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Lst>
  <p:notesMasterIdLst>
    <p:notesMasterId r:id="rId29"/>
  </p:notesMasterIdLst>
  <p:handoutMasterIdLst>
    <p:handoutMasterId r:id="rId30"/>
  </p:handoutMasterIdLst>
  <p:sldIdLst>
    <p:sldId id="455" r:id="rId3"/>
    <p:sldId id="482" r:id="rId4"/>
    <p:sldId id="483" r:id="rId5"/>
    <p:sldId id="2147473513" r:id="rId6"/>
    <p:sldId id="2147473516" r:id="rId7"/>
    <p:sldId id="2147473538" r:id="rId8"/>
    <p:sldId id="2147473540" r:id="rId9"/>
    <p:sldId id="2147473529" r:id="rId10"/>
    <p:sldId id="2147473539" r:id="rId11"/>
    <p:sldId id="2147473541" r:id="rId12"/>
    <p:sldId id="2147473528" r:id="rId13"/>
    <p:sldId id="2147473518" r:id="rId14"/>
    <p:sldId id="2147473542" r:id="rId15"/>
    <p:sldId id="2147473524" r:id="rId16"/>
    <p:sldId id="2147473525" r:id="rId17"/>
    <p:sldId id="2147473526" r:id="rId18"/>
    <p:sldId id="2147473543" r:id="rId19"/>
    <p:sldId id="2147473519" r:id="rId20"/>
    <p:sldId id="2147473545" r:id="rId21"/>
    <p:sldId id="2147473546" r:id="rId22"/>
    <p:sldId id="2147473544" r:id="rId23"/>
    <p:sldId id="2147473521" r:id="rId24"/>
    <p:sldId id="2147473522" r:id="rId25"/>
    <p:sldId id="2147473474" r:id="rId26"/>
    <p:sldId id="2147473476" r:id="rId27"/>
    <p:sldId id="534" r:id="rId2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717"/>
    <a:srgbClr val="000099"/>
    <a:srgbClr val="960000"/>
    <a:srgbClr val="381850"/>
    <a:srgbClr val="040206"/>
    <a:srgbClr val="CCCC00"/>
    <a:srgbClr val="6C00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62799" autoAdjust="0"/>
  </p:normalViewPr>
  <p:slideViewPr>
    <p:cSldViewPr snapToGrid="0">
      <p:cViewPr varScale="1">
        <p:scale>
          <a:sx n="114" d="100"/>
          <a:sy n="114" d="100"/>
        </p:scale>
        <p:origin x="540" y="114"/>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04B915F6-82C3-461C-A009-4E83932BA335}"/>
    <pc:docChg chg="undo custSel addSld delSld modSld">
      <pc:chgData name="Tường SKHĐT" userId="ab9568c39a88b08a" providerId="LiveId" clId="{04B915F6-82C3-461C-A009-4E83932BA335}" dt="2023-02-10T10:05:34.574" v="2228" actId="1076"/>
      <pc:docMkLst>
        <pc:docMk/>
      </pc:docMkLst>
      <pc:sldChg chg="modSp mod">
        <pc:chgData name="Tường SKHĐT" userId="ab9568c39a88b08a" providerId="LiveId" clId="{04B915F6-82C3-461C-A009-4E83932BA335}" dt="2023-02-03T08:09:34.909" v="838" actId="20577"/>
        <pc:sldMkLst>
          <pc:docMk/>
          <pc:sldMk cId="1596329165" sldId="455"/>
        </pc:sldMkLst>
        <pc:spChg chg="mod">
          <ac:chgData name="Tường SKHĐT" userId="ab9568c39a88b08a" providerId="LiveId" clId="{04B915F6-82C3-461C-A009-4E83932BA335}" dt="2023-02-03T08:09:34.909" v="838" actId="20577"/>
          <ac:spMkLst>
            <pc:docMk/>
            <pc:sldMk cId="1596329165" sldId="455"/>
            <ac:spMk id="27" creationId="{87251008-0654-48EC-B85B-8EA2BB576990}"/>
          </ac:spMkLst>
        </pc:spChg>
      </pc:sldChg>
      <pc:sldChg chg="modSp mod">
        <pc:chgData name="Tường SKHĐT" userId="ab9568c39a88b08a" providerId="LiveId" clId="{04B915F6-82C3-461C-A009-4E83932BA335}" dt="2023-02-03T08:08:55.356" v="836" actId="20577"/>
        <pc:sldMkLst>
          <pc:docMk/>
          <pc:sldMk cId="348917705" sldId="482"/>
        </pc:sldMkLst>
        <pc:graphicFrameChg chg="modGraphic">
          <ac:chgData name="Tường SKHĐT" userId="ab9568c39a88b08a" providerId="LiveId" clId="{04B915F6-82C3-461C-A009-4E83932BA335}" dt="2023-02-03T08:08:55.356" v="836" actId="20577"/>
          <ac:graphicFrameMkLst>
            <pc:docMk/>
            <pc:sldMk cId="348917705" sldId="482"/>
            <ac:graphicFrameMk id="7" creationId="{44FD6820-12F5-8C73-583C-7D9F46E04367}"/>
          </ac:graphicFrameMkLst>
        </pc:graphicFrameChg>
      </pc:sldChg>
      <pc:sldChg chg="modSp mod">
        <pc:chgData name="Tường SKHĐT" userId="ab9568c39a88b08a" providerId="LiveId" clId="{04B915F6-82C3-461C-A009-4E83932BA335}" dt="2023-02-03T07:46:14.353" v="250" actId="207"/>
        <pc:sldMkLst>
          <pc:docMk/>
          <pc:sldMk cId="4051799181" sldId="483"/>
        </pc:sldMkLst>
        <pc:graphicFrameChg chg="modGraphic">
          <ac:chgData name="Tường SKHĐT" userId="ab9568c39a88b08a" providerId="LiveId" clId="{04B915F6-82C3-461C-A009-4E83932BA335}" dt="2023-02-03T07:46:14.353" v="250" actId="207"/>
          <ac:graphicFrameMkLst>
            <pc:docMk/>
            <pc:sldMk cId="4051799181" sldId="483"/>
            <ac:graphicFrameMk id="2" creationId="{E76DB986-E2D7-83CD-133B-774E10731A3B}"/>
          </ac:graphicFrameMkLst>
        </pc:graphicFrameChg>
      </pc:sldChg>
      <pc:sldChg chg="modSp mod">
        <pc:chgData name="Tường SKHĐT" userId="ab9568c39a88b08a" providerId="LiveId" clId="{04B915F6-82C3-461C-A009-4E83932BA335}" dt="2023-02-03T09:00:56.608" v="1658" actId="20577"/>
        <pc:sldMkLst>
          <pc:docMk/>
          <pc:sldMk cId="914573862" sldId="2147473474"/>
        </pc:sldMkLst>
        <pc:spChg chg="mod">
          <ac:chgData name="Tường SKHĐT" userId="ab9568c39a88b08a" providerId="LiveId" clId="{04B915F6-82C3-461C-A009-4E83932BA335}" dt="2023-02-03T09:00:56.608" v="1658" actId="20577"/>
          <ac:spMkLst>
            <pc:docMk/>
            <pc:sldMk cId="914573862" sldId="2147473474"/>
            <ac:spMk id="3" creationId="{D56CE58D-FB5F-1D10-4BAF-E7B0E8BB9294}"/>
          </ac:spMkLst>
        </pc:spChg>
        <pc:graphicFrameChg chg="mod modGraphic">
          <ac:chgData name="Tường SKHĐT" userId="ab9568c39a88b08a" providerId="LiveId" clId="{04B915F6-82C3-461C-A009-4E83932BA335}" dt="2023-02-03T08:00:05.972" v="615" actId="20577"/>
          <ac:graphicFrameMkLst>
            <pc:docMk/>
            <pc:sldMk cId="914573862" sldId="2147473474"/>
            <ac:graphicFrameMk id="2" creationId="{A091C242-D65F-E0C5-16D6-B15756DA14A6}"/>
          </ac:graphicFrameMkLst>
        </pc:graphicFrameChg>
      </pc:sldChg>
      <pc:sldChg chg="addSp delSp modSp add mod">
        <pc:chgData name="Tường SKHĐT" userId="ab9568c39a88b08a" providerId="LiveId" clId="{04B915F6-82C3-461C-A009-4E83932BA335}" dt="2023-02-10T09:21:07.711" v="1827" actId="207"/>
        <pc:sldMkLst>
          <pc:docMk/>
          <pc:sldMk cId="2493111141" sldId="2147473475"/>
        </pc:sldMkLst>
        <pc:spChg chg="add mod">
          <ac:chgData name="Tường SKHĐT" userId="ab9568c39a88b08a" providerId="LiveId" clId="{04B915F6-82C3-461C-A009-4E83932BA335}" dt="2023-02-03T09:00:22.941" v="1655"/>
          <ac:spMkLst>
            <pc:docMk/>
            <pc:sldMk cId="2493111141" sldId="2147473475"/>
            <ac:spMk id="2" creationId="{61F4234D-AA38-24F8-B7F2-39F309ECF60F}"/>
          </ac:spMkLst>
        </pc:spChg>
        <pc:spChg chg="add mod">
          <ac:chgData name="Tường SKHĐT" userId="ab9568c39a88b08a" providerId="LiveId" clId="{04B915F6-82C3-461C-A009-4E83932BA335}" dt="2023-02-03T09:00:22.941" v="1655"/>
          <ac:spMkLst>
            <pc:docMk/>
            <pc:sldMk cId="2493111141" sldId="2147473475"/>
            <ac:spMk id="4" creationId="{87E54AFD-237F-3809-5E2F-16D4370EC864}"/>
          </ac:spMkLst>
        </pc:spChg>
        <pc:spChg chg="add mod">
          <ac:chgData name="Tường SKHĐT" userId="ab9568c39a88b08a" providerId="LiveId" clId="{04B915F6-82C3-461C-A009-4E83932BA335}" dt="2023-02-10T09:21:07.711" v="1827" actId="207"/>
          <ac:spMkLst>
            <pc:docMk/>
            <pc:sldMk cId="2493111141" sldId="2147473475"/>
            <ac:spMk id="5" creationId="{8C9B5B1C-DCBB-3B0A-1820-9B971B6AC38B}"/>
          </ac:spMkLst>
        </pc:spChg>
        <pc:spChg chg="del">
          <ac:chgData name="Tường SKHĐT" userId="ab9568c39a88b08a" providerId="LiveId" clId="{04B915F6-82C3-461C-A009-4E83932BA335}" dt="2023-02-03T09:00:01.235" v="1645" actId="21"/>
          <ac:spMkLst>
            <pc:docMk/>
            <pc:sldMk cId="2493111141" sldId="2147473475"/>
            <ac:spMk id="11" creationId="{00000000-0000-0000-0000-000000000000}"/>
          </ac:spMkLst>
        </pc:spChg>
        <pc:picChg chg="del">
          <ac:chgData name="Tường SKHĐT" userId="ab9568c39a88b08a" providerId="LiveId" clId="{04B915F6-82C3-461C-A009-4E83932BA335}" dt="2023-02-03T08:58:31.216" v="1588" actId="21"/>
          <ac:picMkLst>
            <pc:docMk/>
            <pc:sldMk cId="2493111141" sldId="2147473475"/>
            <ac:picMk id="3076" creationId="{00000000-0000-0000-0000-000000000000}"/>
          </ac:picMkLst>
        </pc:picChg>
        <pc:cxnChg chg="add mod">
          <ac:chgData name="Tường SKHĐT" userId="ab9568c39a88b08a" providerId="LiveId" clId="{04B915F6-82C3-461C-A009-4E83932BA335}" dt="2023-02-03T09:00:22.941" v="1655"/>
          <ac:cxnSpMkLst>
            <pc:docMk/>
            <pc:sldMk cId="2493111141" sldId="2147473475"/>
            <ac:cxnSpMk id="3" creationId="{B1266C7B-6155-6B1F-D2AE-527DF254E05C}"/>
          </ac:cxnSpMkLst>
        </pc:cxnChg>
      </pc:sldChg>
      <pc:sldChg chg="modSp mod">
        <pc:chgData name="Tường SKHĐT" userId="ab9568c39a88b08a" providerId="LiveId" clId="{04B915F6-82C3-461C-A009-4E83932BA335}" dt="2023-02-03T09:00:58.451" v="1659" actId="20577"/>
        <pc:sldMkLst>
          <pc:docMk/>
          <pc:sldMk cId="3133831680" sldId="2147473476"/>
        </pc:sldMkLst>
        <pc:spChg chg="mod">
          <ac:chgData name="Tường SKHĐT" userId="ab9568c39a88b08a" providerId="LiveId" clId="{04B915F6-82C3-461C-A009-4E83932BA335}" dt="2023-02-03T09:00:58.451" v="1659" actId="20577"/>
          <ac:spMkLst>
            <pc:docMk/>
            <pc:sldMk cId="3133831680" sldId="2147473476"/>
            <ac:spMk id="3" creationId="{D56CE58D-FB5F-1D10-4BAF-E7B0E8BB9294}"/>
          </ac:spMkLst>
        </pc:spChg>
        <pc:graphicFrameChg chg="mod">
          <ac:chgData name="Tường SKHĐT" userId="ab9568c39a88b08a" providerId="LiveId" clId="{04B915F6-82C3-461C-A009-4E83932BA335}" dt="2023-02-03T08:02:01.946" v="674" actId="108"/>
          <ac:graphicFrameMkLst>
            <pc:docMk/>
            <pc:sldMk cId="3133831680" sldId="2147473476"/>
            <ac:graphicFrameMk id="2" creationId="{A091C242-D65F-E0C5-16D6-B15756DA14A6}"/>
          </ac:graphicFrameMkLst>
        </pc:graphicFrameChg>
        <pc:cxnChg chg="mod">
          <ac:chgData name="Tường SKHĐT" userId="ab9568c39a88b08a" providerId="LiveId" clId="{04B915F6-82C3-461C-A009-4E83932BA335}" dt="2023-01-30T07:14:18.218" v="15" actId="14100"/>
          <ac:cxnSpMkLst>
            <pc:docMk/>
            <pc:sldMk cId="3133831680" sldId="2147473476"/>
            <ac:cxnSpMk id="6" creationId="{AF18982B-1EB8-38FB-804F-68378B0CB0EE}"/>
          </ac:cxnSpMkLst>
        </pc:cxnChg>
      </pc:sldChg>
      <pc:sldChg chg="addSp delSp modSp add mod">
        <pc:chgData name="Tường SKHĐT" userId="ab9568c39a88b08a" providerId="LiveId" clId="{04B915F6-82C3-461C-A009-4E83932BA335}" dt="2023-02-10T09:23:46.259" v="1828"/>
        <pc:sldMkLst>
          <pc:docMk/>
          <pc:sldMk cId="3018443611" sldId="2147473483"/>
        </pc:sldMkLst>
        <pc:spChg chg="add mod">
          <ac:chgData name="Tường SKHĐT" userId="ab9568c39a88b08a" providerId="LiveId" clId="{04B915F6-82C3-461C-A009-4E83932BA335}" dt="2023-02-03T09:00:24.402" v="1656"/>
          <ac:spMkLst>
            <pc:docMk/>
            <pc:sldMk cId="3018443611" sldId="2147473483"/>
            <ac:spMk id="2" creationId="{AB6AE141-6602-ABCA-54A1-A5AF7069F944}"/>
          </ac:spMkLst>
        </pc:spChg>
        <pc:spChg chg="add mod">
          <ac:chgData name="Tường SKHĐT" userId="ab9568c39a88b08a" providerId="LiveId" clId="{04B915F6-82C3-461C-A009-4E83932BA335}" dt="2023-02-03T09:00:24.402" v="1656"/>
          <ac:spMkLst>
            <pc:docMk/>
            <pc:sldMk cId="3018443611" sldId="2147473483"/>
            <ac:spMk id="4" creationId="{099B505F-D65A-C6D0-F9D8-CA2837DD8962}"/>
          </ac:spMkLst>
        </pc:spChg>
        <pc:spChg chg="add mod">
          <ac:chgData name="Tường SKHĐT" userId="ab9568c39a88b08a" providerId="LiveId" clId="{04B915F6-82C3-461C-A009-4E83932BA335}" dt="2023-02-10T09:23:46.259" v="1828"/>
          <ac:spMkLst>
            <pc:docMk/>
            <pc:sldMk cId="3018443611" sldId="2147473483"/>
            <ac:spMk id="5" creationId="{1BB6FA3B-B86E-19C7-1065-B913A7974B58}"/>
          </ac:spMkLst>
        </pc:spChg>
        <pc:spChg chg="del">
          <ac:chgData name="Tường SKHĐT" userId="ab9568c39a88b08a" providerId="LiveId" clId="{04B915F6-82C3-461C-A009-4E83932BA335}" dt="2023-02-03T09:00:04.400" v="1646" actId="21"/>
          <ac:spMkLst>
            <pc:docMk/>
            <pc:sldMk cId="3018443611" sldId="2147473483"/>
            <ac:spMk id="11" creationId="{00000000-0000-0000-0000-000000000000}"/>
          </ac:spMkLst>
        </pc:spChg>
        <pc:picChg chg="del">
          <ac:chgData name="Tường SKHĐT" userId="ab9568c39a88b08a" providerId="LiveId" clId="{04B915F6-82C3-461C-A009-4E83932BA335}" dt="2023-02-03T08:58:32.980" v="1589" actId="21"/>
          <ac:picMkLst>
            <pc:docMk/>
            <pc:sldMk cId="3018443611" sldId="2147473483"/>
            <ac:picMk id="12290" creationId="{00000000-0000-0000-0000-000000000000}"/>
          </ac:picMkLst>
        </pc:picChg>
        <pc:cxnChg chg="add mod">
          <ac:chgData name="Tường SKHĐT" userId="ab9568c39a88b08a" providerId="LiveId" clId="{04B915F6-82C3-461C-A009-4E83932BA335}" dt="2023-02-03T09:00:24.402" v="1656"/>
          <ac:cxnSpMkLst>
            <pc:docMk/>
            <pc:sldMk cId="3018443611" sldId="2147473483"/>
            <ac:cxnSpMk id="3" creationId="{3D0D57A6-EC62-52CC-ACF6-10537F66BD40}"/>
          </ac:cxnSpMkLst>
        </pc:cxnChg>
      </pc:sldChg>
      <pc:sldChg chg="addSp delSp modSp add mod">
        <pc:chgData name="Tường SKHĐT" userId="ab9568c39a88b08a" providerId="LiveId" clId="{04B915F6-82C3-461C-A009-4E83932BA335}" dt="2023-02-10T10:04:20.648" v="2220" actId="1076"/>
        <pc:sldMkLst>
          <pc:docMk/>
          <pc:sldMk cId="133525499" sldId="2147473484"/>
        </pc:sldMkLst>
        <pc:spChg chg="add mod">
          <ac:chgData name="Tường SKHĐT" userId="ab9568c39a88b08a" providerId="LiveId" clId="{04B915F6-82C3-461C-A009-4E83932BA335}" dt="2023-02-03T09:00:25.617" v="1657"/>
          <ac:spMkLst>
            <pc:docMk/>
            <pc:sldMk cId="133525499" sldId="2147473484"/>
            <ac:spMk id="2" creationId="{CF18B5B6-CEE6-F0FB-8EA0-DB5BB76A01AA}"/>
          </ac:spMkLst>
        </pc:spChg>
        <pc:spChg chg="add mod">
          <ac:chgData name="Tường SKHĐT" userId="ab9568c39a88b08a" providerId="LiveId" clId="{04B915F6-82C3-461C-A009-4E83932BA335}" dt="2023-02-03T09:00:25.617" v="1657"/>
          <ac:spMkLst>
            <pc:docMk/>
            <pc:sldMk cId="133525499" sldId="2147473484"/>
            <ac:spMk id="4" creationId="{A55F117B-E0F3-F5D0-B64C-EF189F0477ED}"/>
          </ac:spMkLst>
        </pc:spChg>
        <pc:spChg chg="mod">
          <ac:chgData name="Tường SKHĐT" userId="ab9568c39a88b08a" providerId="LiveId" clId="{04B915F6-82C3-461C-A009-4E83932BA335}" dt="2023-02-10T10:03:52.796" v="2212" actId="14100"/>
          <ac:spMkLst>
            <pc:docMk/>
            <pc:sldMk cId="133525499" sldId="2147473484"/>
            <ac:spMk id="9" creationId="{4219F808-181B-0133-F1E0-2E11448658B7}"/>
          </ac:spMkLst>
        </pc:spChg>
        <pc:spChg chg="del">
          <ac:chgData name="Tường SKHĐT" userId="ab9568c39a88b08a" providerId="LiveId" clId="{04B915F6-82C3-461C-A009-4E83932BA335}" dt="2023-02-03T09:00:07.287" v="1647" actId="21"/>
          <ac:spMkLst>
            <pc:docMk/>
            <pc:sldMk cId="133525499" sldId="2147473484"/>
            <ac:spMk id="11" creationId="{00000000-0000-0000-0000-000000000000}"/>
          </ac:spMkLst>
        </pc:spChg>
        <pc:graphicFrameChg chg="add del mod">
          <ac:chgData name="Tường SKHĐT" userId="ab9568c39a88b08a" providerId="LiveId" clId="{04B915F6-82C3-461C-A009-4E83932BA335}" dt="2023-02-10T09:53:43.192" v="2018" actId="21"/>
          <ac:graphicFrameMkLst>
            <pc:docMk/>
            <pc:sldMk cId="133525499" sldId="2147473484"/>
            <ac:graphicFrameMk id="5" creationId="{4D3B5242-9CCF-19AA-0911-132598A298AD}"/>
          </ac:graphicFrameMkLst>
        </pc:graphicFrameChg>
        <pc:graphicFrameChg chg="add mod">
          <ac:chgData name="Tường SKHĐT" userId="ab9568c39a88b08a" providerId="LiveId" clId="{04B915F6-82C3-461C-A009-4E83932BA335}" dt="2023-02-10T10:04:20.648" v="2220" actId="1076"/>
          <ac:graphicFrameMkLst>
            <pc:docMk/>
            <pc:sldMk cId="133525499" sldId="2147473484"/>
            <ac:graphicFrameMk id="6" creationId="{130048E6-6CA2-6440-6A3E-211D690DC4B1}"/>
          </ac:graphicFrameMkLst>
        </pc:graphicFrameChg>
        <pc:picChg chg="del">
          <ac:chgData name="Tường SKHĐT" userId="ab9568c39a88b08a" providerId="LiveId" clId="{04B915F6-82C3-461C-A009-4E83932BA335}" dt="2023-02-03T08:58:34.694" v="1590" actId="21"/>
          <ac:picMkLst>
            <pc:docMk/>
            <pc:sldMk cId="133525499" sldId="2147473484"/>
            <ac:picMk id="13314" creationId="{00000000-0000-0000-0000-000000000000}"/>
          </ac:picMkLst>
        </pc:picChg>
        <pc:cxnChg chg="add mod">
          <ac:chgData name="Tường SKHĐT" userId="ab9568c39a88b08a" providerId="LiveId" clId="{04B915F6-82C3-461C-A009-4E83932BA335}" dt="2023-02-03T09:00:25.617" v="1657"/>
          <ac:cxnSpMkLst>
            <pc:docMk/>
            <pc:sldMk cId="133525499" sldId="2147473484"/>
            <ac:cxnSpMk id="3" creationId="{C2F5C2C6-25EC-77BF-0853-F8E0DC610344}"/>
          </ac:cxnSpMkLst>
        </pc:cxnChg>
      </pc:sldChg>
      <pc:sldChg chg="addSp delSp modSp add mod">
        <pc:chgData name="Tường SKHĐT" userId="ab9568c39a88b08a" providerId="LiveId" clId="{04B915F6-82C3-461C-A009-4E83932BA335}" dt="2023-02-10T09:47:30.809" v="1940" actId="20577"/>
        <pc:sldMkLst>
          <pc:docMk/>
          <pc:sldMk cId="772118328" sldId="2147473486"/>
        </pc:sldMkLst>
        <pc:spChg chg="add mod">
          <ac:chgData name="Tường SKHĐT" userId="ab9568c39a88b08a" providerId="LiveId" clId="{04B915F6-82C3-461C-A009-4E83932BA335}" dt="2023-02-10T09:46:56.706" v="1924" actId="20577"/>
          <ac:spMkLst>
            <pc:docMk/>
            <pc:sldMk cId="772118328" sldId="2147473486"/>
            <ac:spMk id="2" creationId="{5FFD96AB-6D7A-1E30-7076-E600BC75944F}"/>
          </ac:spMkLst>
        </pc:spChg>
        <pc:spChg chg="add mod">
          <ac:chgData name="Tường SKHĐT" userId="ab9568c39a88b08a" providerId="LiveId" clId="{04B915F6-82C3-461C-A009-4E83932BA335}" dt="2023-02-03T08:59:30.606" v="1638" actId="1076"/>
          <ac:spMkLst>
            <pc:docMk/>
            <pc:sldMk cId="772118328" sldId="2147473486"/>
            <ac:spMk id="4" creationId="{10BCF8F0-5725-7409-2169-D5D238673B8F}"/>
          </ac:spMkLst>
        </pc:spChg>
        <pc:spChg chg="mod">
          <ac:chgData name="Tường SKHĐT" userId="ab9568c39a88b08a" providerId="LiveId" clId="{04B915F6-82C3-461C-A009-4E83932BA335}" dt="2023-02-10T09:47:30.809" v="1940" actId="20577"/>
          <ac:spMkLst>
            <pc:docMk/>
            <pc:sldMk cId="772118328" sldId="2147473486"/>
            <ac:spMk id="9" creationId="{4219F808-181B-0133-F1E0-2E11448658B7}"/>
          </ac:spMkLst>
        </pc:spChg>
        <pc:spChg chg="del">
          <ac:chgData name="Tường SKHĐT" userId="ab9568c39a88b08a" providerId="LiveId" clId="{04B915F6-82C3-461C-A009-4E83932BA335}" dt="2023-02-03T08:59:02.666" v="1591" actId="21"/>
          <ac:spMkLst>
            <pc:docMk/>
            <pc:sldMk cId="772118328" sldId="2147473486"/>
            <ac:spMk id="11" creationId="{00000000-0000-0000-0000-000000000000}"/>
          </ac:spMkLst>
        </pc:spChg>
        <pc:graphicFrameChg chg="add del mod modGraphic">
          <ac:chgData name="Tường SKHĐT" userId="ab9568c39a88b08a" providerId="LiveId" clId="{04B915F6-82C3-461C-A009-4E83932BA335}" dt="2023-02-10T09:41:08.371" v="1873" actId="21"/>
          <ac:graphicFrameMkLst>
            <pc:docMk/>
            <pc:sldMk cId="772118328" sldId="2147473486"/>
            <ac:graphicFrameMk id="5" creationId="{13BC2314-362C-988D-CFDF-B3DBE9970A91}"/>
          </ac:graphicFrameMkLst>
        </pc:graphicFrameChg>
        <pc:graphicFrameChg chg="add del mod">
          <ac:chgData name="Tường SKHĐT" userId="ab9568c39a88b08a" providerId="LiveId" clId="{04B915F6-82C3-461C-A009-4E83932BA335}" dt="2023-02-06T03:51:14.169" v="1661" actId="21"/>
          <ac:graphicFrameMkLst>
            <pc:docMk/>
            <pc:sldMk cId="772118328" sldId="2147473486"/>
            <ac:graphicFrameMk id="5" creationId="{1801464A-747A-F144-A371-ECA03B4EC4DE}"/>
          </ac:graphicFrameMkLst>
        </pc:graphicFrameChg>
        <pc:graphicFrameChg chg="add del mod modGraphic">
          <ac:chgData name="Tường SKHĐT" userId="ab9568c39a88b08a" providerId="LiveId" clId="{04B915F6-82C3-461C-A009-4E83932BA335}" dt="2023-02-10T09:27:47.942" v="1833" actId="21"/>
          <ac:graphicFrameMkLst>
            <pc:docMk/>
            <pc:sldMk cId="772118328" sldId="2147473486"/>
            <ac:graphicFrameMk id="6" creationId="{C549E746-7025-1250-2C54-67965C047A6E}"/>
          </ac:graphicFrameMkLst>
        </pc:graphicFrameChg>
        <pc:graphicFrameChg chg="add mod modGraphic">
          <ac:chgData name="Tường SKHĐT" userId="ab9568c39a88b08a" providerId="LiveId" clId="{04B915F6-82C3-461C-A009-4E83932BA335}" dt="2023-02-10T09:45:48.237" v="1905" actId="1076"/>
          <ac:graphicFrameMkLst>
            <pc:docMk/>
            <pc:sldMk cId="772118328" sldId="2147473486"/>
            <ac:graphicFrameMk id="7" creationId="{CDF9E660-BA15-1A9A-7559-410B93B0F210}"/>
          </ac:graphicFrameMkLst>
        </pc:graphicFrameChg>
        <pc:picChg chg="del">
          <ac:chgData name="Tường SKHĐT" userId="ab9568c39a88b08a" providerId="LiveId" clId="{04B915F6-82C3-461C-A009-4E83932BA335}" dt="2023-02-03T08:57:59.734" v="1578" actId="21"/>
          <ac:picMkLst>
            <pc:docMk/>
            <pc:sldMk cId="772118328" sldId="2147473486"/>
            <ac:picMk id="6146" creationId="{00000000-0000-0000-0000-000000000000}"/>
          </ac:picMkLst>
        </pc:picChg>
        <pc:cxnChg chg="add mod">
          <ac:chgData name="Tường SKHĐT" userId="ab9568c39a88b08a" providerId="LiveId" clId="{04B915F6-82C3-461C-A009-4E83932BA335}" dt="2023-02-03T08:59:07.243" v="1592"/>
          <ac:cxnSpMkLst>
            <pc:docMk/>
            <pc:sldMk cId="772118328" sldId="2147473486"/>
            <ac:cxnSpMk id="3" creationId="{05AE2905-A244-4D3B-2451-E4A9A82AB77D}"/>
          </ac:cxnSpMkLst>
        </pc:cxnChg>
      </pc:sldChg>
      <pc:sldChg chg="addSp delSp modSp add mod">
        <pc:chgData name="Tường SKHĐT" userId="ab9568c39a88b08a" providerId="LiveId" clId="{04B915F6-82C3-461C-A009-4E83932BA335}" dt="2023-02-10T09:48:48.124" v="1963" actId="14100"/>
        <pc:sldMkLst>
          <pc:docMk/>
          <pc:sldMk cId="3807688515" sldId="2147473487"/>
        </pc:sldMkLst>
        <pc:spChg chg="add mod">
          <ac:chgData name="Tường SKHĐT" userId="ab9568c39a88b08a" providerId="LiveId" clId="{04B915F6-82C3-461C-A009-4E83932BA335}" dt="2023-02-03T09:00:14.538" v="1648"/>
          <ac:spMkLst>
            <pc:docMk/>
            <pc:sldMk cId="3807688515" sldId="2147473487"/>
            <ac:spMk id="2" creationId="{7CA2E0E7-2754-57B2-9520-165ADDA14478}"/>
          </ac:spMkLst>
        </pc:spChg>
        <pc:spChg chg="add mod">
          <ac:chgData name="Tường SKHĐT" userId="ab9568c39a88b08a" providerId="LiveId" clId="{04B915F6-82C3-461C-A009-4E83932BA335}" dt="2023-02-03T09:00:14.538" v="1648"/>
          <ac:spMkLst>
            <pc:docMk/>
            <pc:sldMk cId="3807688515" sldId="2147473487"/>
            <ac:spMk id="4" creationId="{B2CEB16A-AE45-AFCE-8D0D-218010916722}"/>
          </ac:spMkLst>
        </pc:spChg>
        <pc:spChg chg="mod">
          <ac:chgData name="Tường SKHĐT" userId="ab9568c39a88b08a" providerId="LiveId" clId="{04B915F6-82C3-461C-A009-4E83932BA335}" dt="2023-02-10T09:47:55.243" v="1948" actId="20577"/>
          <ac:spMkLst>
            <pc:docMk/>
            <pc:sldMk cId="3807688515" sldId="2147473487"/>
            <ac:spMk id="9" creationId="{4219F808-181B-0133-F1E0-2E11448658B7}"/>
          </ac:spMkLst>
        </pc:spChg>
        <pc:spChg chg="del">
          <ac:chgData name="Tường SKHĐT" userId="ab9568c39a88b08a" providerId="LiveId" clId="{04B915F6-82C3-461C-A009-4E83932BA335}" dt="2023-02-03T08:59:27.062" v="1637" actId="21"/>
          <ac:spMkLst>
            <pc:docMk/>
            <pc:sldMk cId="3807688515" sldId="2147473487"/>
            <ac:spMk id="11" creationId="{00000000-0000-0000-0000-000000000000}"/>
          </ac:spMkLst>
        </pc:spChg>
        <pc:graphicFrameChg chg="add del mod modGraphic">
          <ac:chgData name="Tường SKHĐT" userId="ab9568c39a88b08a" providerId="LiveId" clId="{04B915F6-82C3-461C-A009-4E83932BA335}" dt="2023-02-10T09:47:41.169" v="1941" actId="21"/>
          <ac:graphicFrameMkLst>
            <pc:docMk/>
            <pc:sldMk cId="3807688515" sldId="2147473487"/>
            <ac:graphicFrameMk id="5" creationId="{CDB796DE-5F11-8E5F-4B05-F4CA67C631DC}"/>
          </ac:graphicFrameMkLst>
        </pc:graphicFrameChg>
        <pc:graphicFrameChg chg="add mod modGraphic">
          <ac:chgData name="Tường SKHĐT" userId="ab9568c39a88b08a" providerId="LiveId" clId="{04B915F6-82C3-461C-A009-4E83932BA335}" dt="2023-02-10T09:48:48.124" v="1963" actId="14100"/>
          <ac:graphicFrameMkLst>
            <pc:docMk/>
            <pc:sldMk cId="3807688515" sldId="2147473487"/>
            <ac:graphicFrameMk id="6" creationId="{44EB092C-A260-9D80-935A-488C0F493EA6}"/>
          </ac:graphicFrameMkLst>
        </pc:graphicFrameChg>
        <pc:picChg chg="del">
          <ac:chgData name="Tường SKHĐT" userId="ab9568c39a88b08a" providerId="LiveId" clId="{04B915F6-82C3-461C-A009-4E83932BA335}" dt="2023-02-03T08:58:02.773" v="1579" actId="21"/>
          <ac:picMkLst>
            <pc:docMk/>
            <pc:sldMk cId="3807688515" sldId="2147473487"/>
            <ac:picMk id="4098" creationId="{00000000-0000-0000-0000-000000000000}"/>
          </ac:picMkLst>
        </pc:picChg>
        <pc:cxnChg chg="add mod">
          <ac:chgData name="Tường SKHĐT" userId="ab9568c39a88b08a" providerId="LiveId" clId="{04B915F6-82C3-461C-A009-4E83932BA335}" dt="2023-02-03T09:00:14.538" v="1648"/>
          <ac:cxnSpMkLst>
            <pc:docMk/>
            <pc:sldMk cId="3807688515" sldId="2147473487"/>
            <ac:cxnSpMk id="3" creationId="{13657BBB-898B-FDE1-DE50-AFE96E672ED0}"/>
          </ac:cxnSpMkLst>
        </pc:cxnChg>
      </pc:sldChg>
      <pc:sldChg chg="addSp delSp modSp add mod">
        <pc:chgData name="Tường SKHĐT" userId="ab9568c39a88b08a" providerId="LiveId" clId="{04B915F6-82C3-461C-A009-4E83932BA335}" dt="2023-02-10T09:54:16.570" v="2081" actId="20577"/>
        <pc:sldMkLst>
          <pc:docMk/>
          <pc:sldMk cId="1280197132" sldId="2147473488"/>
        </pc:sldMkLst>
        <pc:spChg chg="add mod">
          <ac:chgData name="Tường SKHĐT" userId="ab9568c39a88b08a" providerId="LiveId" clId="{04B915F6-82C3-461C-A009-4E83932BA335}" dt="2023-02-03T09:00:15.824" v="1649"/>
          <ac:spMkLst>
            <pc:docMk/>
            <pc:sldMk cId="1280197132" sldId="2147473488"/>
            <ac:spMk id="2" creationId="{38125336-D59C-639A-E0BC-B187DFAA77DD}"/>
          </ac:spMkLst>
        </pc:spChg>
        <pc:spChg chg="add mod">
          <ac:chgData name="Tường SKHĐT" userId="ab9568c39a88b08a" providerId="LiveId" clId="{04B915F6-82C3-461C-A009-4E83932BA335}" dt="2023-02-03T09:00:15.824" v="1649"/>
          <ac:spMkLst>
            <pc:docMk/>
            <pc:sldMk cId="1280197132" sldId="2147473488"/>
            <ac:spMk id="4" creationId="{DCE24D0B-1405-A24F-1A6B-0C4546ED2840}"/>
          </ac:spMkLst>
        </pc:spChg>
        <pc:spChg chg="add del mod">
          <ac:chgData name="Tường SKHĐT" userId="ab9568c39a88b08a" providerId="LiveId" clId="{04B915F6-82C3-461C-A009-4E83932BA335}" dt="2023-02-10T09:25:06.526" v="1830" actId="21"/>
          <ac:spMkLst>
            <pc:docMk/>
            <pc:sldMk cId="1280197132" sldId="2147473488"/>
            <ac:spMk id="5" creationId="{977C63B2-DE0F-FF0D-3BBF-EB81437DB4FB}"/>
          </ac:spMkLst>
        </pc:spChg>
        <pc:spChg chg="mod">
          <ac:chgData name="Tường SKHĐT" userId="ab9568c39a88b08a" providerId="LiveId" clId="{04B915F6-82C3-461C-A009-4E83932BA335}" dt="2023-02-10T09:50:28.099" v="1984" actId="20577"/>
          <ac:spMkLst>
            <pc:docMk/>
            <pc:sldMk cId="1280197132" sldId="2147473488"/>
            <ac:spMk id="9" creationId="{4219F808-181B-0133-F1E0-2E11448658B7}"/>
          </ac:spMkLst>
        </pc:spChg>
        <pc:spChg chg="del">
          <ac:chgData name="Tường SKHĐT" userId="ab9568c39a88b08a" providerId="LiveId" clId="{04B915F6-82C3-461C-A009-4E83932BA335}" dt="2023-02-03T08:59:38.521" v="1639" actId="21"/>
          <ac:spMkLst>
            <pc:docMk/>
            <pc:sldMk cId="1280197132" sldId="2147473488"/>
            <ac:spMk id="11" creationId="{00000000-0000-0000-0000-000000000000}"/>
          </ac:spMkLst>
        </pc:spChg>
        <pc:spChg chg="add mod">
          <ac:chgData name="Tường SKHĐT" userId="ab9568c39a88b08a" providerId="LiveId" clId="{04B915F6-82C3-461C-A009-4E83932BA335}" dt="2023-02-10T09:54:16.570" v="2081" actId="20577"/>
          <ac:spMkLst>
            <pc:docMk/>
            <pc:sldMk cId="1280197132" sldId="2147473488"/>
            <ac:spMk id="12" creationId="{F75BB7B6-6CAD-145A-0890-2D629AF08FD1}"/>
          </ac:spMkLst>
        </pc:spChg>
        <pc:graphicFrameChg chg="add del mod">
          <ac:chgData name="Tường SKHĐT" userId="ab9568c39a88b08a" providerId="LiveId" clId="{04B915F6-82C3-461C-A009-4E83932BA335}" dt="2023-02-10T09:49:34.493" v="1968" actId="21"/>
          <ac:graphicFrameMkLst>
            <pc:docMk/>
            <pc:sldMk cId="1280197132" sldId="2147473488"/>
            <ac:graphicFrameMk id="6" creationId="{0C838CA1-5040-2C77-D978-1436D5C7F3D4}"/>
          </ac:graphicFrameMkLst>
        </pc:graphicFrameChg>
        <pc:graphicFrameChg chg="add del mod modGraphic">
          <ac:chgData name="Tường SKHĐT" userId="ab9568c39a88b08a" providerId="LiveId" clId="{04B915F6-82C3-461C-A009-4E83932BA335}" dt="2023-02-10T09:50:40.523" v="1987" actId="21"/>
          <ac:graphicFrameMkLst>
            <pc:docMk/>
            <pc:sldMk cId="1280197132" sldId="2147473488"/>
            <ac:graphicFrameMk id="7" creationId="{2BAC11AB-5C7D-A933-22F7-1A5765C82441}"/>
          </ac:graphicFrameMkLst>
        </pc:graphicFrameChg>
        <pc:graphicFrameChg chg="add del mod">
          <ac:chgData name="Tường SKHĐT" userId="ab9568c39a88b08a" providerId="LiveId" clId="{04B915F6-82C3-461C-A009-4E83932BA335}" dt="2023-02-10T09:50:44.429" v="1989" actId="21"/>
          <ac:graphicFrameMkLst>
            <pc:docMk/>
            <pc:sldMk cId="1280197132" sldId="2147473488"/>
            <ac:graphicFrameMk id="10" creationId="{EB8F8201-61D4-AA3B-1D81-93DC29C30090}"/>
          </ac:graphicFrameMkLst>
        </pc:graphicFrameChg>
        <pc:graphicFrameChg chg="add mod">
          <ac:chgData name="Tường SKHĐT" userId="ab9568c39a88b08a" providerId="LiveId" clId="{04B915F6-82C3-461C-A009-4E83932BA335}" dt="2023-02-10T09:50:55.224" v="1990"/>
          <ac:graphicFrameMkLst>
            <pc:docMk/>
            <pc:sldMk cId="1280197132" sldId="2147473488"/>
            <ac:graphicFrameMk id="11" creationId="{0D9B9BE9-DB0E-C06A-4622-640659D4EF22}"/>
          </ac:graphicFrameMkLst>
        </pc:graphicFrameChg>
        <pc:picChg chg="del">
          <ac:chgData name="Tường SKHĐT" userId="ab9568c39a88b08a" providerId="LiveId" clId="{04B915F6-82C3-461C-A009-4E83932BA335}" dt="2023-02-03T08:58:05.889" v="1580" actId="21"/>
          <ac:picMkLst>
            <pc:docMk/>
            <pc:sldMk cId="1280197132" sldId="2147473488"/>
            <ac:picMk id="7171" creationId="{00000000-0000-0000-0000-000000000000}"/>
          </ac:picMkLst>
        </pc:picChg>
        <pc:cxnChg chg="add mod">
          <ac:chgData name="Tường SKHĐT" userId="ab9568c39a88b08a" providerId="LiveId" clId="{04B915F6-82C3-461C-A009-4E83932BA335}" dt="2023-02-03T09:00:15.824" v="1649"/>
          <ac:cxnSpMkLst>
            <pc:docMk/>
            <pc:sldMk cId="1280197132" sldId="2147473488"/>
            <ac:cxnSpMk id="3" creationId="{45EAD58B-275C-085E-203E-37EE2E98501D}"/>
          </ac:cxnSpMkLst>
        </pc:cxnChg>
      </pc:sldChg>
      <pc:sldChg chg="addSp delSp modSp add mod">
        <pc:chgData name="Tường SKHĐT" userId="ab9568c39a88b08a" providerId="LiveId" clId="{04B915F6-82C3-461C-A009-4E83932BA335}" dt="2023-02-10T09:51:51.031" v="2001" actId="1076"/>
        <pc:sldMkLst>
          <pc:docMk/>
          <pc:sldMk cId="2259048793" sldId="2147473489"/>
        </pc:sldMkLst>
        <pc:spChg chg="add mod">
          <ac:chgData name="Tường SKHĐT" userId="ab9568c39a88b08a" providerId="LiveId" clId="{04B915F6-82C3-461C-A009-4E83932BA335}" dt="2023-02-03T09:00:16.795" v="1650"/>
          <ac:spMkLst>
            <pc:docMk/>
            <pc:sldMk cId="2259048793" sldId="2147473489"/>
            <ac:spMk id="2" creationId="{127E9BFD-2D49-93B4-95F3-583317057A7D}"/>
          </ac:spMkLst>
        </pc:spChg>
        <pc:spChg chg="add mod">
          <ac:chgData name="Tường SKHĐT" userId="ab9568c39a88b08a" providerId="LiveId" clId="{04B915F6-82C3-461C-A009-4E83932BA335}" dt="2023-02-03T09:00:16.795" v="1650"/>
          <ac:spMkLst>
            <pc:docMk/>
            <pc:sldMk cId="2259048793" sldId="2147473489"/>
            <ac:spMk id="4" creationId="{1B58CEBA-4BD2-E4CF-A54D-967577590DE7}"/>
          </ac:spMkLst>
        </pc:spChg>
        <pc:spChg chg="mod">
          <ac:chgData name="Tường SKHĐT" userId="ab9568c39a88b08a" providerId="LiveId" clId="{04B915F6-82C3-461C-A009-4E83932BA335}" dt="2023-02-10T09:51:29.686" v="1999" actId="1076"/>
          <ac:spMkLst>
            <pc:docMk/>
            <pc:sldMk cId="2259048793" sldId="2147473489"/>
            <ac:spMk id="9" creationId="{4219F808-181B-0133-F1E0-2E11448658B7}"/>
          </ac:spMkLst>
        </pc:spChg>
        <pc:spChg chg="del">
          <ac:chgData name="Tường SKHĐT" userId="ab9568c39a88b08a" providerId="LiveId" clId="{04B915F6-82C3-461C-A009-4E83932BA335}" dt="2023-02-03T08:59:44.558" v="1640" actId="21"/>
          <ac:spMkLst>
            <pc:docMk/>
            <pc:sldMk cId="2259048793" sldId="2147473489"/>
            <ac:spMk id="11" creationId="{00000000-0000-0000-0000-000000000000}"/>
          </ac:spMkLst>
        </pc:spChg>
        <pc:graphicFrameChg chg="add del mod">
          <ac:chgData name="Tường SKHĐT" userId="ab9568c39a88b08a" providerId="LiveId" clId="{04B915F6-82C3-461C-A009-4E83932BA335}" dt="2023-02-10T09:51:19.598" v="1993" actId="21"/>
          <ac:graphicFrameMkLst>
            <pc:docMk/>
            <pc:sldMk cId="2259048793" sldId="2147473489"/>
            <ac:graphicFrameMk id="5" creationId="{ABE24494-F057-064A-DA0C-B32D02E755B1}"/>
          </ac:graphicFrameMkLst>
        </pc:graphicFrameChg>
        <pc:graphicFrameChg chg="add mod">
          <ac:chgData name="Tường SKHĐT" userId="ab9568c39a88b08a" providerId="LiveId" clId="{04B915F6-82C3-461C-A009-4E83932BA335}" dt="2023-02-10T09:51:51.031" v="2001" actId="1076"/>
          <ac:graphicFrameMkLst>
            <pc:docMk/>
            <pc:sldMk cId="2259048793" sldId="2147473489"/>
            <ac:graphicFrameMk id="6" creationId="{0A137786-A635-3CE7-DEA1-75F4977CAB68}"/>
          </ac:graphicFrameMkLst>
        </pc:graphicFrameChg>
        <pc:picChg chg="del">
          <ac:chgData name="Tường SKHĐT" userId="ab9568c39a88b08a" providerId="LiveId" clId="{04B915F6-82C3-461C-A009-4E83932BA335}" dt="2023-02-03T08:58:08.387" v="1581" actId="21"/>
          <ac:picMkLst>
            <pc:docMk/>
            <pc:sldMk cId="2259048793" sldId="2147473489"/>
            <ac:picMk id="8194" creationId="{00000000-0000-0000-0000-000000000000}"/>
          </ac:picMkLst>
        </pc:picChg>
        <pc:cxnChg chg="add mod">
          <ac:chgData name="Tường SKHĐT" userId="ab9568c39a88b08a" providerId="LiveId" clId="{04B915F6-82C3-461C-A009-4E83932BA335}" dt="2023-02-03T09:00:16.795" v="1650"/>
          <ac:cxnSpMkLst>
            <pc:docMk/>
            <pc:sldMk cId="2259048793" sldId="2147473489"/>
            <ac:cxnSpMk id="3" creationId="{A34B4EA7-1A15-2308-97D2-79716CF248CF}"/>
          </ac:cxnSpMkLst>
        </pc:cxnChg>
      </pc:sldChg>
      <pc:sldChg chg="addSp delSp modSp add mod">
        <pc:chgData name="Tường SKHĐT" userId="ab9568c39a88b08a" providerId="LiveId" clId="{04B915F6-82C3-461C-A009-4E83932BA335}" dt="2023-02-10T09:55:12.243" v="2092" actId="20577"/>
        <pc:sldMkLst>
          <pc:docMk/>
          <pc:sldMk cId="4247458584" sldId="2147473490"/>
        </pc:sldMkLst>
        <pc:spChg chg="add mod">
          <ac:chgData name="Tường SKHĐT" userId="ab9568c39a88b08a" providerId="LiveId" clId="{04B915F6-82C3-461C-A009-4E83932BA335}" dt="2023-02-03T09:00:17.897" v="1651"/>
          <ac:spMkLst>
            <pc:docMk/>
            <pc:sldMk cId="4247458584" sldId="2147473490"/>
            <ac:spMk id="2" creationId="{FE7585B3-05A8-0FFA-57A0-5D2E26FE313D}"/>
          </ac:spMkLst>
        </pc:spChg>
        <pc:spChg chg="add mod">
          <ac:chgData name="Tường SKHĐT" userId="ab9568c39a88b08a" providerId="LiveId" clId="{04B915F6-82C3-461C-A009-4E83932BA335}" dt="2023-02-03T09:00:17.897" v="1651"/>
          <ac:spMkLst>
            <pc:docMk/>
            <pc:sldMk cId="4247458584" sldId="2147473490"/>
            <ac:spMk id="4" creationId="{BEBCD07A-690F-BA36-203E-C2E9CC0B690B}"/>
          </ac:spMkLst>
        </pc:spChg>
        <pc:spChg chg="mod">
          <ac:chgData name="Tường SKHĐT" userId="ab9568c39a88b08a" providerId="LiveId" clId="{04B915F6-82C3-461C-A009-4E83932BA335}" dt="2023-02-10T09:55:12.243" v="2092" actId="20577"/>
          <ac:spMkLst>
            <pc:docMk/>
            <pc:sldMk cId="4247458584" sldId="2147473490"/>
            <ac:spMk id="9" creationId="{4219F808-181B-0133-F1E0-2E11448658B7}"/>
          </ac:spMkLst>
        </pc:spChg>
        <pc:spChg chg="del">
          <ac:chgData name="Tường SKHĐT" userId="ab9568c39a88b08a" providerId="LiveId" clId="{04B915F6-82C3-461C-A009-4E83932BA335}" dt="2023-02-03T08:59:47.612" v="1641" actId="21"/>
          <ac:spMkLst>
            <pc:docMk/>
            <pc:sldMk cId="4247458584" sldId="2147473490"/>
            <ac:spMk id="11" creationId="{00000000-0000-0000-0000-000000000000}"/>
          </ac:spMkLst>
        </pc:spChg>
        <pc:graphicFrameChg chg="add del mod">
          <ac:chgData name="Tường SKHĐT" userId="ab9568c39a88b08a" providerId="LiveId" clId="{04B915F6-82C3-461C-A009-4E83932BA335}" dt="2023-02-10T09:53:24.843" v="2014" actId="21"/>
          <ac:graphicFrameMkLst>
            <pc:docMk/>
            <pc:sldMk cId="4247458584" sldId="2147473490"/>
            <ac:graphicFrameMk id="5" creationId="{CEE060B8-0F30-8E54-86E5-C4BD310E6D51}"/>
          </ac:graphicFrameMkLst>
        </pc:graphicFrameChg>
        <pc:graphicFrameChg chg="add mod">
          <ac:chgData name="Tường SKHĐT" userId="ab9568c39a88b08a" providerId="LiveId" clId="{04B915F6-82C3-461C-A009-4E83932BA335}" dt="2023-02-10T09:54:55.593" v="2083" actId="1076"/>
          <ac:graphicFrameMkLst>
            <pc:docMk/>
            <pc:sldMk cId="4247458584" sldId="2147473490"/>
            <ac:graphicFrameMk id="6" creationId="{CD93C8CA-DA99-00EF-CB40-3CB09D71FCFC}"/>
          </ac:graphicFrameMkLst>
        </pc:graphicFrameChg>
        <pc:picChg chg="del">
          <ac:chgData name="Tường SKHĐT" userId="ab9568c39a88b08a" providerId="LiveId" clId="{04B915F6-82C3-461C-A009-4E83932BA335}" dt="2023-02-03T08:58:11.251" v="1582" actId="21"/>
          <ac:picMkLst>
            <pc:docMk/>
            <pc:sldMk cId="4247458584" sldId="2147473490"/>
            <ac:picMk id="9218" creationId="{00000000-0000-0000-0000-000000000000}"/>
          </ac:picMkLst>
        </pc:picChg>
        <pc:cxnChg chg="add mod">
          <ac:chgData name="Tường SKHĐT" userId="ab9568c39a88b08a" providerId="LiveId" clId="{04B915F6-82C3-461C-A009-4E83932BA335}" dt="2023-02-03T09:00:17.897" v="1651"/>
          <ac:cxnSpMkLst>
            <pc:docMk/>
            <pc:sldMk cId="4247458584" sldId="2147473490"/>
            <ac:cxnSpMk id="3" creationId="{45BE9C10-3A05-E13D-D5C0-D60D0F3D90E6}"/>
          </ac:cxnSpMkLst>
        </pc:cxnChg>
      </pc:sldChg>
      <pc:sldChg chg="addSp delSp modSp add del mod">
        <pc:chgData name="Tường SKHĐT" userId="ab9568c39a88b08a" providerId="LiveId" clId="{04B915F6-82C3-461C-A009-4E83932BA335}" dt="2023-02-10T09:57:05.469" v="2121" actId="1076"/>
        <pc:sldMkLst>
          <pc:docMk/>
          <pc:sldMk cId="1474800910" sldId="2147473491"/>
        </pc:sldMkLst>
        <pc:spChg chg="add mod">
          <ac:chgData name="Tường SKHĐT" userId="ab9568c39a88b08a" providerId="LiveId" clId="{04B915F6-82C3-461C-A009-4E83932BA335}" dt="2023-02-03T09:00:19.290" v="1652"/>
          <ac:spMkLst>
            <pc:docMk/>
            <pc:sldMk cId="1474800910" sldId="2147473491"/>
            <ac:spMk id="2" creationId="{8445E0A5-2DFC-20E6-D16C-4132A0CF54DD}"/>
          </ac:spMkLst>
        </pc:spChg>
        <pc:spChg chg="add mod">
          <ac:chgData name="Tường SKHĐT" userId="ab9568c39a88b08a" providerId="LiveId" clId="{04B915F6-82C3-461C-A009-4E83932BA335}" dt="2023-02-03T09:00:19.290" v="1652"/>
          <ac:spMkLst>
            <pc:docMk/>
            <pc:sldMk cId="1474800910" sldId="2147473491"/>
            <ac:spMk id="4" creationId="{02523143-21AD-A660-FD68-24786C36098B}"/>
          </ac:spMkLst>
        </pc:spChg>
        <pc:spChg chg="mod">
          <ac:chgData name="Tường SKHĐT" userId="ab9568c39a88b08a" providerId="LiveId" clId="{04B915F6-82C3-461C-A009-4E83932BA335}" dt="2023-02-10T09:57:05.469" v="2121" actId="1076"/>
          <ac:spMkLst>
            <pc:docMk/>
            <pc:sldMk cId="1474800910" sldId="2147473491"/>
            <ac:spMk id="9" creationId="{4219F808-181B-0133-F1E0-2E11448658B7}"/>
          </ac:spMkLst>
        </pc:spChg>
        <pc:spChg chg="del">
          <ac:chgData name="Tường SKHĐT" userId="ab9568c39a88b08a" providerId="LiveId" clId="{04B915F6-82C3-461C-A009-4E83932BA335}" dt="2023-02-03T08:59:51.316" v="1642" actId="21"/>
          <ac:spMkLst>
            <pc:docMk/>
            <pc:sldMk cId="1474800910" sldId="2147473491"/>
            <ac:spMk id="11" creationId="{00000000-0000-0000-0000-000000000000}"/>
          </ac:spMkLst>
        </pc:spChg>
        <pc:graphicFrameChg chg="add del mod">
          <ac:chgData name="Tường SKHĐT" userId="ab9568c39a88b08a" providerId="LiveId" clId="{04B915F6-82C3-461C-A009-4E83932BA335}" dt="2023-02-10T09:53:28.935" v="2015" actId="21"/>
          <ac:graphicFrameMkLst>
            <pc:docMk/>
            <pc:sldMk cId="1474800910" sldId="2147473491"/>
            <ac:graphicFrameMk id="5" creationId="{B19D448A-B3AA-9B28-6257-DDA8E38F9297}"/>
          </ac:graphicFrameMkLst>
        </pc:graphicFrameChg>
        <pc:graphicFrameChg chg="add mod modGraphic">
          <ac:chgData name="Tường SKHĐT" userId="ab9568c39a88b08a" providerId="LiveId" clId="{04B915F6-82C3-461C-A009-4E83932BA335}" dt="2023-02-10T09:57:02.454" v="2120" actId="1076"/>
          <ac:graphicFrameMkLst>
            <pc:docMk/>
            <pc:sldMk cId="1474800910" sldId="2147473491"/>
            <ac:graphicFrameMk id="6" creationId="{DBFCD2E3-EA63-A1FE-72E1-3617BB71AA20}"/>
          </ac:graphicFrameMkLst>
        </pc:graphicFrameChg>
        <pc:picChg chg="del">
          <ac:chgData name="Tường SKHĐT" userId="ab9568c39a88b08a" providerId="LiveId" clId="{04B915F6-82C3-461C-A009-4E83932BA335}" dt="2023-02-03T08:58:23.985" v="1585" actId="21"/>
          <ac:picMkLst>
            <pc:docMk/>
            <pc:sldMk cId="1474800910" sldId="2147473491"/>
            <ac:picMk id="10242" creationId="{00000000-0000-0000-0000-000000000000}"/>
          </ac:picMkLst>
        </pc:picChg>
        <pc:cxnChg chg="add mod">
          <ac:chgData name="Tường SKHĐT" userId="ab9568c39a88b08a" providerId="LiveId" clId="{04B915F6-82C3-461C-A009-4E83932BA335}" dt="2023-02-03T09:00:19.290" v="1652"/>
          <ac:cxnSpMkLst>
            <pc:docMk/>
            <pc:sldMk cId="1474800910" sldId="2147473491"/>
            <ac:cxnSpMk id="3" creationId="{C0507280-9C7E-5CF8-F5BF-242159622ECD}"/>
          </ac:cxnSpMkLst>
        </pc:cxnChg>
      </pc:sldChg>
      <pc:sldChg chg="addSp delSp modSp add mod">
        <pc:chgData name="Tường SKHĐT" userId="ab9568c39a88b08a" providerId="LiveId" clId="{04B915F6-82C3-461C-A009-4E83932BA335}" dt="2023-02-10T10:03:00.634" v="2194" actId="14100"/>
        <pc:sldMkLst>
          <pc:docMk/>
          <pc:sldMk cId="835953309" sldId="2147473492"/>
        </pc:sldMkLst>
        <pc:spChg chg="add mod">
          <ac:chgData name="Tường SKHĐT" userId="ab9568c39a88b08a" providerId="LiveId" clId="{04B915F6-82C3-461C-A009-4E83932BA335}" dt="2023-02-03T09:00:21.978" v="1654"/>
          <ac:spMkLst>
            <pc:docMk/>
            <pc:sldMk cId="835953309" sldId="2147473492"/>
            <ac:spMk id="2" creationId="{E9231129-C96B-B96C-CED6-98397F6C29F3}"/>
          </ac:spMkLst>
        </pc:spChg>
        <pc:spChg chg="add mod">
          <ac:chgData name="Tường SKHĐT" userId="ab9568c39a88b08a" providerId="LiveId" clId="{04B915F6-82C3-461C-A009-4E83932BA335}" dt="2023-02-03T09:00:21.978" v="1654"/>
          <ac:spMkLst>
            <pc:docMk/>
            <pc:sldMk cId="835953309" sldId="2147473492"/>
            <ac:spMk id="4" creationId="{ECF60952-8DE5-DDFF-A699-9D8035AD1109}"/>
          </ac:spMkLst>
        </pc:spChg>
        <pc:spChg chg="mod">
          <ac:chgData name="Tường SKHĐT" userId="ab9568c39a88b08a" providerId="LiveId" clId="{04B915F6-82C3-461C-A009-4E83932BA335}" dt="2023-02-10T10:02:55.743" v="2192" actId="20577"/>
          <ac:spMkLst>
            <pc:docMk/>
            <pc:sldMk cId="835953309" sldId="2147473492"/>
            <ac:spMk id="9" creationId="{4219F808-181B-0133-F1E0-2E11448658B7}"/>
          </ac:spMkLst>
        </pc:spChg>
        <pc:spChg chg="del">
          <ac:chgData name="Tường SKHĐT" userId="ab9568c39a88b08a" providerId="LiveId" clId="{04B915F6-82C3-461C-A009-4E83932BA335}" dt="2023-02-03T08:59:58.347" v="1644" actId="21"/>
          <ac:spMkLst>
            <pc:docMk/>
            <pc:sldMk cId="835953309" sldId="2147473492"/>
            <ac:spMk id="11" creationId="{00000000-0000-0000-0000-000000000000}"/>
          </ac:spMkLst>
        </pc:spChg>
        <pc:graphicFrameChg chg="add del mod">
          <ac:chgData name="Tường SKHĐT" userId="ab9568c39a88b08a" providerId="LiveId" clId="{04B915F6-82C3-461C-A009-4E83932BA335}" dt="2023-02-10T09:53:37.031" v="2017" actId="21"/>
          <ac:graphicFrameMkLst>
            <pc:docMk/>
            <pc:sldMk cId="835953309" sldId="2147473492"/>
            <ac:graphicFrameMk id="5" creationId="{61DB161D-4569-87AA-67C5-CF83E660F763}"/>
          </ac:graphicFrameMkLst>
        </pc:graphicFrameChg>
        <pc:graphicFrameChg chg="add mod modGraphic">
          <ac:chgData name="Tường SKHĐT" userId="ab9568c39a88b08a" providerId="LiveId" clId="{04B915F6-82C3-461C-A009-4E83932BA335}" dt="2023-02-10T10:03:00.634" v="2194" actId="14100"/>
          <ac:graphicFrameMkLst>
            <pc:docMk/>
            <pc:sldMk cId="835953309" sldId="2147473492"/>
            <ac:graphicFrameMk id="6" creationId="{9C5C77D1-BC76-A574-CF5E-09FF99B54550}"/>
          </ac:graphicFrameMkLst>
        </pc:graphicFrameChg>
        <pc:picChg chg="del">
          <ac:chgData name="Tường SKHĐT" userId="ab9568c39a88b08a" providerId="LiveId" clId="{04B915F6-82C3-461C-A009-4E83932BA335}" dt="2023-02-03T08:58:29.221" v="1587" actId="21"/>
          <ac:picMkLst>
            <pc:docMk/>
            <pc:sldMk cId="835953309" sldId="2147473492"/>
            <ac:picMk id="5122" creationId="{00000000-0000-0000-0000-000000000000}"/>
          </ac:picMkLst>
        </pc:picChg>
        <pc:cxnChg chg="add mod">
          <ac:chgData name="Tường SKHĐT" userId="ab9568c39a88b08a" providerId="LiveId" clId="{04B915F6-82C3-461C-A009-4E83932BA335}" dt="2023-02-03T09:00:21.978" v="1654"/>
          <ac:cxnSpMkLst>
            <pc:docMk/>
            <pc:sldMk cId="835953309" sldId="2147473492"/>
            <ac:cxnSpMk id="3" creationId="{E900E6F2-C4FF-A7E2-DDB2-ED82ACB79487}"/>
          </ac:cxnSpMkLst>
        </pc:cxnChg>
      </pc:sldChg>
      <pc:sldChg chg="addSp delSp modSp add mod">
        <pc:chgData name="Tường SKHĐT" userId="ab9568c39a88b08a" providerId="LiveId" clId="{04B915F6-82C3-461C-A009-4E83932BA335}" dt="2023-02-10T10:00:36.126" v="2165" actId="14100"/>
        <pc:sldMkLst>
          <pc:docMk/>
          <pc:sldMk cId="2797851216" sldId="2147473493"/>
        </pc:sldMkLst>
        <pc:spChg chg="add mod">
          <ac:chgData name="Tường SKHĐT" userId="ab9568c39a88b08a" providerId="LiveId" clId="{04B915F6-82C3-461C-A009-4E83932BA335}" dt="2023-02-03T09:00:20.658" v="1653"/>
          <ac:spMkLst>
            <pc:docMk/>
            <pc:sldMk cId="2797851216" sldId="2147473493"/>
            <ac:spMk id="2" creationId="{013E658F-A01E-3A3B-8485-EAF210FA7ADA}"/>
          </ac:spMkLst>
        </pc:spChg>
        <pc:spChg chg="add mod">
          <ac:chgData name="Tường SKHĐT" userId="ab9568c39a88b08a" providerId="LiveId" clId="{04B915F6-82C3-461C-A009-4E83932BA335}" dt="2023-02-03T09:00:20.658" v="1653"/>
          <ac:spMkLst>
            <pc:docMk/>
            <pc:sldMk cId="2797851216" sldId="2147473493"/>
            <ac:spMk id="4" creationId="{66884C55-D792-8E59-C322-2B0B3AA0E47C}"/>
          </ac:spMkLst>
        </pc:spChg>
        <pc:spChg chg="mod">
          <ac:chgData name="Tường SKHĐT" userId="ab9568c39a88b08a" providerId="LiveId" clId="{04B915F6-82C3-461C-A009-4E83932BA335}" dt="2023-02-10T10:00:36.126" v="2165" actId="14100"/>
          <ac:spMkLst>
            <pc:docMk/>
            <pc:sldMk cId="2797851216" sldId="2147473493"/>
            <ac:spMk id="9" creationId="{4219F808-181B-0133-F1E0-2E11448658B7}"/>
          </ac:spMkLst>
        </pc:spChg>
        <pc:spChg chg="del">
          <ac:chgData name="Tường SKHĐT" userId="ab9568c39a88b08a" providerId="LiveId" clId="{04B915F6-82C3-461C-A009-4E83932BA335}" dt="2023-02-03T08:59:55.153" v="1643" actId="21"/>
          <ac:spMkLst>
            <pc:docMk/>
            <pc:sldMk cId="2797851216" sldId="2147473493"/>
            <ac:spMk id="11" creationId="{00000000-0000-0000-0000-000000000000}"/>
          </ac:spMkLst>
        </pc:spChg>
        <pc:graphicFrameChg chg="add del mod">
          <ac:chgData name="Tường SKHĐT" userId="ab9568c39a88b08a" providerId="LiveId" clId="{04B915F6-82C3-461C-A009-4E83932BA335}" dt="2023-02-10T09:53:32.999" v="2016" actId="21"/>
          <ac:graphicFrameMkLst>
            <pc:docMk/>
            <pc:sldMk cId="2797851216" sldId="2147473493"/>
            <ac:graphicFrameMk id="5" creationId="{C3ECB0EA-C890-F0CD-28CB-C92274593DAD}"/>
          </ac:graphicFrameMkLst>
        </pc:graphicFrameChg>
        <pc:graphicFrameChg chg="add mod modGraphic">
          <ac:chgData name="Tường SKHĐT" userId="ab9568c39a88b08a" providerId="LiveId" clId="{04B915F6-82C3-461C-A009-4E83932BA335}" dt="2023-02-10T10:00:17.547" v="2152" actId="14100"/>
          <ac:graphicFrameMkLst>
            <pc:docMk/>
            <pc:sldMk cId="2797851216" sldId="2147473493"/>
            <ac:graphicFrameMk id="6" creationId="{9C1DC163-20F0-C0A7-C861-C3B47590DE73}"/>
          </ac:graphicFrameMkLst>
        </pc:graphicFrameChg>
        <pc:picChg chg="del">
          <ac:chgData name="Tường SKHĐT" userId="ab9568c39a88b08a" providerId="LiveId" clId="{04B915F6-82C3-461C-A009-4E83932BA335}" dt="2023-02-03T08:58:26.677" v="1586" actId="21"/>
          <ac:picMkLst>
            <pc:docMk/>
            <pc:sldMk cId="2797851216" sldId="2147473493"/>
            <ac:picMk id="11266" creationId="{00000000-0000-0000-0000-000000000000}"/>
          </ac:picMkLst>
        </pc:picChg>
        <pc:cxnChg chg="add mod">
          <ac:chgData name="Tường SKHĐT" userId="ab9568c39a88b08a" providerId="LiveId" clId="{04B915F6-82C3-461C-A009-4E83932BA335}" dt="2023-02-03T09:00:20.658" v="1653"/>
          <ac:cxnSpMkLst>
            <pc:docMk/>
            <pc:sldMk cId="2797851216" sldId="2147473493"/>
            <ac:cxnSpMk id="3" creationId="{947F091C-CC28-26CE-D7A0-666C73C77EA4}"/>
          </ac:cxnSpMkLst>
        </pc:cxnChg>
      </pc:sldChg>
      <pc:sldChg chg="modSp mod">
        <pc:chgData name="Tường SKHĐT" userId="ab9568c39a88b08a" providerId="LiveId" clId="{04B915F6-82C3-461C-A009-4E83932BA335}" dt="2023-02-03T07:46:22.990" v="251" actId="207"/>
        <pc:sldMkLst>
          <pc:docMk/>
          <pc:sldMk cId="4092993056" sldId="2147473513"/>
        </pc:sldMkLst>
        <pc:graphicFrameChg chg="modGraphic">
          <ac:chgData name="Tường SKHĐT" userId="ab9568c39a88b08a" providerId="LiveId" clId="{04B915F6-82C3-461C-A009-4E83932BA335}" dt="2023-02-03T07:46:22.990" v="251" actId="207"/>
          <ac:graphicFrameMkLst>
            <pc:docMk/>
            <pc:sldMk cId="4092993056" sldId="2147473513"/>
            <ac:graphicFrameMk id="7" creationId="{44FD6820-12F5-8C73-583C-7D9F46E04367}"/>
          </ac:graphicFrameMkLst>
        </pc:graphicFrameChg>
      </pc:sldChg>
      <pc:sldChg chg="addSp delSp modSp mod">
        <pc:chgData name="Tường SKHĐT" userId="ab9568c39a88b08a" providerId="LiveId" clId="{04B915F6-82C3-461C-A009-4E83932BA335}" dt="2023-02-03T08:19:06.192" v="1154" actId="1037"/>
        <pc:sldMkLst>
          <pc:docMk/>
          <pc:sldMk cId="1563031195" sldId="2147473516"/>
        </pc:sldMkLst>
        <pc:graphicFrameChg chg="mod modGraphic">
          <ac:chgData name="Tường SKHĐT" userId="ab9568c39a88b08a" providerId="LiveId" clId="{04B915F6-82C3-461C-A009-4E83932BA335}" dt="2023-02-03T08:19:06.192" v="1154" actId="1037"/>
          <ac:graphicFrameMkLst>
            <pc:docMk/>
            <pc:sldMk cId="1563031195" sldId="2147473516"/>
            <ac:graphicFrameMk id="8" creationId="{B5E5335D-2EED-82AF-3A59-FAE8BB94EAE1}"/>
          </ac:graphicFrameMkLst>
        </pc:graphicFrameChg>
        <pc:picChg chg="add mod">
          <ac:chgData name="Tường SKHĐT" userId="ab9568c39a88b08a" providerId="LiveId" clId="{04B915F6-82C3-461C-A009-4E83932BA335}" dt="2023-02-03T08:18:25.100" v="1119" actId="1076"/>
          <ac:picMkLst>
            <pc:docMk/>
            <pc:sldMk cId="1563031195" sldId="2147473516"/>
            <ac:picMk id="2" creationId="{4D464A2C-A35A-0F4C-1B21-00ECD1B61550}"/>
          </ac:picMkLst>
        </pc:picChg>
        <pc:picChg chg="add del mod">
          <ac:chgData name="Tường SKHĐT" userId="ab9568c39a88b08a" providerId="LiveId" clId="{04B915F6-82C3-461C-A009-4E83932BA335}" dt="2023-02-03T08:17:05.688" v="1109" actId="21"/>
          <ac:picMkLst>
            <pc:docMk/>
            <pc:sldMk cId="1563031195" sldId="2147473516"/>
            <ac:picMk id="5" creationId="{DC95218A-4784-8942-DFA9-211B6AA0FE73}"/>
          </ac:picMkLst>
        </pc:picChg>
        <pc:picChg chg="add mod">
          <ac:chgData name="Tường SKHĐT" userId="ab9568c39a88b08a" providerId="LiveId" clId="{04B915F6-82C3-461C-A009-4E83932BA335}" dt="2023-02-03T08:18:26.560" v="1120" actId="1076"/>
          <ac:picMkLst>
            <pc:docMk/>
            <pc:sldMk cId="1563031195" sldId="2147473516"/>
            <ac:picMk id="9" creationId="{B466986D-98F7-5ED9-EB66-B2288F820D38}"/>
          </ac:picMkLst>
        </pc:picChg>
      </pc:sldChg>
      <pc:sldChg chg="modSp mod">
        <pc:chgData name="Tường SKHĐT" userId="ab9568c39a88b08a" providerId="LiveId" clId="{04B915F6-82C3-461C-A009-4E83932BA335}" dt="2023-02-03T08:45:27.492" v="1575" actId="20577"/>
        <pc:sldMkLst>
          <pc:docMk/>
          <pc:sldMk cId="2957479116" sldId="2147473519"/>
        </pc:sldMkLst>
        <pc:graphicFrameChg chg="modGraphic">
          <ac:chgData name="Tường SKHĐT" userId="ab9568c39a88b08a" providerId="LiveId" clId="{04B915F6-82C3-461C-A009-4E83932BA335}" dt="2023-02-03T08:45:27.492" v="1575" actId="20577"/>
          <ac:graphicFrameMkLst>
            <pc:docMk/>
            <pc:sldMk cId="2957479116" sldId="2147473519"/>
            <ac:graphicFrameMk id="8" creationId="{B5E5335D-2EED-82AF-3A59-FAE8BB94EAE1}"/>
          </ac:graphicFrameMkLst>
        </pc:graphicFrameChg>
      </pc:sldChg>
      <pc:sldChg chg="modSp mod">
        <pc:chgData name="Tường SKHĐT" userId="ab9568c39a88b08a" providerId="LiveId" clId="{04B915F6-82C3-461C-A009-4E83932BA335}" dt="2023-02-03T08:56:47.074" v="1576" actId="1076"/>
        <pc:sldMkLst>
          <pc:docMk/>
          <pc:sldMk cId="848398433" sldId="2147473520"/>
        </pc:sldMkLst>
        <pc:graphicFrameChg chg="mod">
          <ac:chgData name="Tường SKHĐT" userId="ab9568c39a88b08a" providerId="LiveId" clId="{04B915F6-82C3-461C-A009-4E83932BA335}" dt="2023-02-03T08:56:47.074" v="1576" actId="1076"/>
          <ac:graphicFrameMkLst>
            <pc:docMk/>
            <pc:sldMk cId="848398433" sldId="2147473520"/>
            <ac:graphicFrameMk id="8" creationId="{B5E5335D-2EED-82AF-3A59-FAE8BB94EAE1}"/>
          </ac:graphicFrameMkLst>
        </pc:graphicFrameChg>
      </pc:sldChg>
      <pc:sldChg chg="modSp mod">
        <pc:chgData name="Tường SKHĐT" userId="ab9568c39a88b08a" providerId="LiveId" clId="{04B915F6-82C3-461C-A009-4E83932BA335}" dt="2023-02-03T08:05:57.558" v="822" actId="1035"/>
        <pc:sldMkLst>
          <pc:docMk/>
          <pc:sldMk cId="2307671257" sldId="2147473521"/>
        </pc:sldMkLst>
        <pc:spChg chg="mod">
          <ac:chgData name="Tường SKHĐT" userId="ab9568c39a88b08a" providerId="LiveId" clId="{04B915F6-82C3-461C-A009-4E83932BA335}" dt="2023-02-03T08:05:53.370" v="815" actId="1035"/>
          <ac:spMkLst>
            <pc:docMk/>
            <pc:sldMk cId="2307671257" sldId="2147473521"/>
            <ac:spMk id="25" creationId="{01DC26C3-E6F4-C27A-8624-3A65D81B6008}"/>
          </ac:spMkLst>
        </pc:spChg>
        <pc:graphicFrameChg chg="mod modGraphic">
          <ac:chgData name="Tường SKHĐT" userId="ab9568c39a88b08a" providerId="LiveId" clId="{04B915F6-82C3-461C-A009-4E83932BA335}" dt="2023-02-03T08:05:57.558" v="822" actId="1035"/>
          <ac:graphicFrameMkLst>
            <pc:docMk/>
            <pc:sldMk cId="2307671257" sldId="2147473521"/>
            <ac:graphicFrameMk id="8" creationId="{B5E5335D-2EED-82AF-3A59-FAE8BB94EAE1}"/>
          </ac:graphicFrameMkLst>
        </pc:graphicFrameChg>
      </pc:sldChg>
      <pc:sldChg chg="modSp mod">
        <pc:chgData name="Tường SKHĐT" userId="ab9568c39a88b08a" providerId="LiveId" clId="{04B915F6-82C3-461C-A009-4E83932BA335}" dt="2023-02-03T08:06:02.344" v="828" actId="1036"/>
        <pc:sldMkLst>
          <pc:docMk/>
          <pc:sldMk cId="2802465441" sldId="2147473522"/>
        </pc:sldMkLst>
        <pc:graphicFrameChg chg="mod modGraphic">
          <ac:chgData name="Tường SKHĐT" userId="ab9568c39a88b08a" providerId="LiveId" clId="{04B915F6-82C3-461C-A009-4E83932BA335}" dt="2023-02-03T08:06:02.344" v="828" actId="1036"/>
          <ac:graphicFrameMkLst>
            <pc:docMk/>
            <pc:sldMk cId="2802465441" sldId="2147473522"/>
            <ac:graphicFrameMk id="9" creationId="{0FC7DBA8-03B5-1D5D-B7A1-68AA6F62DF7E}"/>
          </ac:graphicFrameMkLst>
        </pc:graphicFrameChg>
      </pc:sldChg>
      <pc:sldChg chg="del">
        <pc:chgData name="Tường SKHĐT" userId="ab9568c39a88b08a" providerId="LiveId" clId="{04B915F6-82C3-461C-A009-4E83932BA335}" dt="2023-02-03T08:29:47.622" v="1470" actId="2696"/>
        <pc:sldMkLst>
          <pc:docMk/>
          <pc:sldMk cId="2107077082" sldId="2147473523"/>
        </pc:sldMkLst>
      </pc:sldChg>
      <pc:sldChg chg="addSp modSp mod">
        <pc:chgData name="Tường SKHĐT" userId="ab9568c39a88b08a" providerId="LiveId" clId="{04B915F6-82C3-461C-A009-4E83932BA335}" dt="2023-02-03T08:29:41.004" v="1469" actId="20577"/>
        <pc:sldMkLst>
          <pc:docMk/>
          <pc:sldMk cId="269414345" sldId="2147473528"/>
        </pc:sldMkLst>
        <pc:graphicFrameChg chg="mod modGraphic">
          <ac:chgData name="Tường SKHĐT" userId="ab9568c39a88b08a" providerId="LiveId" clId="{04B915F6-82C3-461C-A009-4E83932BA335}" dt="2023-02-03T08:29:41.004" v="1469" actId="20577"/>
          <ac:graphicFrameMkLst>
            <pc:docMk/>
            <pc:sldMk cId="269414345" sldId="2147473528"/>
            <ac:graphicFrameMk id="8" creationId="{B5E5335D-2EED-82AF-3A59-FAE8BB94EAE1}"/>
          </ac:graphicFrameMkLst>
        </pc:graphicFrameChg>
        <pc:picChg chg="add mod">
          <ac:chgData name="Tường SKHĐT" userId="ab9568c39a88b08a" providerId="LiveId" clId="{04B915F6-82C3-461C-A009-4E83932BA335}" dt="2023-02-03T08:24:42.481" v="1182" actId="14100"/>
          <ac:picMkLst>
            <pc:docMk/>
            <pc:sldMk cId="269414345" sldId="2147473528"/>
            <ac:picMk id="3" creationId="{FDA9AD67-878F-8631-AF7B-6D027FFB7EA0}"/>
          </ac:picMkLst>
        </pc:picChg>
      </pc:sldChg>
      <pc:sldChg chg="addSp delSp modSp add mod">
        <pc:chgData name="Tường SKHĐT" userId="ab9568c39a88b08a" providerId="LiveId" clId="{04B915F6-82C3-461C-A009-4E83932BA335}" dt="2023-02-03T08:22:26.042" v="1167" actId="14100"/>
        <pc:sldMkLst>
          <pc:docMk/>
          <pc:sldMk cId="3626927527" sldId="2147473529"/>
        </pc:sldMkLst>
        <pc:spChg chg="mod">
          <ac:chgData name="Tường SKHĐT" userId="ab9568c39a88b08a" providerId="LiveId" clId="{04B915F6-82C3-461C-A009-4E83932BA335}" dt="2023-02-03T08:19:33.316" v="1159" actId="20577"/>
          <ac:spMkLst>
            <pc:docMk/>
            <pc:sldMk cId="3626927527" sldId="2147473529"/>
            <ac:spMk id="25" creationId="{01DC26C3-E6F4-C27A-8624-3A65D81B6008}"/>
          </ac:spMkLst>
        </pc:spChg>
        <pc:graphicFrameChg chg="modGraphic">
          <ac:chgData name="Tường SKHĐT" userId="ab9568c39a88b08a" providerId="LiveId" clId="{04B915F6-82C3-461C-A009-4E83932BA335}" dt="2023-02-03T08:16:54.033" v="1104" actId="20577"/>
          <ac:graphicFrameMkLst>
            <pc:docMk/>
            <pc:sldMk cId="3626927527" sldId="2147473529"/>
            <ac:graphicFrameMk id="8" creationId="{B5E5335D-2EED-82AF-3A59-FAE8BB94EAE1}"/>
          </ac:graphicFrameMkLst>
        </pc:graphicFrameChg>
        <pc:picChg chg="add mod">
          <ac:chgData name="Tường SKHĐT" userId="ab9568c39a88b08a" providerId="LiveId" clId="{04B915F6-82C3-461C-A009-4E83932BA335}" dt="2023-02-03T08:17:00.296" v="1108" actId="1076"/>
          <ac:picMkLst>
            <pc:docMk/>
            <pc:sldMk cId="3626927527" sldId="2147473529"/>
            <ac:picMk id="2" creationId="{D332573F-550E-B385-BE21-241ECFBBB573}"/>
          </ac:picMkLst>
        </pc:picChg>
        <pc:picChg chg="add del mod">
          <ac:chgData name="Tường SKHĐT" userId="ab9568c39a88b08a" providerId="LiveId" clId="{04B915F6-82C3-461C-A009-4E83932BA335}" dt="2023-02-03T08:21:15.903" v="1161"/>
          <ac:picMkLst>
            <pc:docMk/>
            <pc:sldMk cId="3626927527" sldId="2147473529"/>
            <ac:picMk id="5" creationId="{FDD34609-0430-5897-69D3-481D750A2C82}"/>
          </ac:picMkLst>
        </pc:picChg>
        <pc:picChg chg="add mod">
          <ac:chgData name="Tường SKHĐT" userId="ab9568c39a88b08a" providerId="LiveId" clId="{04B915F6-82C3-461C-A009-4E83932BA335}" dt="2023-02-03T08:22:26.042" v="1167" actId="14100"/>
          <ac:picMkLst>
            <pc:docMk/>
            <pc:sldMk cId="3626927527" sldId="2147473529"/>
            <ac:picMk id="9" creationId="{2ED6FDAE-B540-11E3-282C-E003A11FADC8}"/>
          </ac:picMkLst>
        </pc:picChg>
      </pc:sldChg>
      <pc:sldChg chg="addSp delSp modSp add mod">
        <pc:chgData name="Tường SKHĐT" userId="ab9568c39a88b08a" providerId="LiveId" clId="{04B915F6-82C3-461C-A009-4E83932BA335}" dt="2023-02-10T09:47:10.437" v="1934" actId="20577"/>
        <pc:sldMkLst>
          <pc:docMk/>
          <pc:sldMk cId="3646831698" sldId="2147473530"/>
        </pc:sldMkLst>
        <pc:spChg chg="mod">
          <ac:chgData name="Tường SKHĐT" userId="ab9568c39a88b08a" providerId="LiveId" clId="{04B915F6-82C3-461C-A009-4E83932BA335}" dt="2023-02-10T09:47:10.437" v="1934" actId="20577"/>
          <ac:spMkLst>
            <pc:docMk/>
            <pc:sldMk cId="3646831698" sldId="2147473530"/>
            <ac:spMk id="9" creationId="{4219F808-181B-0133-F1E0-2E11448658B7}"/>
          </ac:spMkLst>
        </pc:spChg>
        <pc:graphicFrameChg chg="add mod">
          <ac:chgData name="Tường SKHĐT" userId="ab9568c39a88b08a" providerId="LiveId" clId="{04B915F6-82C3-461C-A009-4E83932BA335}" dt="2023-02-10T09:46:07.442" v="1907" actId="1076"/>
          <ac:graphicFrameMkLst>
            <pc:docMk/>
            <pc:sldMk cId="3646831698" sldId="2147473530"/>
            <ac:graphicFrameMk id="5" creationId="{92BC1D3D-BE5F-C86D-C9F4-7DAE02A5FD64}"/>
          </ac:graphicFrameMkLst>
        </pc:graphicFrameChg>
        <pc:graphicFrameChg chg="del">
          <ac:chgData name="Tường SKHĐT" userId="ab9568c39a88b08a" providerId="LiveId" clId="{04B915F6-82C3-461C-A009-4E83932BA335}" dt="2023-02-10T09:43:50.372" v="1877" actId="21"/>
          <ac:graphicFrameMkLst>
            <pc:docMk/>
            <pc:sldMk cId="3646831698" sldId="2147473530"/>
            <ac:graphicFrameMk id="7" creationId="{CDF9E660-BA15-1A9A-7559-410B93B0F210}"/>
          </ac:graphicFrameMkLst>
        </pc:graphicFrameChg>
      </pc:sldChg>
      <pc:sldChg chg="addSp delSp modSp add mod">
        <pc:chgData name="Tường SKHĐT" userId="ab9568c39a88b08a" providerId="LiveId" clId="{04B915F6-82C3-461C-A009-4E83932BA335}" dt="2023-02-10T09:46:43.482" v="1916" actId="14100"/>
        <pc:sldMkLst>
          <pc:docMk/>
          <pc:sldMk cId="3128358314" sldId="2147473531"/>
        </pc:sldMkLst>
        <pc:spChg chg="mod">
          <ac:chgData name="Tường SKHĐT" userId="ab9568c39a88b08a" providerId="LiveId" clId="{04B915F6-82C3-461C-A009-4E83932BA335}" dt="2023-02-10T09:46:43.482" v="1916" actId="14100"/>
          <ac:spMkLst>
            <pc:docMk/>
            <pc:sldMk cId="3128358314" sldId="2147473531"/>
            <ac:spMk id="9" creationId="{4219F808-181B-0133-F1E0-2E11448658B7}"/>
          </ac:spMkLst>
        </pc:spChg>
        <pc:graphicFrameChg chg="del">
          <ac:chgData name="Tường SKHĐT" userId="ab9568c39a88b08a" providerId="LiveId" clId="{04B915F6-82C3-461C-A009-4E83932BA335}" dt="2023-02-10T09:46:13.198" v="1909" actId="21"/>
          <ac:graphicFrameMkLst>
            <pc:docMk/>
            <pc:sldMk cId="3128358314" sldId="2147473531"/>
            <ac:graphicFrameMk id="5" creationId="{92BC1D3D-BE5F-C86D-C9F4-7DAE02A5FD64}"/>
          </ac:graphicFrameMkLst>
        </pc:graphicFrameChg>
        <pc:graphicFrameChg chg="add mod">
          <ac:chgData name="Tường SKHĐT" userId="ab9568c39a88b08a" providerId="LiveId" clId="{04B915F6-82C3-461C-A009-4E83932BA335}" dt="2023-02-10T09:46:39.466" v="1911" actId="1076"/>
          <ac:graphicFrameMkLst>
            <pc:docMk/>
            <pc:sldMk cId="3128358314" sldId="2147473531"/>
            <ac:graphicFrameMk id="6" creationId="{88A3AD12-12FE-A469-FC57-8E857FE23AC2}"/>
          </ac:graphicFrameMkLst>
        </pc:graphicFrameChg>
      </pc:sldChg>
      <pc:sldChg chg="addSp modSp add mod">
        <pc:chgData name="Tường SKHĐT" userId="ab9568c39a88b08a" providerId="LiveId" clId="{04B915F6-82C3-461C-A009-4E83932BA335}" dt="2023-02-10T09:49:12.198" v="1965" actId="1076"/>
        <pc:sldMkLst>
          <pc:docMk/>
          <pc:sldMk cId="535979438" sldId="2147473532"/>
        </pc:sldMkLst>
        <pc:spChg chg="mod">
          <ac:chgData name="Tường SKHĐT" userId="ab9568c39a88b08a" providerId="LiveId" clId="{04B915F6-82C3-461C-A009-4E83932BA335}" dt="2023-02-10T09:48:05.865" v="1954" actId="20577"/>
          <ac:spMkLst>
            <pc:docMk/>
            <pc:sldMk cId="535979438" sldId="2147473532"/>
            <ac:spMk id="9" creationId="{4219F808-181B-0133-F1E0-2E11448658B7}"/>
          </ac:spMkLst>
        </pc:spChg>
        <pc:graphicFrameChg chg="add mod">
          <ac:chgData name="Tường SKHĐT" userId="ab9568c39a88b08a" providerId="LiveId" clId="{04B915F6-82C3-461C-A009-4E83932BA335}" dt="2023-02-10T09:49:12.198" v="1965" actId="1076"/>
          <ac:graphicFrameMkLst>
            <pc:docMk/>
            <pc:sldMk cId="535979438" sldId="2147473532"/>
            <ac:graphicFrameMk id="5" creationId="{DF7AC959-7180-3A8F-443B-FEEE0D4E6BE6}"/>
          </ac:graphicFrameMkLst>
        </pc:graphicFrameChg>
      </pc:sldChg>
      <pc:sldChg chg="add del">
        <pc:chgData name="Tường SKHĐT" userId="ab9568c39a88b08a" providerId="LiveId" clId="{04B915F6-82C3-461C-A009-4E83932BA335}" dt="2023-02-10T09:47:58.119" v="1949" actId="2696"/>
        <pc:sldMkLst>
          <pc:docMk/>
          <pc:sldMk cId="2019493932" sldId="2147473532"/>
        </pc:sldMkLst>
      </pc:sldChg>
      <pc:sldChg chg="add del">
        <pc:chgData name="Tường SKHĐT" userId="ab9568c39a88b08a" providerId="LiveId" clId="{04B915F6-82C3-461C-A009-4E83932BA335}" dt="2023-02-10T09:48:01.317" v="1950" actId="2696"/>
        <pc:sldMkLst>
          <pc:docMk/>
          <pc:sldMk cId="70486280" sldId="2147473533"/>
        </pc:sldMkLst>
      </pc:sldChg>
      <pc:sldChg chg="addSp modSp add mod">
        <pc:chgData name="Tường SKHĐT" userId="ab9568c39a88b08a" providerId="LiveId" clId="{04B915F6-82C3-461C-A009-4E83932BA335}" dt="2023-02-10T09:49:27.181" v="1967" actId="1076"/>
        <pc:sldMkLst>
          <pc:docMk/>
          <pc:sldMk cId="1597647261" sldId="2147473533"/>
        </pc:sldMkLst>
        <pc:spChg chg="mod">
          <ac:chgData name="Tường SKHĐT" userId="ab9568c39a88b08a" providerId="LiveId" clId="{04B915F6-82C3-461C-A009-4E83932BA335}" dt="2023-02-10T09:48:09.256" v="1956" actId="20577"/>
          <ac:spMkLst>
            <pc:docMk/>
            <pc:sldMk cId="1597647261" sldId="2147473533"/>
            <ac:spMk id="9" creationId="{4219F808-181B-0133-F1E0-2E11448658B7}"/>
          </ac:spMkLst>
        </pc:spChg>
        <pc:graphicFrameChg chg="add mod">
          <ac:chgData name="Tường SKHĐT" userId="ab9568c39a88b08a" providerId="LiveId" clId="{04B915F6-82C3-461C-A009-4E83932BA335}" dt="2023-02-10T09:49:27.181" v="1967" actId="1076"/>
          <ac:graphicFrameMkLst>
            <pc:docMk/>
            <pc:sldMk cId="1597647261" sldId="2147473533"/>
            <ac:graphicFrameMk id="5" creationId="{AACDEBD1-75AD-1EDC-A4D0-1E54F37353E5}"/>
          </ac:graphicFrameMkLst>
        </pc:graphicFrameChg>
      </pc:sldChg>
      <pc:sldChg chg="addSp delSp modSp add mod">
        <pc:chgData name="Tường SKHĐT" userId="ab9568c39a88b08a" providerId="LiveId" clId="{04B915F6-82C3-461C-A009-4E83932BA335}" dt="2023-02-10T09:52:47.330" v="2008" actId="1076"/>
        <pc:sldMkLst>
          <pc:docMk/>
          <pc:sldMk cId="2834294815" sldId="2147473534"/>
        </pc:sldMkLst>
        <pc:spChg chg="mod">
          <ac:chgData name="Tường SKHĐT" userId="ab9568c39a88b08a" providerId="LiveId" clId="{04B915F6-82C3-461C-A009-4E83932BA335}" dt="2023-02-10T09:51:57.715" v="2005" actId="20577"/>
          <ac:spMkLst>
            <pc:docMk/>
            <pc:sldMk cId="2834294815" sldId="2147473534"/>
            <ac:spMk id="9" creationId="{4219F808-181B-0133-F1E0-2E11448658B7}"/>
          </ac:spMkLst>
        </pc:spChg>
        <pc:graphicFrameChg chg="add mod">
          <ac:chgData name="Tường SKHĐT" userId="ab9568c39a88b08a" providerId="LiveId" clId="{04B915F6-82C3-461C-A009-4E83932BA335}" dt="2023-02-10T09:52:47.330" v="2008" actId="1076"/>
          <ac:graphicFrameMkLst>
            <pc:docMk/>
            <pc:sldMk cId="2834294815" sldId="2147473534"/>
            <ac:graphicFrameMk id="5" creationId="{3CBF7AA3-C111-9B71-F491-DC793DD8AC37}"/>
          </ac:graphicFrameMkLst>
        </pc:graphicFrameChg>
        <pc:graphicFrameChg chg="del">
          <ac:chgData name="Tường SKHĐT" userId="ab9568c39a88b08a" providerId="LiveId" clId="{04B915F6-82C3-461C-A009-4E83932BA335}" dt="2023-02-10T09:52:02.481" v="2006" actId="21"/>
          <ac:graphicFrameMkLst>
            <pc:docMk/>
            <pc:sldMk cId="2834294815" sldId="2147473534"/>
            <ac:graphicFrameMk id="6" creationId="{0A137786-A635-3CE7-DEA1-75F4977CAB68}"/>
          </ac:graphicFrameMkLst>
        </pc:graphicFrameChg>
      </pc:sldChg>
      <pc:sldChg chg="modSp add del mod">
        <pc:chgData name="Tường SKHĐT" userId="ab9568c39a88b08a" providerId="LiveId" clId="{04B915F6-82C3-461C-A009-4E83932BA335}" dt="2023-02-10T09:51:14.911" v="1991" actId="2696"/>
        <pc:sldMkLst>
          <pc:docMk/>
          <pc:sldMk cId="4187792219" sldId="2147473534"/>
        </pc:sldMkLst>
        <pc:spChg chg="mod">
          <ac:chgData name="Tường SKHĐT" userId="ab9568c39a88b08a" providerId="LiveId" clId="{04B915F6-82C3-461C-A009-4E83932BA335}" dt="2023-02-10T09:49:45.900" v="1977" actId="20577"/>
          <ac:spMkLst>
            <pc:docMk/>
            <pc:sldMk cId="4187792219" sldId="2147473534"/>
            <ac:spMk id="9" creationId="{4219F808-181B-0133-F1E0-2E11448658B7}"/>
          </ac:spMkLst>
        </pc:spChg>
      </pc:sldChg>
      <pc:sldChg chg="modSp add del mod">
        <pc:chgData name="Tường SKHĐT" userId="ab9568c39a88b08a" providerId="LiveId" clId="{04B915F6-82C3-461C-A009-4E83932BA335}" dt="2023-02-10T09:51:17.067" v="1992" actId="2696"/>
        <pc:sldMkLst>
          <pc:docMk/>
          <pc:sldMk cId="963358054" sldId="2147473535"/>
        </pc:sldMkLst>
        <pc:spChg chg="mod">
          <ac:chgData name="Tường SKHĐT" userId="ab9568c39a88b08a" providerId="LiveId" clId="{04B915F6-82C3-461C-A009-4E83932BA335}" dt="2023-02-10T09:49:49.573" v="1979" actId="20577"/>
          <ac:spMkLst>
            <pc:docMk/>
            <pc:sldMk cId="963358054" sldId="2147473535"/>
            <ac:spMk id="9" creationId="{4219F808-181B-0133-F1E0-2E11448658B7}"/>
          </ac:spMkLst>
        </pc:spChg>
      </pc:sldChg>
      <pc:sldChg chg="addSp delSp modSp add mod">
        <pc:chgData name="Tường SKHĐT" userId="ab9568c39a88b08a" providerId="LiveId" clId="{04B915F6-82C3-461C-A009-4E83932BA335}" dt="2023-02-10T09:53:18.015" v="2013" actId="1076"/>
        <pc:sldMkLst>
          <pc:docMk/>
          <pc:sldMk cId="4264056332" sldId="2147473535"/>
        </pc:sldMkLst>
        <pc:spChg chg="mod">
          <ac:chgData name="Tường SKHĐT" userId="ab9568c39a88b08a" providerId="LiveId" clId="{04B915F6-82C3-461C-A009-4E83932BA335}" dt="2023-02-10T09:52:54.751" v="2010" actId="20577"/>
          <ac:spMkLst>
            <pc:docMk/>
            <pc:sldMk cId="4264056332" sldId="2147473535"/>
            <ac:spMk id="9" creationId="{4219F808-181B-0133-F1E0-2E11448658B7}"/>
          </ac:spMkLst>
        </pc:spChg>
        <pc:graphicFrameChg chg="add mod">
          <ac:chgData name="Tường SKHĐT" userId="ab9568c39a88b08a" providerId="LiveId" clId="{04B915F6-82C3-461C-A009-4E83932BA335}" dt="2023-02-10T09:53:18.015" v="2013" actId="1076"/>
          <ac:graphicFrameMkLst>
            <pc:docMk/>
            <pc:sldMk cId="4264056332" sldId="2147473535"/>
            <ac:graphicFrameMk id="5" creationId="{0B2E82E1-22E9-3E28-33CF-4686E431242A}"/>
          </ac:graphicFrameMkLst>
        </pc:graphicFrameChg>
        <pc:graphicFrameChg chg="del">
          <ac:chgData name="Tường SKHĐT" userId="ab9568c39a88b08a" providerId="LiveId" clId="{04B915F6-82C3-461C-A009-4E83932BA335}" dt="2023-02-10T09:52:59.519" v="2011" actId="21"/>
          <ac:graphicFrameMkLst>
            <pc:docMk/>
            <pc:sldMk cId="4264056332" sldId="2147473535"/>
            <ac:graphicFrameMk id="6" creationId="{0A137786-A635-3CE7-DEA1-75F4977CAB68}"/>
          </ac:graphicFrameMkLst>
        </pc:graphicFrameChg>
      </pc:sldChg>
      <pc:sldChg chg="addSp delSp modSp add mod">
        <pc:chgData name="Tường SKHĐT" userId="ab9568c39a88b08a" providerId="LiveId" clId="{04B915F6-82C3-461C-A009-4E83932BA335}" dt="2023-02-10T09:55:49.846" v="2106" actId="1076"/>
        <pc:sldMkLst>
          <pc:docMk/>
          <pc:sldMk cId="2858792857" sldId="2147473536"/>
        </pc:sldMkLst>
        <pc:spChg chg="mod">
          <ac:chgData name="Tường SKHĐT" userId="ab9568c39a88b08a" providerId="LiveId" clId="{04B915F6-82C3-461C-A009-4E83932BA335}" dt="2023-02-10T09:55:19.400" v="2098" actId="14100"/>
          <ac:spMkLst>
            <pc:docMk/>
            <pc:sldMk cId="2858792857" sldId="2147473536"/>
            <ac:spMk id="9" creationId="{4219F808-181B-0133-F1E0-2E11448658B7}"/>
          </ac:spMkLst>
        </pc:spChg>
        <pc:graphicFrameChg chg="add mod">
          <ac:chgData name="Tường SKHĐT" userId="ab9568c39a88b08a" providerId="LiveId" clId="{04B915F6-82C3-461C-A009-4E83932BA335}" dt="2023-02-10T09:55:49.846" v="2106" actId="1076"/>
          <ac:graphicFrameMkLst>
            <pc:docMk/>
            <pc:sldMk cId="2858792857" sldId="2147473536"/>
            <ac:graphicFrameMk id="5" creationId="{7F19F213-06A4-AA04-16F3-181E2BFFACF4}"/>
          </ac:graphicFrameMkLst>
        </pc:graphicFrameChg>
        <pc:graphicFrameChg chg="del">
          <ac:chgData name="Tường SKHĐT" userId="ab9568c39a88b08a" providerId="LiveId" clId="{04B915F6-82C3-461C-A009-4E83932BA335}" dt="2023-02-10T09:55:03.070" v="2086" actId="21"/>
          <ac:graphicFrameMkLst>
            <pc:docMk/>
            <pc:sldMk cId="2858792857" sldId="2147473536"/>
            <ac:graphicFrameMk id="6" creationId="{CD93C8CA-DA99-00EF-CB40-3CB09D71FCFC}"/>
          </ac:graphicFrameMkLst>
        </pc:graphicFrameChg>
      </pc:sldChg>
      <pc:sldChg chg="addSp delSp modSp add mod">
        <pc:chgData name="Tường SKHĐT" userId="ab9568c39a88b08a" providerId="LiveId" clId="{04B915F6-82C3-461C-A009-4E83932BA335}" dt="2023-02-10T09:56:05.767" v="2108" actId="1076"/>
        <pc:sldMkLst>
          <pc:docMk/>
          <pc:sldMk cId="706973953" sldId="2147473537"/>
        </pc:sldMkLst>
        <pc:spChg chg="mod">
          <ac:chgData name="Tường SKHĐT" userId="ab9568c39a88b08a" providerId="LiveId" clId="{04B915F6-82C3-461C-A009-4E83932BA335}" dt="2023-02-10T09:55:25.666" v="2104" actId="14100"/>
          <ac:spMkLst>
            <pc:docMk/>
            <pc:sldMk cId="706973953" sldId="2147473537"/>
            <ac:spMk id="9" creationId="{4219F808-181B-0133-F1E0-2E11448658B7}"/>
          </ac:spMkLst>
        </pc:spChg>
        <pc:graphicFrameChg chg="add mod">
          <ac:chgData name="Tường SKHĐT" userId="ab9568c39a88b08a" providerId="LiveId" clId="{04B915F6-82C3-461C-A009-4E83932BA335}" dt="2023-02-10T09:56:05.767" v="2108" actId="1076"/>
          <ac:graphicFrameMkLst>
            <pc:docMk/>
            <pc:sldMk cId="706973953" sldId="2147473537"/>
            <ac:graphicFrameMk id="5" creationId="{C23D9F2E-D384-5921-0186-A54660C075E7}"/>
          </ac:graphicFrameMkLst>
        </pc:graphicFrameChg>
        <pc:graphicFrameChg chg="del">
          <ac:chgData name="Tường SKHĐT" userId="ab9568c39a88b08a" providerId="LiveId" clId="{04B915F6-82C3-461C-A009-4E83932BA335}" dt="2023-02-10T09:55:06.102" v="2087" actId="21"/>
          <ac:graphicFrameMkLst>
            <pc:docMk/>
            <pc:sldMk cId="706973953" sldId="2147473537"/>
            <ac:graphicFrameMk id="6" creationId="{CD93C8CA-DA99-00EF-CB40-3CB09D71FCFC}"/>
          </ac:graphicFrameMkLst>
        </pc:graphicFrameChg>
      </pc:sldChg>
      <pc:sldChg chg="addSp delSp modSp add mod">
        <pc:chgData name="Tường SKHĐT" userId="ab9568c39a88b08a" providerId="LiveId" clId="{04B915F6-82C3-461C-A009-4E83932BA335}" dt="2023-02-10T09:57:58.647" v="2131" actId="1076"/>
        <pc:sldMkLst>
          <pc:docMk/>
          <pc:sldMk cId="3981198296" sldId="2147473538"/>
        </pc:sldMkLst>
        <pc:spChg chg="mod">
          <ac:chgData name="Tường SKHĐT" userId="ab9568c39a88b08a" providerId="LiveId" clId="{04B915F6-82C3-461C-A009-4E83932BA335}" dt="2023-02-10T09:57:13.392" v="2125" actId="20577"/>
          <ac:spMkLst>
            <pc:docMk/>
            <pc:sldMk cId="3981198296" sldId="2147473538"/>
            <ac:spMk id="9" creationId="{4219F808-181B-0133-F1E0-2E11448658B7}"/>
          </ac:spMkLst>
        </pc:spChg>
        <pc:graphicFrameChg chg="add mod">
          <ac:chgData name="Tường SKHĐT" userId="ab9568c39a88b08a" providerId="LiveId" clId="{04B915F6-82C3-461C-A009-4E83932BA335}" dt="2023-02-10T09:57:58.647" v="2131" actId="1076"/>
          <ac:graphicFrameMkLst>
            <pc:docMk/>
            <pc:sldMk cId="3981198296" sldId="2147473538"/>
            <ac:graphicFrameMk id="5" creationId="{AA01FC00-9E69-7AF3-5AF7-3DB8D2000DEE}"/>
          </ac:graphicFrameMkLst>
        </pc:graphicFrameChg>
        <pc:graphicFrameChg chg="del">
          <ac:chgData name="Tường SKHĐT" userId="ab9568c39a88b08a" providerId="LiveId" clId="{04B915F6-82C3-461C-A009-4E83932BA335}" dt="2023-02-10T09:57:25.143" v="2129" actId="21"/>
          <ac:graphicFrameMkLst>
            <pc:docMk/>
            <pc:sldMk cId="3981198296" sldId="2147473538"/>
            <ac:graphicFrameMk id="6" creationId="{DBFCD2E3-EA63-A1FE-72E1-3617BB71AA20}"/>
          </ac:graphicFrameMkLst>
        </pc:graphicFrameChg>
      </pc:sldChg>
      <pc:sldChg chg="addSp delSp modSp add mod">
        <pc:chgData name="Tường SKHĐT" userId="ab9568c39a88b08a" providerId="LiveId" clId="{04B915F6-82C3-461C-A009-4E83932BA335}" dt="2023-02-10T09:59:30.544" v="2149" actId="14100"/>
        <pc:sldMkLst>
          <pc:docMk/>
          <pc:sldMk cId="2308607743" sldId="2147473539"/>
        </pc:sldMkLst>
        <pc:spChg chg="mod">
          <ac:chgData name="Tường SKHĐT" userId="ab9568c39a88b08a" providerId="LiveId" clId="{04B915F6-82C3-461C-A009-4E83932BA335}" dt="2023-02-10T09:57:17.017" v="2127" actId="20577"/>
          <ac:spMkLst>
            <pc:docMk/>
            <pc:sldMk cId="2308607743" sldId="2147473539"/>
            <ac:spMk id="9" creationId="{4219F808-181B-0133-F1E0-2E11448658B7}"/>
          </ac:spMkLst>
        </pc:spChg>
        <pc:graphicFrameChg chg="add del mod modGraphic">
          <ac:chgData name="Tường SKHĐT" userId="ab9568c39a88b08a" providerId="LiveId" clId="{04B915F6-82C3-461C-A009-4E83932BA335}" dt="2023-02-10T09:59:06.420" v="2146" actId="21"/>
          <ac:graphicFrameMkLst>
            <pc:docMk/>
            <pc:sldMk cId="2308607743" sldId="2147473539"/>
            <ac:graphicFrameMk id="5" creationId="{7C71F7A6-4879-CE33-F89D-04D3F0BCB72F}"/>
          </ac:graphicFrameMkLst>
        </pc:graphicFrameChg>
        <pc:graphicFrameChg chg="del">
          <ac:chgData name="Tường SKHĐT" userId="ab9568c39a88b08a" providerId="LiveId" clId="{04B915F6-82C3-461C-A009-4E83932BA335}" dt="2023-02-10T09:57:19.580" v="2128" actId="21"/>
          <ac:graphicFrameMkLst>
            <pc:docMk/>
            <pc:sldMk cId="2308607743" sldId="2147473539"/>
            <ac:graphicFrameMk id="6" creationId="{DBFCD2E3-EA63-A1FE-72E1-3617BB71AA20}"/>
          </ac:graphicFrameMkLst>
        </pc:graphicFrameChg>
        <pc:graphicFrameChg chg="add mod modGraphic">
          <ac:chgData name="Tường SKHĐT" userId="ab9568c39a88b08a" providerId="LiveId" clId="{04B915F6-82C3-461C-A009-4E83932BA335}" dt="2023-02-10T09:59:30.544" v="2149" actId="14100"/>
          <ac:graphicFrameMkLst>
            <pc:docMk/>
            <pc:sldMk cId="2308607743" sldId="2147473539"/>
            <ac:graphicFrameMk id="7" creationId="{21BD3771-12D7-0FB0-5ACB-EA07A2812909}"/>
          </ac:graphicFrameMkLst>
        </pc:graphicFrameChg>
      </pc:sldChg>
      <pc:sldChg chg="addSp delSp modSp add mod">
        <pc:chgData name="Tường SKHĐT" userId="ab9568c39a88b08a" providerId="LiveId" clId="{04B915F6-82C3-461C-A009-4E83932BA335}" dt="2023-02-10T10:02:13.304" v="2184" actId="1076"/>
        <pc:sldMkLst>
          <pc:docMk/>
          <pc:sldMk cId="2125893299" sldId="2147473540"/>
        </pc:sldMkLst>
        <pc:spChg chg="mod">
          <ac:chgData name="Tường SKHĐT" userId="ab9568c39a88b08a" providerId="LiveId" clId="{04B915F6-82C3-461C-A009-4E83932BA335}" dt="2023-02-10T10:00:29.641" v="2160" actId="20577"/>
          <ac:spMkLst>
            <pc:docMk/>
            <pc:sldMk cId="2125893299" sldId="2147473540"/>
            <ac:spMk id="9" creationId="{4219F808-181B-0133-F1E0-2E11448658B7}"/>
          </ac:spMkLst>
        </pc:spChg>
        <pc:graphicFrameChg chg="add del mod modGraphic">
          <ac:chgData name="Tường SKHĐT" userId="ab9568c39a88b08a" providerId="LiveId" clId="{04B915F6-82C3-461C-A009-4E83932BA335}" dt="2023-02-10T10:01:56.094" v="2182" actId="21"/>
          <ac:graphicFrameMkLst>
            <pc:docMk/>
            <pc:sldMk cId="2125893299" sldId="2147473540"/>
            <ac:graphicFrameMk id="5" creationId="{5B1415B1-C98D-968B-78D6-F8237C9E6286}"/>
          </ac:graphicFrameMkLst>
        </pc:graphicFrameChg>
        <pc:graphicFrameChg chg="del">
          <ac:chgData name="Tường SKHĐT" userId="ab9568c39a88b08a" providerId="LiveId" clId="{04B915F6-82C3-461C-A009-4E83932BA335}" dt="2023-02-10T10:00:40.564" v="2166" actId="21"/>
          <ac:graphicFrameMkLst>
            <pc:docMk/>
            <pc:sldMk cId="2125893299" sldId="2147473540"/>
            <ac:graphicFrameMk id="6" creationId="{9C1DC163-20F0-C0A7-C861-C3B47590DE73}"/>
          </ac:graphicFrameMkLst>
        </pc:graphicFrameChg>
        <pc:graphicFrameChg chg="add mod">
          <ac:chgData name="Tường SKHĐT" userId="ab9568c39a88b08a" providerId="LiveId" clId="{04B915F6-82C3-461C-A009-4E83932BA335}" dt="2023-02-10T10:02:13.304" v="2184" actId="1076"/>
          <ac:graphicFrameMkLst>
            <pc:docMk/>
            <pc:sldMk cId="2125893299" sldId="2147473540"/>
            <ac:graphicFrameMk id="7" creationId="{8D55D5DD-50B9-FAC9-86ED-0AC8BB04766A}"/>
          </ac:graphicFrameMkLst>
        </pc:graphicFrameChg>
      </pc:sldChg>
      <pc:sldChg chg="addSp delSp modSp add mod">
        <pc:chgData name="Tường SKHĐT" userId="ab9568c39a88b08a" providerId="LiveId" clId="{04B915F6-82C3-461C-A009-4E83932BA335}" dt="2023-02-10T10:01:46.577" v="2181" actId="1076"/>
        <pc:sldMkLst>
          <pc:docMk/>
          <pc:sldMk cId="3893894030" sldId="2147473541"/>
        </pc:sldMkLst>
        <pc:spChg chg="mod">
          <ac:chgData name="Tường SKHĐT" userId="ab9568c39a88b08a" providerId="LiveId" clId="{04B915F6-82C3-461C-A009-4E83932BA335}" dt="2023-02-10T10:01:28.209" v="2179" actId="14100"/>
          <ac:spMkLst>
            <pc:docMk/>
            <pc:sldMk cId="3893894030" sldId="2147473541"/>
            <ac:spMk id="9" creationId="{4219F808-181B-0133-F1E0-2E11448658B7}"/>
          </ac:spMkLst>
        </pc:spChg>
        <pc:graphicFrameChg chg="add mod">
          <ac:chgData name="Tường SKHĐT" userId="ab9568c39a88b08a" providerId="LiveId" clId="{04B915F6-82C3-461C-A009-4E83932BA335}" dt="2023-02-10T10:01:46.577" v="2181" actId="1076"/>
          <ac:graphicFrameMkLst>
            <pc:docMk/>
            <pc:sldMk cId="3893894030" sldId="2147473541"/>
            <ac:graphicFrameMk id="5" creationId="{F8E3C401-F5E8-2695-943C-E78AD6C3E9B4}"/>
          </ac:graphicFrameMkLst>
        </pc:graphicFrameChg>
        <pc:graphicFrameChg chg="del">
          <ac:chgData name="Tường SKHĐT" userId="ab9568c39a88b08a" providerId="LiveId" clId="{04B915F6-82C3-461C-A009-4E83932BA335}" dt="2023-02-10T10:01:23.818" v="2174" actId="21"/>
          <ac:graphicFrameMkLst>
            <pc:docMk/>
            <pc:sldMk cId="3893894030" sldId="2147473541"/>
            <ac:graphicFrameMk id="6" creationId="{9C1DC163-20F0-C0A7-C861-C3B47590DE73}"/>
          </ac:graphicFrameMkLst>
        </pc:graphicFrameChg>
      </pc:sldChg>
      <pc:sldChg chg="addSp delSp modSp add mod">
        <pc:chgData name="Tường SKHĐT" userId="ab9568c39a88b08a" providerId="LiveId" clId="{04B915F6-82C3-461C-A009-4E83932BA335}" dt="2023-02-10T10:03:29.959" v="2204" actId="1076"/>
        <pc:sldMkLst>
          <pc:docMk/>
          <pc:sldMk cId="2520302701" sldId="2147473542"/>
        </pc:sldMkLst>
        <pc:spChg chg="mod">
          <ac:chgData name="Tường SKHĐT" userId="ab9568c39a88b08a" providerId="LiveId" clId="{04B915F6-82C3-461C-A009-4E83932BA335}" dt="2023-02-10T10:03:07.889" v="2199" actId="20577"/>
          <ac:spMkLst>
            <pc:docMk/>
            <pc:sldMk cId="2520302701" sldId="2147473542"/>
            <ac:spMk id="9" creationId="{4219F808-181B-0133-F1E0-2E11448658B7}"/>
          </ac:spMkLst>
        </pc:spChg>
        <pc:graphicFrameChg chg="add mod">
          <ac:chgData name="Tường SKHĐT" userId="ab9568c39a88b08a" providerId="LiveId" clId="{04B915F6-82C3-461C-A009-4E83932BA335}" dt="2023-02-10T10:03:29.959" v="2204" actId="1076"/>
          <ac:graphicFrameMkLst>
            <pc:docMk/>
            <pc:sldMk cId="2520302701" sldId="2147473542"/>
            <ac:graphicFrameMk id="5" creationId="{210EDD9F-66D9-786F-B3A8-45ED70663B49}"/>
          </ac:graphicFrameMkLst>
        </pc:graphicFrameChg>
        <pc:graphicFrameChg chg="del">
          <ac:chgData name="Tường SKHĐT" userId="ab9568c39a88b08a" providerId="LiveId" clId="{04B915F6-82C3-461C-A009-4E83932BA335}" dt="2023-02-10T10:03:06.153" v="2197" actId="21"/>
          <ac:graphicFrameMkLst>
            <pc:docMk/>
            <pc:sldMk cId="2520302701" sldId="2147473542"/>
            <ac:graphicFrameMk id="6" creationId="{9C5C77D1-BC76-A574-CF5E-09FF99B54550}"/>
          </ac:graphicFrameMkLst>
        </pc:graphicFrameChg>
      </pc:sldChg>
      <pc:sldChg chg="addSp delSp modSp add mod">
        <pc:chgData name="Tường SKHĐT" userId="ab9568c39a88b08a" providerId="LiveId" clId="{04B915F6-82C3-461C-A009-4E83932BA335}" dt="2023-02-10T10:03:44.797" v="2206" actId="1076"/>
        <pc:sldMkLst>
          <pc:docMk/>
          <pc:sldMk cId="3642600558" sldId="2147473543"/>
        </pc:sldMkLst>
        <pc:spChg chg="mod">
          <ac:chgData name="Tường SKHĐT" userId="ab9568c39a88b08a" providerId="LiveId" clId="{04B915F6-82C3-461C-A009-4E83932BA335}" dt="2023-02-10T10:03:11.652" v="2201" actId="20577"/>
          <ac:spMkLst>
            <pc:docMk/>
            <pc:sldMk cId="3642600558" sldId="2147473543"/>
            <ac:spMk id="9" creationId="{4219F808-181B-0133-F1E0-2E11448658B7}"/>
          </ac:spMkLst>
        </pc:spChg>
        <pc:graphicFrameChg chg="add mod">
          <ac:chgData name="Tường SKHĐT" userId="ab9568c39a88b08a" providerId="LiveId" clId="{04B915F6-82C3-461C-A009-4E83932BA335}" dt="2023-02-10T10:03:44.797" v="2206" actId="1076"/>
          <ac:graphicFrameMkLst>
            <pc:docMk/>
            <pc:sldMk cId="3642600558" sldId="2147473543"/>
            <ac:graphicFrameMk id="5" creationId="{39C43D7B-A3CF-16CD-4127-EA81BC543ABE}"/>
          </ac:graphicFrameMkLst>
        </pc:graphicFrameChg>
        <pc:graphicFrameChg chg="del">
          <ac:chgData name="Tường SKHĐT" userId="ab9568c39a88b08a" providerId="LiveId" clId="{04B915F6-82C3-461C-A009-4E83932BA335}" dt="2023-02-10T10:03:13.525" v="2202" actId="21"/>
          <ac:graphicFrameMkLst>
            <pc:docMk/>
            <pc:sldMk cId="3642600558" sldId="2147473543"/>
            <ac:graphicFrameMk id="6" creationId="{9C5C77D1-BC76-A574-CF5E-09FF99B54550}"/>
          </ac:graphicFrameMkLst>
        </pc:graphicFrameChg>
      </pc:sldChg>
      <pc:sldChg chg="addSp delSp modSp add mod">
        <pc:chgData name="Tường SKHĐT" userId="ab9568c39a88b08a" providerId="LiveId" clId="{04B915F6-82C3-461C-A009-4E83932BA335}" dt="2023-02-10T10:05:15.868" v="2226" actId="1076"/>
        <pc:sldMkLst>
          <pc:docMk/>
          <pc:sldMk cId="3789364920" sldId="2147473544"/>
        </pc:sldMkLst>
        <pc:spChg chg="mod">
          <ac:chgData name="Tường SKHĐT" userId="ab9568c39a88b08a" providerId="LiveId" clId="{04B915F6-82C3-461C-A009-4E83932BA335}" dt="2023-02-10T10:03:58.015" v="2216" actId="20577"/>
          <ac:spMkLst>
            <pc:docMk/>
            <pc:sldMk cId="3789364920" sldId="2147473544"/>
            <ac:spMk id="9" creationId="{4219F808-181B-0133-F1E0-2E11448658B7}"/>
          </ac:spMkLst>
        </pc:spChg>
        <pc:graphicFrameChg chg="add del mod">
          <ac:chgData name="Tường SKHĐT" userId="ab9568c39a88b08a" providerId="LiveId" clId="{04B915F6-82C3-461C-A009-4E83932BA335}" dt="2023-02-10T10:04:41.240" v="2224"/>
          <ac:graphicFrameMkLst>
            <pc:docMk/>
            <pc:sldMk cId="3789364920" sldId="2147473544"/>
            <ac:graphicFrameMk id="5" creationId="{3D8DC38D-BF58-3E16-0EFF-96071561B899}"/>
          </ac:graphicFrameMkLst>
        </pc:graphicFrameChg>
        <pc:graphicFrameChg chg="add mod">
          <ac:chgData name="Tường SKHĐT" userId="ab9568c39a88b08a" providerId="LiveId" clId="{04B915F6-82C3-461C-A009-4E83932BA335}" dt="2023-02-10T10:05:15.868" v="2226" actId="1076"/>
          <ac:graphicFrameMkLst>
            <pc:docMk/>
            <pc:sldMk cId="3789364920" sldId="2147473544"/>
            <ac:graphicFrameMk id="6" creationId="{6C788EDB-436A-ECC3-7366-A1BB82E382D3}"/>
          </ac:graphicFrameMkLst>
        </pc:graphicFrameChg>
      </pc:sldChg>
      <pc:sldChg chg="addSp modSp add mod">
        <pc:chgData name="Tường SKHĐT" userId="ab9568c39a88b08a" providerId="LiveId" clId="{04B915F6-82C3-461C-A009-4E83932BA335}" dt="2023-02-10T10:05:34.574" v="2228" actId="1076"/>
        <pc:sldMkLst>
          <pc:docMk/>
          <pc:sldMk cId="1190189608" sldId="2147473545"/>
        </pc:sldMkLst>
        <pc:spChg chg="mod">
          <ac:chgData name="Tường SKHĐT" userId="ab9568c39a88b08a" providerId="LiveId" clId="{04B915F6-82C3-461C-A009-4E83932BA335}" dt="2023-02-10T10:04:00.906" v="2218" actId="20577"/>
          <ac:spMkLst>
            <pc:docMk/>
            <pc:sldMk cId="1190189608" sldId="2147473545"/>
            <ac:spMk id="9" creationId="{4219F808-181B-0133-F1E0-2E11448658B7}"/>
          </ac:spMkLst>
        </pc:spChg>
        <pc:graphicFrameChg chg="add mod">
          <ac:chgData name="Tường SKHĐT" userId="ab9568c39a88b08a" providerId="LiveId" clId="{04B915F6-82C3-461C-A009-4E83932BA335}" dt="2023-02-10T10:05:34.574" v="2228" actId="1076"/>
          <ac:graphicFrameMkLst>
            <pc:docMk/>
            <pc:sldMk cId="1190189608" sldId="2147473545"/>
            <ac:graphicFrameMk id="5" creationId="{E4968281-6483-8039-DFBC-4705E18C4865}"/>
          </ac:graphicFrameMkLst>
        </pc:graphicFrameChg>
      </pc:sldChg>
    </pc:docChg>
  </pc:docChgLst>
  <pc:docChgLst>
    <pc:chgData name="Tường SKHĐT" userId="ab9568c39a88b08a" providerId="LiveId" clId="{583D029E-5C15-4FB2-A6DE-F906E35414C7}"/>
    <pc:docChg chg="custSel addSld delSld modSld">
      <pc:chgData name="Tường SKHĐT" userId="ab9568c39a88b08a" providerId="LiveId" clId="{583D029E-5C15-4FB2-A6DE-F906E35414C7}" dt="2023-01-05T09:28:29.900" v="1501" actId="14100"/>
      <pc:docMkLst>
        <pc:docMk/>
      </pc:docMkLst>
      <pc:sldChg chg="modSp add setBg">
        <pc:chgData name="Tường SKHĐT" userId="ab9568c39a88b08a" providerId="LiveId" clId="{583D029E-5C15-4FB2-A6DE-F906E35414C7}" dt="2023-01-04T09:44:01.573" v="1"/>
        <pc:sldMkLst>
          <pc:docMk/>
          <pc:sldMk cId="1195628240" sldId="312"/>
        </pc:sldMkLst>
        <pc:spChg chg="mod">
          <ac:chgData name="Tường SKHĐT" userId="ab9568c39a88b08a" providerId="LiveId" clId="{583D029E-5C15-4FB2-A6DE-F906E35414C7}" dt="2023-01-04T09:44:01.573" v="1"/>
          <ac:spMkLst>
            <pc:docMk/>
            <pc:sldMk cId="1195628240" sldId="312"/>
            <ac:spMk id="2" creationId="{CA391794-986C-4679-93EA-5F3C3EE6C82F}"/>
          </ac:spMkLst>
        </pc:spChg>
        <pc:spChg chg="mod">
          <ac:chgData name="Tường SKHĐT" userId="ab9568c39a88b08a" providerId="LiveId" clId="{583D029E-5C15-4FB2-A6DE-F906E35414C7}" dt="2023-01-04T09:44:01.573" v="1"/>
          <ac:spMkLst>
            <pc:docMk/>
            <pc:sldMk cId="1195628240" sldId="312"/>
            <ac:spMk id="3" creationId="{2875403B-F6A5-4855-B204-4A9D1F5B268F}"/>
          </ac:spMkLst>
        </pc:spChg>
        <pc:picChg chg="mod">
          <ac:chgData name="Tường SKHĐT" userId="ab9568c39a88b08a" providerId="LiveId" clId="{583D029E-5C15-4FB2-A6DE-F906E35414C7}" dt="2023-01-04T09:44:01.573" v="1"/>
          <ac:picMkLst>
            <pc:docMk/>
            <pc:sldMk cId="1195628240" sldId="312"/>
            <ac:picMk id="14" creationId="{4BA9F69C-2454-4BE0-A8EA-D3E6ADF31657}"/>
          </ac:picMkLst>
        </pc:picChg>
      </pc:sldChg>
      <pc:sldChg chg="modSp mod">
        <pc:chgData name="Tường SKHĐT" userId="ab9568c39a88b08a" providerId="LiveId" clId="{583D029E-5C15-4FB2-A6DE-F906E35414C7}" dt="2023-01-05T09:27:29.771" v="1405" actId="20577"/>
        <pc:sldMkLst>
          <pc:docMk/>
          <pc:sldMk cId="1874412585" sldId="456"/>
        </pc:sldMkLst>
        <pc:spChg chg="mod">
          <ac:chgData name="Tường SKHĐT" userId="ab9568c39a88b08a" providerId="LiveId" clId="{583D029E-5C15-4FB2-A6DE-F906E35414C7}" dt="2023-01-05T09:27:29.771" v="1405" actId="20577"/>
          <ac:spMkLst>
            <pc:docMk/>
            <pc:sldMk cId="1874412585" sldId="456"/>
            <ac:spMk id="4" creationId="{CECFA33A-C2EF-0C67-258B-DBB815AA1B99}"/>
          </ac:spMkLst>
        </pc:spChg>
        <pc:cxnChg chg="mod">
          <ac:chgData name="Tường SKHĐT" userId="ab9568c39a88b08a" providerId="LiveId" clId="{583D029E-5C15-4FB2-A6DE-F906E35414C7}" dt="2023-01-05T09:27:27.362" v="1404" actId="14100"/>
          <ac:cxnSpMkLst>
            <pc:docMk/>
            <pc:sldMk cId="1874412585" sldId="456"/>
            <ac:cxnSpMk id="12" creationId="{3826D4CE-A4D8-EBE2-C44F-E6B388C92E69}"/>
          </ac:cxnSpMkLst>
        </pc:cxnChg>
      </pc:sldChg>
      <pc:sldChg chg="del">
        <pc:chgData name="Tường SKHĐT" userId="ab9568c39a88b08a" providerId="LiveId" clId="{583D029E-5C15-4FB2-A6DE-F906E35414C7}" dt="2023-01-04T09:54:45.203" v="3" actId="2696"/>
        <pc:sldMkLst>
          <pc:docMk/>
          <pc:sldMk cId="2771743581" sldId="459"/>
        </pc:sldMkLst>
      </pc:sldChg>
      <pc:sldChg chg="modSp mod">
        <pc:chgData name="Tường SKHĐT" userId="ab9568c39a88b08a" providerId="LiveId" clId="{583D029E-5C15-4FB2-A6DE-F906E35414C7}" dt="2023-01-05T08:57:42.552" v="977" actId="14100"/>
        <pc:sldMkLst>
          <pc:docMk/>
          <pc:sldMk cId="1861422418" sldId="534"/>
        </pc:sldMkLst>
        <pc:picChg chg="mod">
          <ac:chgData name="Tường SKHĐT" userId="ab9568c39a88b08a" providerId="LiveId" clId="{583D029E-5C15-4FB2-A6DE-F906E35414C7}" dt="2023-01-05T08:57:42.552" v="977" actId="14100"/>
          <ac:picMkLst>
            <pc:docMk/>
            <pc:sldMk cId="1861422418" sldId="534"/>
            <ac:picMk id="6" creationId="{702D596B-50EE-EE71-716D-7F9397D896C4}"/>
          </ac:picMkLst>
        </pc:picChg>
      </pc:sldChg>
      <pc:sldChg chg="del">
        <pc:chgData name="Tường SKHĐT" userId="ab9568c39a88b08a" providerId="LiveId" clId="{583D029E-5C15-4FB2-A6DE-F906E35414C7}" dt="2023-01-04T09:54:49.224" v="4" actId="2696"/>
        <pc:sldMkLst>
          <pc:docMk/>
          <pc:sldMk cId="1964178775" sldId="563"/>
        </pc:sldMkLst>
      </pc:sldChg>
      <pc:sldChg chg="del">
        <pc:chgData name="Tường SKHĐT" userId="ab9568c39a88b08a" providerId="LiveId" clId="{583D029E-5C15-4FB2-A6DE-F906E35414C7}" dt="2023-01-04T10:04:38.323" v="367" actId="2696"/>
        <pc:sldMkLst>
          <pc:docMk/>
          <pc:sldMk cId="443328843" sldId="2147473456"/>
        </pc:sldMkLst>
      </pc:sldChg>
      <pc:sldChg chg="del">
        <pc:chgData name="Tường SKHĐT" userId="ab9568c39a88b08a" providerId="LiveId" clId="{583D029E-5C15-4FB2-A6DE-F906E35414C7}" dt="2023-01-04T10:04:34.647" v="366" actId="2696"/>
        <pc:sldMkLst>
          <pc:docMk/>
          <pc:sldMk cId="915810810" sldId="2147473469"/>
        </pc:sldMkLst>
      </pc:sldChg>
      <pc:sldChg chg="modSp mod">
        <pc:chgData name="Tường SKHĐT" userId="ab9568c39a88b08a" providerId="LiveId" clId="{583D029E-5C15-4FB2-A6DE-F906E35414C7}" dt="2023-01-05T08:57:19.142" v="973" actId="20577"/>
        <pc:sldMkLst>
          <pc:docMk/>
          <pc:sldMk cId="3133831680" sldId="2147473476"/>
        </pc:sldMkLst>
        <pc:spChg chg="mod">
          <ac:chgData name="Tường SKHĐT" userId="ab9568c39a88b08a" providerId="LiveId" clId="{583D029E-5C15-4FB2-A6DE-F906E35414C7}" dt="2023-01-05T08:57:19.142" v="973" actId="20577"/>
          <ac:spMkLst>
            <pc:docMk/>
            <pc:sldMk cId="3133831680" sldId="2147473476"/>
            <ac:spMk id="3" creationId="{D56CE58D-FB5F-1D10-4BAF-E7B0E8BB9294}"/>
          </ac:spMkLst>
        </pc:spChg>
      </pc:sldChg>
      <pc:sldChg chg="modSp mod">
        <pc:chgData name="Tường SKHĐT" userId="ab9568c39a88b08a" providerId="LiveId" clId="{583D029E-5C15-4FB2-A6DE-F906E35414C7}" dt="2023-01-05T09:25:08.809" v="1251" actId="20577"/>
        <pc:sldMkLst>
          <pc:docMk/>
          <pc:sldMk cId="723199981" sldId="2147473477"/>
        </pc:sldMkLst>
        <pc:graphicFrameChg chg="mod modGraphic">
          <ac:chgData name="Tường SKHĐT" userId="ab9568c39a88b08a" providerId="LiveId" clId="{583D029E-5C15-4FB2-A6DE-F906E35414C7}" dt="2023-01-05T09:25:08.809" v="1251" actId="20577"/>
          <ac:graphicFrameMkLst>
            <pc:docMk/>
            <pc:sldMk cId="723199981" sldId="2147473477"/>
            <ac:graphicFrameMk id="2" creationId="{A091C242-D65F-E0C5-16D6-B15756DA14A6}"/>
          </ac:graphicFrameMkLst>
        </pc:graphicFrameChg>
      </pc:sldChg>
      <pc:sldChg chg="modSp add del mod">
        <pc:chgData name="Tường SKHĐT" userId="ab9568c39a88b08a" providerId="LiveId" clId="{583D029E-5C15-4FB2-A6DE-F906E35414C7}" dt="2023-01-04T10:04:25.839" v="365" actId="2696"/>
        <pc:sldMkLst>
          <pc:docMk/>
          <pc:sldMk cId="146694085" sldId="2147473492"/>
        </pc:sldMkLst>
        <pc:spChg chg="mod">
          <ac:chgData name="Tường SKHĐT" userId="ab9568c39a88b08a" providerId="LiveId" clId="{583D029E-5C15-4FB2-A6DE-F906E35414C7}" dt="2023-01-04T09:55:23.226" v="97" actId="20577"/>
          <ac:spMkLst>
            <pc:docMk/>
            <pc:sldMk cId="146694085" sldId="2147473492"/>
            <ac:spMk id="16" creationId="{1E899F37-DC43-E33C-4CA1-511CEAC12C15}"/>
          </ac:spMkLst>
        </pc:spChg>
      </pc:sldChg>
      <pc:sldChg chg="addSp delSp modSp add mod">
        <pc:chgData name="Tường SKHĐT" userId="ab9568c39a88b08a" providerId="LiveId" clId="{583D029E-5C15-4FB2-A6DE-F906E35414C7}" dt="2023-01-04T10:03:47.638" v="364"/>
        <pc:sldMkLst>
          <pc:docMk/>
          <pc:sldMk cId="2479977582" sldId="2147473493"/>
        </pc:sldMkLst>
        <pc:spChg chg="del">
          <ac:chgData name="Tường SKHĐT" userId="ab9568c39a88b08a" providerId="LiveId" clId="{583D029E-5C15-4FB2-A6DE-F906E35414C7}" dt="2023-01-04T09:56:00.194" v="99" actId="21"/>
          <ac:spMkLst>
            <pc:docMk/>
            <pc:sldMk cId="2479977582" sldId="2147473493"/>
            <ac:spMk id="4" creationId="{2DF84545-8DBF-6171-C2F6-4F4668DCC9BA}"/>
          </ac:spMkLst>
        </pc:spChg>
        <pc:spChg chg="del">
          <ac:chgData name="Tường SKHĐT" userId="ab9568c39a88b08a" providerId="LiveId" clId="{583D029E-5C15-4FB2-A6DE-F906E35414C7}" dt="2023-01-04T09:56:05.801" v="100" actId="21"/>
          <ac:spMkLst>
            <pc:docMk/>
            <pc:sldMk cId="2479977582" sldId="2147473493"/>
            <ac:spMk id="61" creationId="{00000000-0000-0000-0000-000000000000}"/>
          </ac:spMkLst>
        </pc:spChg>
        <pc:spChg chg="del">
          <ac:chgData name="Tường SKHĐT" userId="ab9568c39a88b08a" providerId="LiveId" clId="{583D029E-5C15-4FB2-A6DE-F906E35414C7}" dt="2023-01-04T09:56:08.336" v="101" actId="21"/>
          <ac:spMkLst>
            <pc:docMk/>
            <pc:sldMk cId="2479977582" sldId="2147473493"/>
            <ac:spMk id="62" creationId="{00000000-0000-0000-0000-000000000000}"/>
          </ac:spMkLst>
        </pc:spChg>
        <pc:spChg chg="del">
          <ac:chgData name="Tường SKHĐT" userId="ab9568c39a88b08a" providerId="LiveId" clId="{583D029E-5C15-4FB2-A6DE-F906E35414C7}" dt="2023-01-04T09:56:00.194" v="99" actId="21"/>
          <ac:spMkLst>
            <pc:docMk/>
            <pc:sldMk cId="2479977582" sldId="2147473493"/>
            <ac:spMk id="67" creationId="{00000000-0000-0000-0000-000000000000}"/>
          </ac:spMkLst>
        </pc:spChg>
        <pc:spChg chg="del">
          <ac:chgData name="Tường SKHĐT" userId="ab9568c39a88b08a" providerId="LiveId" clId="{583D029E-5C15-4FB2-A6DE-F906E35414C7}" dt="2023-01-04T09:56:00.194" v="99" actId="21"/>
          <ac:spMkLst>
            <pc:docMk/>
            <pc:sldMk cId="2479977582" sldId="2147473493"/>
            <ac:spMk id="68" creationId="{00000000-0000-0000-0000-000000000000}"/>
          </ac:spMkLst>
        </pc:spChg>
        <pc:spChg chg="del">
          <ac:chgData name="Tường SKHĐT" userId="ab9568c39a88b08a" providerId="LiveId" clId="{583D029E-5C15-4FB2-A6DE-F906E35414C7}" dt="2023-01-04T09:56:05.801" v="100" actId="21"/>
          <ac:spMkLst>
            <pc:docMk/>
            <pc:sldMk cId="2479977582" sldId="2147473493"/>
            <ac:spMk id="73" creationId="{00000000-0000-0000-0000-000000000000}"/>
          </ac:spMkLst>
        </pc:spChg>
        <pc:spChg chg="del">
          <ac:chgData name="Tường SKHĐT" userId="ab9568c39a88b08a" providerId="LiveId" clId="{583D029E-5C15-4FB2-A6DE-F906E35414C7}" dt="2023-01-04T09:56:05.801" v="100" actId="21"/>
          <ac:spMkLst>
            <pc:docMk/>
            <pc:sldMk cId="2479977582" sldId="2147473493"/>
            <ac:spMk id="79" creationId="{00000000-0000-0000-0000-000000000000}"/>
          </ac:spMkLst>
        </pc:spChg>
        <pc:spChg chg="del">
          <ac:chgData name="Tường SKHĐT" userId="ab9568c39a88b08a" providerId="LiveId" clId="{583D029E-5C15-4FB2-A6DE-F906E35414C7}" dt="2023-01-04T09:56:10.488" v="102" actId="21"/>
          <ac:spMkLst>
            <pc:docMk/>
            <pc:sldMk cId="2479977582" sldId="2147473493"/>
            <ac:spMk id="80" creationId="{00000000-0000-0000-0000-000000000000}"/>
          </ac:spMkLst>
        </pc:spChg>
        <pc:spChg chg="del">
          <ac:chgData name="Tường SKHĐT" userId="ab9568c39a88b08a" providerId="LiveId" clId="{583D029E-5C15-4FB2-A6DE-F906E35414C7}" dt="2023-01-04T09:56:00.194" v="99" actId="21"/>
          <ac:spMkLst>
            <pc:docMk/>
            <pc:sldMk cId="2479977582" sldId="2147473493"/>
            <ac:spMk id="81" creationId="{00000000-0000-0000-0000-000000000000}"/>
          </ac:spMkLst>
        </pc:spChg>
        <pc:spChg chg="del">
          <ac:chgData name="Tường SKHĐT" userId="ab9568c39a88b08a" providerId="LiveId" clId="{583D029E-5C15-4FB2-A6DE-F906E35414C7}" dt="2023-01-04T09:56:05.801" v="100" actId="21"/>
          <ac:spMkLst>
            <pc:docMk/>
            <pc:sldMk cId="2479977582" sldId="2147473493"/>
            <ac:spMk id="83" creationId="{00000000-0000-0000-0000-000000000000}"/>
          </ac:spMkLst>
        </pc:spChg>
        <pc:spChg chg="del">
          <ac:chgData name="Tường SKHĐT" userId="ab9568c39a88b08a" providerId="LiveId" clId="{583D029E-5C15-4FB2-A6DE-F906E35414C7}" dt="2023-01-04T09:56:05.801" v="100" actId="21"/>
          <ac:spMkLst>
            <pc:docMk/>
            <pc:sldMk cId="2479977582" sldId="2147473493"/>
            <ac:spMk id="84" creationId="{00000000-0000-0000-0000-000000000000}"/>
          </ac:spMkLst>
        </pc:spChg>
        <pc:grpChg chg="del">
          <ac:chgData name="Tường SKHĐT" userId="ab9568c39a88b08a" providerId="LiveId" clId="{583D029E-5C15-4FB2-A6DE-F906E35414C7}" dt="2023-01-04T09:56:00.194" v="99" actId="21"/>
          <ac:grpSpMkLst>
            <pc:docMk/>
            <pc:sldMk cId="2479977582" sldId="2147473493"/>
            <ac:grpSpMk id="66" creationId="{00000000-0000-0000-0000-000000000000}"/>
          </ac:grpSpMkLst>
        </pc:grpChg>
        <pc:graphicFrameChg chg="add mod modGraphic">
          <ac:chgData name="Tường SKHĐT" userId="ab9568c39a88b08a" providerId="LiveId" clId="{583D029E-5C15-4FB2-A6DE-F906E35414C7}" dt="2023-01-04T10:03:47.638" v="364"/>
          <ac:graphicFrameMkLst>
            <pc:docMk/>
            <pc:sldMk cId="2479977582" sldId="2147473493"/>
            <ac:graphicFrameMk id="3" creationId="{E89A0590-BB61-E2EC-6BC9-07C5BC7029DC}"/>
          </ac:graphicFrameMkLst>
        </pc:graphicFrameChg>
      </pc:sldChg>
      <pc:sldChg chg="delSp modSp add mod">
        <pc:chgData name="Tường SKHĐT" userId="ab9568c39a88b08a" providerId="LiveId" clId="{583D029E-5C15-4FB2-A6DE-F906E35414C7}" dt="2023-01-04T10:13:30.549" v="781" actId="1076"/>
        <pc:sldMkLst>
          <pc:docMk/>
          <pc:sldMk cId="611726690" sldId="2147473494"/>
        </pc:sldMkLst>
        <pc:spChg chg="mod">
          <ac:chgData name="Tường SKHĐT" userId="ab9568c39a88b08a" providerId="LiveId" clId="{583D029E-5C15-4FB2-A6DE-F906E35414C7}" dt="2023-01-04T10:13:30.549" v="781" actId="1076"/>
          <ac:spMkLst>
            <pc:docMk/>
            <pc:sldMk cId="611726690" sldId="2147473494"/>
            <ac:spMk id="2" creationId="{5B782834-0385-35AC-5CF8-75244DDDF21A}"/>
          </ac:spMkLst>
        </pc:spChg>
        <pc:spChg chg="mod">
          <ac:chgData name="Tường SKHĐT" userId="ab9568c39a88b08a" providerId="LiveId" clId="{583D029E-5C15-4FB2-A6DE-F906E35414C7}" dt="2023-01-04T10:06:48.343" v="543" actId="20577"/>
          <ac:spMkLst>
            <pc:docMk/>
            <pc:sldMk cId="611726690" sldId="2147473494"/>
            <ac:spMk id="4" creationId="{16D24723-A233-03FF-2329-1817AB93339D}"/>
          </ac:spMkLst>
        </pc:spChg>
        <pc:spChg chg="del">
          <ac:chgData name="Tường SKHĐT" userId="ab9568c39a88b08a" providerId="LiveId" clId="{583D029E-5C15-4FB2-A6DE-F906E35414C7}" dt="2023-01-04T10:06:58.192" v="544" actId="21"/>
          <ac:spMkLst>
            <pc:docMk/>
            <pc:sldMk cId="611726690" sldId="2147473494"/>
            <ac:spMk id="5" creationId="{0388789B-20AA-F452-A414-510610E437A9}"/>
          </ac:spMkLst>
        </pc:spChg>
        <pc:spChg chg="mod">
          <ac:chgData name="Tường SKHĐT" userId="ab9568c39a88b08a" providerId="LiveId" clId="{583D029E-5C15-4FB2-A6DE-F906E35414C7}" dt="2023-01-04T10:13:30.549" v="781" actId="1076"/>
          <ac:spMkLst>
            <pc:docMk/>
            <pc:sldMk cId="611726690" sldId="2147473494"/>
            <ac:spMk id="43" creationId="{00000000-0000-0000-0000-000000000000}"/>
          </ac:spMkLst>
        </pc:spChg>
        <pc:spChg chg="mod">
          <ac:chgData name="Tường SKHĐT" userId="ab9568c39a88b08a" providerId="LiveId" clId="{583D029E-5C15-4FB2-A6DE-F906E35414C7}" dt="2023-01-04T10:07:06.457" v="578" actId="1035"/>
          <ac:spMkLst>
            <pc:docMk/>
            <pc:sldMk cId="611726690" sldId="2147473494"/>
            <ac:spMk id="45" creationId="{00000000-0000-0000-0000-000000000000}"/>
          </ac:spMkLst>
        </pc:spChg>
        <pc:spChg chg="mod">
          <ac:chgData name="Tường SKHĐT" userId="ab9568c39a88b08a" providerId="LiveId" clId="{583D029E-5C15-4FB2-A6DE-F906E35414C7}" dt="2023-01-04T10:07:06.457" v="578" actId="1035"/>
          <ac:spMkLst>
            <pc:docMk/>
            <pc:sldMk cId="611726690" sldId="2147473494"/>
            <ac:spMk id="46" creationId="{00000000-0000-0000-0000-000000000000}"/>
          </ac:spMkLst>
        </pc:spChg>
        <pc:spChg chg="mod">
          <ac:chgData name="Tường SKHĐT" userId="ab9568c39a88b08a" providerId="LiveId" clId="{583D029E-5C15-4FB2-A6DE-F906E35414C7}" dt="2023-01-04T10:07:06.457" v="578" actId="1035"/>
          <ac:spMkLst>
            <pc:docMk/>
            <pc:sldMk cId="611726690" sldId="2147473494"/>
            <ac:spMk id="48" creationId="{00000000-0000-0000-0000-000000000000}"/>
          </ac:spMkLst>
        </pc:spChg>
        <pc:spChg chg="mod">
          <ac:chgData name="Tường SKHĐT" userId="ab9568c39a88b08a" providerId="LiveId" clId="{583D029E-5C15-4FB2-A6DE-F906E35414C7}" dt="2023-01-04T10:12:09.864" v="742" actId="1076"/>
          <ac:spMkLst>
            <pc:docMk/>
            <pc:sldMk cId="611726690" sldId="2147473494"/>
            <ac:spMk id="50" creationId="{00000000-0000-0000-0000-000000000000}"/>
          </ac:spMkLst>
        </pc:spChg>
        <pc:spChg chg="mod">
          <ac:chgData name="Tường SKHĐT" userId="ab9568c39a88b08a" providerId="LiveId" clId="{583D029E-5C15-4FB2-A6DE-F906E35414C7}" dt="2023-01-04T10:11:37.493" v="735" actId="1076"/>
          <ac:spMkLst>
            <pc:docMk/>
            <pc:sldMk cId="611726690" sldId="2147473494"/>
            <ac:spMk id="52" creationId="{00000000-0000-0000-0000-000000000000}"/>
          </ac:spMkLst>
        </pc:spChg>
        <pc:spChg chg="mod">
          <ac:chgData name="Tường SKHĐT" userId="ab9568c39a88b08a" providerId="LiveId" clId="{583D029E-5C15-4FB2-A6DE-F906E35414C7}" dt="2023-01-04T10:07:06.457" v="578" actId="1035"/>
          <ac:spMkLst>
            <pc:docMk/>
            <pc:sldMk cId="611726690" sldId="2147473494"/>
            <ac:spMk id="57" creationId="{00000000-0000-0000-0000-000000000000}"/>
          </ac:spMkLst>
        </pc:spChg>
        <pc:spChg chg="mod">
          <ac:chgData name="Tường SKHĐT" userId="ab9568c39a88b08a" providerId="LiveId" clId="{583D029E-5C15-4FB2-A6DE-F906E35414C7}" dt="2023-01-04T10:12:09.864" v="742" actId="1076"/>
          <ac:spMkLst>
            <pc:docMk/>
            <pc:sldMk cId="611726690" sldId="2147473494"/>
            <ac:spMk id="60" creationId="{00000000-0000-0000-0000-000000000000}"/>
          </ac:spMkLst>
        </pc:spChg>
        <pc:spChg chg="mod">
          <ac:chgData name="Tường SKHĐT" userId="ab9568c39a88b08a" providerId="LiveId" clId="{583D029E-5C15-4FB2-A6DE-F906E35414C7}" dt="2023-01-04T10:11:46.430" v="738" actId="1076"/>
          <ac:spMkLst>
            <pc:docMk/>
            <pc:sldMk cId="611726690" sldId="2147473494"/>
            <ac:spMk id="70" creationId="{00000000-0000-0000-0000-000000000000}"/>
          </ac:spMkLst>
        </pc:spChg>
        <pc:grpChg chg="mod">
          <ac:chgData name="Tường SKHĐT" userId="ab9568c39a88b08a" providerId="LiveId" clId="{583D029E-5C15-4FB2-A6DE-F906E35414C7}" dt="2023-01-04T10:07:06.457" v="578" actId="1035"/>
          <ac:grpSpMkLst>
            <pc:docMk/>
            <pc:sldMk cId="611726690" sldId="2147473494"/>
            <ac:grpSpMk id="44" creationId="{00000000-0000-0000-0000-000000000000}"/>
          </ac:grpSpMkLst>
        </pc:grpChg>
        <pc:cxnChg chg="mod">
          <ac:chgData name="Tường SKHĐT" userId="ab9568c39a88b08a" providerId="LiveId" clId="{583D029E-5C15-4FB2-A6DE-F906E35414C7}" dt="2023-01-04T10:12:14.899" v="743" actId="14100"/>
          <ac:cxnSpMkLst>
            <pc:docMk/>
            <pc:sldMk cId="611726690" sldId="2147473494"/>
            <ac:cxnSpMk id="6" creationId="{FF705920-E1B4-B4D0-9EA4-A27AA5761577}"/>
          </ac:cxnSpMkLst>
        </pc:cxnChg>
      </pc:sldChg>
      <pc:sldChg chg="modSp mod">
        <pc:chgData name="Tường SKHĐT" userId="ab9568c39a88b08a" providerId="LiveId" clId="{583D029E-5C15-4FB2-A6DE-F906E35414C7}" dt="2023-01-05T09:26:19.342" v="1283" actId="14100"/>
        <pc:sldMkLst>
          <pc:docMk/>
          <pc:sldMk cId="517205925" sldId="2147473498"/>
        </pc:sldMkLst>
        <pc:spChg chg="mod">
          <ac:chgData name="Tường SKHĐT" userId="ab9568c39a88b08a" providerId="LiveId" clId="{583D029E-5C15-4FB2-A6DE-F906E35414C7}" dt="2023-01-05T09:26:15.674" v="1282" actId="14100"/>
          <ac:spMkLst>
            <pc:docMk/>
            <pc:sldMk cId="517205925" sldId="2147473498"/>
            <ac:spMk id="4" creationId="{16D24723-A233-03FF-2329-1817AB93339D}"/>
          </ac:spMkLst>
        </pc:spChg>
        <pc:cxnChg chg="mod">
          <ac:chgData name="Tường SKHĐT" userId="ab9568c39a88b08a" providerId="LiveId" clId="{583D029E-5C15-4FB2-A6DE-F906E35414C7}" dt="2023-01-05T09:26:19.342" v="1283" actId="14100"/>
          <ac:cxnSpMkLst>
            <pc:docMk/>
            <pc:sldMk cId="517205925" sldId="2147473498"/>
            <ac:cxnSpMk id="6" creationId="{FF705920-E1B4-B4D0-9EA4-A27AA5761577}"/>
          </ac:cxnSpMkLst>
        </pc:cxnChg>
      </pc:sldChg>
      <pc:sldChg chg="modSp mod">
        <pc:chgData name="Tường SKHĐT" userId="ab9568c39a88b08a" providerId="LiveId" clId="{583D029E-5C15-4FB2-A6DE-F906E35414C7}" dt="2023-01-05T09:26:34.784" v="1311" actId="14100"/>
        <pc:sldMkLst>
          <pc:docMk/>
          <pc:sldMk cId="4071845434" sldId="2147473499"/>
        </pc:sldMkLst>
        <pc:spChg chg="mod">
          <ac:chgData name="Tường SKHĐT" userId="ab9568c39a88b08a" providerId="LiveId" clId="{583D029E-5C15-4FB2-A6DE-F906E35414C7}" dt="2023-01-05T09:26:32.364" v="1310" actId="14100"/>
          <ac:spMkLst>
            <pc:docMk/>
            <pc:sldMk cId="4071845434" sldId="2147473499"/>
            <ac:spMk id="4" creationId="{16D24723-A233-03FF-2329-1817AB93339D}"/>
          </ac:spMkLst>
        </pc:spChg>
        <pc:cxnChg chg="mod">
          <ac:chgData name="Tường SKHĐT" userId="ab9568c39a88b08a" providerId="LiveId" clId="{583D029E-5C15-4FB2-A6DE-F906E35414C7}" dt="2023-01-05T09:26:34.784" v="1311" actId="14100"/>
          <ac:cxnSpMkLst>
            <pc:docMk/>
            <pc:sldMk cId="4071845434" sldId="2147473499"/>
            <ac:cxnSpMk id="6" creationId="{FF705920-E1B4-B4D0-9EA4-A27AA5761577}"/>
          </ac:cxnSpMkLst>
        </pc:cxnChg>
      </pc:sldChg>
      <pc:sldChg chg="modSp mod">
        <pc:chgData name="Tường SKHĐT" userId="ab9568c39a88b08a" providerId="LiveId" clId="{583D029E-5C15-4FB2-A6DE-F906E35414C7}" dt="2023-01-05T09:26:49.644" v="1341" actId="14100"/>
        <pc:sldMkLst>
          <pc:docMk/>
          <pc:sldMk cId="3215727463" sldId="2147473500"/>
        </pc:sldMkLst>
        <pc:spChg chg="mod">
          <ac:chgData name="Tường SKHĐT" userId="ab9568c39a88b08a" providerId="LiveId" clId="{583D029E-5C15-4FB2-A6DE-F906E35414C7}" dt="2023-01-05T09:26:46.070" v="1340" actId="14100"/>
          <ac:spMkLst>
            <pc:docMk/>
            <pc:sldMk cId="3215727463" sldId="2147473500"/>
            <ac:spMk id="4" creationId="{16D24723-A233-03FF-2329-1817AB93339D}"/>
          </ac:spMkLst>
        </pc:spChg>
        <pc:graphicFrameChg chg="mod">
          <ac:chgData name="Tường SKHĐT" userId="ab9568c39a88b08a" providerId="LiveId" clId="{583D029E-5C15-4FB2-A6DE-F906E35414C7}" dt="2023-01-05T09:24:25.849" v="1233" actId="20577"/>
          <ac:graphicFrameMkLst>
            <pc:docMk/>
            <pc:sldMk cId="3215727463" sldId="2147473500"/>
            <ac:graphicFrameMk id="16" creationId="{F09E3A7B-07B6-CA30-1478-0A37F48EB298}"/>
          </ac:graphicFrameMkLst>
        </pc:graphicFrameChg>
        <pc:cxnChg chg="mod">
          <ac:chgData name="Tường SKHĐT" userId="ab9568c39a88b08a" providerId="LiveId" clId="{583D029E-5C15-4FB2-A6DE-F906E35414C7}" dt="2023-01-05T09:26:49.644" v="1341" actId="14100"/>
          <ac:cxnSpMkLst>
            <pc:docMk/>
            <pc:sldMk cId="3215727463" sldId="2147473500"/>
            <ac:cxnSpMk id="6" creationId="{FF705920-E1B4-B4D0-9EA4-A27AA5761577}"/>
          </ac:cxnSpMkLst>
        </pc:cxnChg>
      </pc:sldChg>
      <pc:sldChg chg="modSp mod">
        <pc:chgData name="Tường SKHĐT" userId="ab9568c39a88b08a" providerId="LiveId" clId="{583D029E-5C15-4FB2-A6DE-F906E35414C7}" dt="2023-01-05T09:27:01.833" v="1369" actId="14100"/>
        <pc:sldMkLst>
          <pc:docMk/>
          <pc:sldMk cId="1680809982" sldId="2147473501"/>
        </pc:sldMkLst>
        <pc:spChg chg="mod">
          <ac:chgData name="Tường SKHĐT" userId="ab9568c39a88b08a" providerId="LiveId" clId="{583D029E-5C15-4FB2-A6DE-F906E35414C7}" dt="2023-01-05T09:26:57.952" v="1368" actId="14100"/>
          <ac:spMkLst>
            <pc:docMk/>
            <pc:sldMk cId="1680809982" sldId="2147473501"/>
            <ac:spMk id="4" creationId="{16D24723-A233-03FF-2329-1817AB93339D}"/>
          </ac:spMkLst>
        </pc:spChg>
        <pc:cxnChg chg="mod">
          <ac:chgData name="Tường SKHĐT" userId="ab9568c39a88b08a" providerId="LiveId" clId="{583D029E-5C15-4FB2-A6DE-F906E35414C7}" dt="2023-01-05T09:27:01.833" v="1369" actId="14100"/>
          <ac:cxnSpMkLst>
            <pc:docMk/>
            <pc:sldMk cId="1680809982" sldId="2147473501"/>
            <ac:cxnSpMk id="6" creationId="{FF705920-E1B4-B4D0-9EA4-A27AA5761577}"/>
          </ac:cxnSpMkLst>
        </pc:cxnChg>
      </pc:sldChg>
      <pc:sldChg chg="modSp mod">
        <pc:chgData name="Tường SKHĐT" userId="ab9568c39a88b08a" providerId="LiveId" clId="{583D029E-5C15-4FB2-A6DE-F906E35414C7}" dt="2023-01-05T09:28:29.900" v="1501" actId="14100"/>
        <pc:sldMkLst>
          <pc:docMk/>
          <pc:sldMk cId="1302223711" sldId="2147473504"/>
        </pc:sldMkLst>
        <pc:spChg chg="mod">
          <ac:chgData name="Tường SKHĐT" userId="ab9568c39a88b08a" providerId="LiveId" clId="{583D029E-5C15-4FB2-A6DE-F906E35414C7}" dt="2023-01-05T09:28:26.514" v="1500" actId="14100"/>
          <ac:spMkLst>
            <pc:docMk/>
            <pc:sldMk cId="1302223711" sldId="2147473504"/>
            <ac:spMk id="4" creationId="{16D24723-A233-03FF-2329-1817AB93339D}"/>
          </ac:spMkLst>
        </pc:spChg>
        <pc:cxnChg chg="mod">
          <ac:chgData name="Tường SKHĐT" userId="ab9568c39a88b08a" providerId="LiveId" clId="{583D029E-5C15-4FB2-A6DE-F906E35414C7}" dt="2023-01-05T09:28:29.900" v="1501" actId="14100"/>
          <ac:cxnSpMkLst>
            <pc:docMk/>
            <pc:sldMk cId="1302223711" sldId="2147473504"/>
            <ac:cxnSpMk id="6" creationId="{FF705920-E1B4-B4D0-9EA4-A27AA5761577}"/>
          </ac:cxnSpMkLst>
        </pc:cxnChg>
      </pc:sldChg>
      <pc:sldChg chg="modSp mod">
        <pc:chgData name="Tường SKHĐT" userId="ab9568c39a88b08a" providerId="LiveId" clId="{583D029E-5C15-4FB2-A6DE-F906E35414C7}" dt="2023-01-05T09:27:58.910" v="1439" actId="14100"/>
        <pc:sldMkLst>
          <pc:docMk/>
          <pc:sldMk cId="1098375856" sldId="2147473511"/>
        </pc:sldMkLst>
        <pc:spChg chg="mod">
          <ac:chgData name="Tường SKHĐT" userId="ab9568c39a88b08a" providerId="LiveId" clId="{583D029E-5C15-4FB2-A6DE-F906E35414C7}" dt="2023-01-05T09:27:55.776" v="1438" actId="14100"/>
          <ac:spMkLst>
            <pc:docMk/>
            <pc:sldMk cId="1098375856" sldId="2147473511"/>
            <ac:spMk id="4" creationId="{16D24723-A233-03FF-2329-1817AB93339D}"/>
          </ac:spMkLst>
        </pc:spChg>
        <pc:cxnChg chg="mod">
          <ac:chgData name="Tường SKHĐT" userId="ab9568c39a88b08a" providerId="LiveId" clId="{583D029E-5C15-4FB2-A6DE-F906E35414C7}" dt="2023-01-05T09:27:58.910" v="1439" actId="14100"/>
          <ac:cxnSpMkLst>
            <pc:docMk/>
            <pc:sldMk cId="1098375856" sldId="2147473511"/>
            <ac:cxnSpMk id="6" creationId="{FF705920-E1B4-B4D0-9EA4-A27AA5761577}"/>
          </ac:cxnSpMkLst>
        </pc:cxnChg>
      </pc:sldChg>
      <pc:sldChg chg="addSp delSp modSp mod">
        <pc:chgData name="Tường SKHĐT" userId="ab9568c39a88b08a" providerId="LiveId" clId="{583D029E-5C15-4FB2-A6DE-F906E35414C7}" dt="2023-01-05T09:28:16.132" v="1467" actId="14100"/>
        <pc:sldMkLst>
          <pc:docMk/>
          <pc:sldMk cId="3883905374" sldId="2147473512"/>
        </pc:sldMkLst>
        <pc:spChg chg="mod">
          <ac:chgData name="Tường SKHĐT" userId="ab9568c39a88b08a" providerId="LiveId" clId="{583D029E-5C15-4FB2-A6DE-F906E35414C7}" dt="2023-01-05T09:28:08.734" v="1466" actId="14100"/>
          <ac:spMkLst>
            <pc:docMk/>
            <pc:sldMk cId="3883905374" sldId="2147473512"/>
            <ac:spMk id="4" creationId="{16D24723-A233-03FF-2329-1817AB93339D}"/>
          </ac:spMkLst>
        </pc:spChg>
        <pc:picChg chg="mod">
          <ac:chgData name="Tường SKHĐT" userId="ab9568c39a88b08a" providerId="LiveId" clId="{583D029E-5C15-4FB2-A6DE-F906E35414C7}" dt="2023-01-05T09:00:37.139" v="989" actId="1076"/>
          <ac:picMkLst>
            <pc:docMk/>
            <pc:sldMk cId="3883905374" sldId="2147473512"/>
            <ac:picMk id="3" creationId="{DD9175C4-E122-5875-17D7-03639C1ACB2B}"/>
          </ac:picMkLst>
        </pc:picChg>
        <pc:picChg chg="del">
          <ac:chgData name="Tường SKHĐT" userId="ab9568c39a88b08a" providerId="LiveId" clId="{583D029E-5C15-4FB2-A6DE-F906E35414C7}" dt="2023-01-05T08:59:54.692" v="981" actId="21"/>
          <ac:picMkLst>
            <pc:docMk/>
            <pc:sldMk cId="3883905374" sldId="2147473512"/>
            <ac:picMk id="5" creationId="{527C9105-D4C6-2A64-50F4-4AE13D60F2A1}"/>
          </ac:picMkLst>
        </pc:picChg>
        <pc:picChg chg="add mod">
          <ac:chgData name="Tường SKHĐT" userId="ab9568c39a88b08a" providerId="LiveId" clId="{583D029E-5C15-4FB2-A6DE-F906E35414C7}" dt="2023-01-05T09:00:31.749" v="988" actId="1076"/>
          <ac:picMkLst>
            <pc:docMk/>
            <pc:sldMk cId="3883905374" sldId="2147473512"/>
            <ac:picMk id="8" creationId="{67FFF0AD-2B2B-098C-EA0B-72365E44493E}"/>
          </ac:picMkLst>
        </pc:picChg>
        <pc:cxnChg chg="mod">
          <ac:chgData name="Tường SKHĐT" userId="ab9568c39a88b08a" providerId="LiveId" clId="{583D029E-5C15-4FB2-A6DE-F906E35414C7}" dt="2023-01-05T09:28:16.132" v="1467" actId="14100"/>
          <ac:cxnSpMkLst>
            <pc:docMk/>
            <pc:sldMk cId="3883905374" sldId="2147473512"/>
            <ac:cxnSpMk id="6" creationId="{FF705920-E1B4-B4D0-9EA4-A27AA5761577}"/>
          </ac:cxnSpMkLst>
        </pc:cxnChg>
      </pc:sldChg>
      <pc:sldChg chg="modSp mod">
        <pc:chgData name="Tường SKHĐT" userId="ab9568c39a88b08a" providerId="LiveId" clId="{583D029E-5C15-4FB2-A6DE-F906E35414C7}" dt="2023-01-05T09:16:45.140" v="1216" actId="20577"/>
        <pc:sldMkLst>
          <pc:docMk/>
          <pc:sldMk cId="3554211324" sldId="2147473513"/>
        </pc:sldMkLst>
        <pc:spChg chg="mod">
          <ac:chgData name="Tường SKHĐT" userId="ab9568c39a88b08a" providerId="LiveId" clId="{583D029E-5C15-4FB2-A6DE-F906E35414C7}" dt="2023-01-05T09:13:20.797" v="1050" actId="1036"/>
          <ac:spMkLst>
            <pc:docMk/>
            <pc:sldMk cId="3554211324" sldId="2147473513"/>
            <ac:spMk id="18" creationId="{21245A2C-03CB-6DE8-D086-6E728FD99907}"/>
          </ac:spMkLst>
        </pc:spChg>
        <pc:spChg chg="mod">
          <ac:chgData name="Tường SKHĐT" userId="ab9568c39a88b08a" providerId="LiveId" clId="{583D029E-5C15-4FB2-A6DE-F906E35414C7}" dt="2023-01-05T09:14:22.569" v="1131" actId="6549"/>
          <ac:spMkLst>
            <pc:docMk/>
            <pc:sldMk cId="3554211324" sldId="2147473513"/>
            <ac:spMk id="32" creationId="{5F5AB2AB-C6F7-20F0-B98F-DFD31A693985}"/>
          </ac:spMkLst>
        </pc:spChg>
        <pc:spChg chg="mod">
          <ac:chgData name="Tường SKHĐT" userId="ab9568c39a88b08a" providerId="LiveId" clId="{583D029E-5C15-4FB2-A6DE-F906E35414C7}" dt="2023-01-05T09:16:45.140" v="1216" actId="20577"/>
          <ac:spMkLst>
            <pc:docMk/>
            <pc:sldMk cId="3554211324" sldId="2147473513"/>
            <ac:spMk id="41" creationId="{58A27EB2-CD96-EAE0-712E-B29BA01F0FF2}"/>
          </ac:spMkLst>
        </pc:spChg>
        <pc:cxnChg chg="mod">
          <ac:chgData name="Tường SKHĐT" userId="ab9568c39a88b08a" providerId="LiveId" clId="{583D029E-5C15-4FB2-A6DE-F906E35414C7}" dt="2023-01-05T09:13:23.424" v="1055" actId="1036"/>
          <ac:cxnSpMkLst>
            <pc:docMk/>
            <pc:sldMk cId="3554211324" sldId="2147473513"/>
            <ac:cxnSpMk id="23" creationId="{892F6A17-4112-5F31-C56A-9B185E710C59}"/>
          </ac:cxnSpMkLst>
        </pc:cxnChg>
      </pc:sldChg>
    </pc:docChg>
  </pc:docChgLst>
  <pc:docChgLst>
    <pc:chgData name="Tường SKHĐT" userId="ab9568c39a88b08a" providerId="LiveId" clId="{2EBC6E85-2441-4376-9BAA-F39AFD05678E}"/>
    <pc:docChg chg="modSld">
      <pc:chgData name="Tường SKHĐT" userId="ab9568c39a88b08a" providerId="LiveId" clId="{2EBC6E85-2441-4376-9BAA-F39AFD05678E}" dt="2022-11-22T08:38:05.244" v="8" actId="20577"/>
      <pc:docMkLst>
        <pc:docMk/>
      </pc:docMkLst>
      <pc:sldChg chg="modSp mod">
        <pc:chgData name="Tường SKHĐT" userId="ab9568c39a88b08a" providerId="LiveId" clId="{2EBC6E85-2441-4376-9BAA-F39AFD05678E}" dt="2022-11-22T08:38:05.244" v="8" actId="20577"/>
        <pc:sldMkLst>
          <pc:docMk/>
          <pc:sldMk cId="1770736918" sldId="413"/>
        </pc:sldMkLst>
        <pc:spChg chg="mod">
          <ac:chgData name="Tường SKHĐT" userId="ab9568c39a88b08a" providerId="LiveId" clId="{2EBC6E85-2441-4376-9BAA-F39AFD05678E}" dt="2022-11-22T08:38:05.244" v="8" actId="20577"/>
          <ac:spMkLst>
            <pc:docMk/>
            <pc:sldMk cId="1770736918" sldId="413"/>
            <ac:spMk id="12" creationId="{5A3DCAC9-C389-CD84-3C84-E7EC9803EA7C}"/>
          </ac:spMkLst>
        </pc:spChg>
      </pc:sldChg>
    </pc:docChg>
  </pc:docChgLst>
  <pc:docChgLst>
    <pc:chgData name="Tường SKHĐT" userId="ab9568c39a88b08a" providerId="LiveId" clId="{D0D0D6DB-4B24-4E2C-A5FA-2AD6DFFBD362}"/>
    <pc:docChg chg="undo custSel addSld delSld modSld">
      <pc:chgData name="Tường SKHĐT" userId="ab9568c39a88b08a" providerId="LiveId" clId="{D0D0D6DB-4B24-4E2C-A5FA-2AD6DFFBD362}" dt="2023-01-30T04:29:29.876" v="4556" actId="20577"/>
      <pc:docMkLst>
        <pc:docMk/>
      </pc:docMkLst>
      <pc:sldChg chg="add del">
        <pc:chgData name="Tường SKHĐT" userId="ab9568c39a88b08a" providerId="LiveId" clId="{D0D0D6DB-4B24-4E2C-A5FA-2AD6DFFBD362}" dt="2023-01-30T04:01:08.165" v="3131" actId="2696"/>
        <pc:sldMkLst>
          <pc:docMk/>
          <pc:sldMk cId="0" sldId="261"/>
        </pc:sldMkLst>
      </pc:sldChg>
      <pc:sldChg chg="add del">
        <pc:chgData name="Tường SKHĐT" userId="ab9568c39a88b08a" providerId="LiveId" clId="{D0D0D6DB-4B24-4E2C-A5FA-2AD6DFFBD362}" dt="2023-01-30T03:16:35.049" v="1906" actId="2696"/>
        <pc:sldMkLst>
          <pc:docMk/>
          <pc:sldMk cId="0" sldId="263"/>
        </pc:sldMkLst>
      </pc:sldChg>
      <pc:sldChg chg="add del">
        <pc:chgData name="Tường SKHĐT" userId="ab9568c39a88b08a" providerId="LiveId" clId="{D0D0D6DB-4B24-4E2C-A5FA-2AD6DFFBD362}" dt="2023-01-30T03:03:44.933" v="1243" actId="2696"/>
        <pc:sldMkLst>
          <pc:docMk/>
          <pc:sldMk cId="2934248644" sldId="276"/>
        </pc:sldMkLst>
      </pc:sldChg>
      <pc:sldChg chg="add del">
        <pc:chgData name="Tường SKHĐT" userId="ab9568c39a88b08a" providerId="LiveId" clId="{D0D0D6DB-4B24-4E2C-A5FA-2AD6DFFBD362}" dt="2023-01-30T04:16:37.355" v="3921" actId="2696"/>
        <pc:sldMkLst>
          <pc:docMk/>
          <pc:sldMk cId="3305523253" sldId="405"/>
        </pc:sldMkLst>
      </pc:sldChg>
      <pc:sldChg chg="modSp add del mod">
        <pc:chgData name="Tường SKHĐT" userId="ab9568c39a88b08a" providerId="LiveId" clId="{D0D0D6DB-4B24-4E2C-A5FA-2AD6DFFBD362}" dt="2023-01-30T03:12:21.416" v="1805" actId="2696"/>
        <pc:sldMkLst>
          <pc:docMk/>
          <pc:sldMk cId="2024374373" sldId="434"/>
        </pc:sldMkLst>
        <pc:spChg chg="mod">
          <ac:chgData name="Tường SKHĐT" userId="ab9568c39a88b08a" providerId="LiveId" clId="{D0D0D6DB-4B24-4E2C-A5FA-2AD6DFFBD362}" dt="2023-01-30T02:57:35.464" v="1101" actId="20577"/>
          <ac:spMkLst>
            <pc:docMk/>
            <pc:sldMk cId="2024374373" sldId="434"/>
            <ac:spMk id="2" creationId="{00000000-0000-0000-0000-000000000000}"/>
          </ac:spMkLst>
        </pc:spChg>
        <pc:spChg chg="mod">
          <ac:chgData name="Tường SKHĐT" userId="ab9568c39a88b08a" providerId="LiveId" clId="{D0D0D6DB-4B24-4E2C-A5FA-2AD6DFFBD362}" dt="2023-01-30T02:58:32.360" v="1108" actId="20577"/>
          <ac:spMkLst>
            <pc:docMk/>
            <pc:sldMk cId="2024374373" sldId="434"/>
            <ac:spMk id="4" creationId="{00000000-0000-0000-0000-000000000000}"/>
          </ac:spMkLst>
        </pc:spChg>
        <pc:spChg chg="mod">
          <ac:chgData name="Tường SKHĐT" userId="ab9568c39a88b08a" providerId="LiveId" clId="{D0D0D6DB-4B24-4E2C-A5FA-2AD6DFFBD362}" dt="2023-01-30T02:58:49.529" v="1123" actId="20577"/>
          <ac:spMkLst>
            <pc:docMk/>
            <pc:sldMk cId="2024374373" sldId="434"/>
            <ac:spMk id="15" creationId="{00000000-0000-0000-0000-000000000000}"/>
          </ac:spMkLst>
        </pc:spChg>
        <pc:spChg chg="mod">
          <ac:chgData name="Tường SKHĐT" userId="ab9568c39a88b08a" providerId="LiveId" clId="{D0D0D6DB-4B24-4E2C-A5FA-2AD6DFFBD362}" dt="2023-01-30T02:58:57.992" v="1132" actId="20577"/>
          <ac:spMkLst>
            <pc:docMk/>
            <pc:sldMk cId="2024374373" sldId="434"/>
            <ac:spMk id="16" creationId="{00000000-0000-0000-0000-000000000000}"/>
          </ac:spMkLst>
        </pc:spChg>
        <pc:spChg chg="mod">
          <ac:chgData name="Tường SKHĐT" userId="ab9568c39a88b08a" providerId="LiveId" clId="{D0D0D6DB-4B24-4E2C-A5FA-2AD6DFFBD362}" dt="2023-01-30T02:58:42.588" v="1117" actId="20577"/>
          <ac:spMkLst>
            <pc:docMk/>
            <pc:sldMk cId="2024374373" sldId="434"/>
            <ac:spMk id="17" creationId="{00000000-0000-0000-0000-000000000000}"/>
          </ac:spMkLst>
        </pc:spChg>
        <pc:spChg chg="mod">
          <ac:chgData name="Tường SKHĐT" userId="ab9568c39a88b08a" providerId="LiveId" clId="{D0D0D6DB-4B24-4E2C-A5FA-2AD6DFFBD362}" dt="2023-01-30T02:59:01.234" v="1139" actId="20577"/>
          <ac:spMkLst>
            <pc:docMk/>
            <pc:sldMk cId="2024374373" sldId="434"/>
            <ac:spMk id="18" creationId="{00000000-0000-0000-0000-000000000000}"/>
          </ac:spMkLst>
        </pc:spChg>
      </pc:sldChg>
      <pc:sldChg chg="add del">
        <pc:chgData name="Tường SKHĐT" userId="ab9568c39a88b08a" providerId="LiveId" clId="{D0D0D6DB-4B24-4E2C-A5FA-2AD6DFFBD362}" dt="2023-01-30T04:00:47.116" v="3127" actId="2696"/>
        <pc:sldMkLst>
          <pc:docMk/>
          <pc:sldMk cId="2363256103" sldId="436"/>
        </pc:sldMkLst>
      </pc:sldChg>
      <pc:sldChg chg="add del">
        <pc:chgData name="Tường SKHĐT" userId="ab9568c39a88b08a" providerId="LiveId" clId="{D0D0D6DB-4B24-4E2C-A5FA-2AD6DFFBD362}" dt="2023-01-30T04:00:57.941" v="3129" actId="2696"/>
        <pc:sldMkLst>
          <pc:docMk/>
          <pc:sldMk cId="2091478311" sldId="438"/>
        </pc:sldMkLst>
      </pc:sldChg>
      <pc:sldChg chg="modSp add del mod">
        <pc:chgData name="Tường SKHĐT" userId="ab9568c39a88b08a" providerId="LiveId" clId="{D0D0D6DB-4B24-4E2C-A5FA-2AD6DFFBD362}" dt="2023-01-30T03:12:41.257" v="1807" actId="2696"/>
        <pc:sldMkLst>
          <pc:docMk/>
          <pc:sldMk cId="421919259" sldId="439"/>
        </pc:sldMkLst>
        <pc:spChg chg="mod">
          <ac:chgData name="Tường SKHĐT" userId="ab9568c39a88b08a" providerId="LiveId" clId="{D0D0D6DB-4B24-4E2C-A5FA-2AD6DFFBD362}" dt="2023-01-30T03:02:57.373" v="1184" actId="20577"/>
          <ac:spMkLst>
            <pc:docMk/>
            <pc:sldMk cId="421919259" sldId="439"/>
            <ac:spMk id="6" creationId="{8F441EC3-0BA7-4F59-8AD1-8445D9757715}"/>
          </ac:spMkLst>
        </pc:spChg>
        <pc:spChg chg="mod">
          <ac:chgData name="Tường SKHĐT" userId="ab9568c39a88b08a" providerId="LiveId" clId="{D0D0D6DB-4B24-4E2C-A5FA-2AD6DFFBD362}" dt="2023-01-30T03:03:11.314" v="1204" actId="20577"/>
          <ac:spMkLst>
            <pc:docMk/>
            <pc:sldMk cId="421919259" sldId="439"/>
            <ac:spMk id="7" creationId="{6C0C263C-8AC5-4EA9-6623-5D53F070A466}"/>
          </ac:spMkLst>
        </pc:spChg>
        <pc:spChg chg="mod">
          <ac:chgData name="Tường SKHĐT" userId="ab9568c39a88b08a" providerId="LiveId" clId="{D0D0D6DB-4B24-4E2C-A5FA-2AD6DFFBD362}" dt="2023-01-30T03:03:24.084" v="1224" actId="20577"/>
          <ac:spMkLst>
            <pc:docMk/>
            <pc:sldMk cId="421919259" sldId="439"/>
            <ac:spMk id="8" creationId="{BE3FBCC4-B1C6-7537-0DC2-C1A9645EA02C}"/>
          </ac:spMkLst>
        </pc:spChg>
        <pc:spChg chg="mod">
          <ac:chgData name="Tường SKHĐT" userId="ab9568c39a88b08a" providerId="LiveId" clId="{D0D0D6DB-4B24-4E2C-A5FA-2AD6DFFBD362}" dt="2023-01-30T03:03:34.245" v="1242" actId="20577"/>
          <ac:spMkLst>
            <pc:docMk/>
            <pc:sldMk cId="421919259" sldId="439"/>
            <ac:spMk id="9" creationId="{BF2EF6F2-669D-669D-8EC0-42EAD0DB9009}"/>
          </ac:spMkLst>
        </pc:spChg>
        <pc:spChg chg="mod">
          <ac:chgData name="Tường SKHĐT" userId="ab9568c39a88b08a" providerId="LiveId" clId="{D0D0D6DB-4B24-4E2C-A5FA-2AD6DFFBD362}" dt="2023-01-30T03:02:45.401" v="1164" actId="20577"/>
          <ac:spMkLst>
            <pc:docMk/>
            <pc:sldMk cId="421919259" sldId="439"/>
            <ac:spMk id="20" creationId="{46499BF0-4D64-5CB9-D715-F6433918CD00}"/>
          </ac:spMkLst>
        </pc:spChg>
      </pc:sldChg>
      <pc:sldChg chg="add del">
        <pc:chgData name="Tường SKHĐT" userId="ab9568c39a88b08a" providerId="LiveId" clId="{D0D0D6DB-4B24-4E2C-A5FA-2AD6DFFBD362}" dt="2023-01-30T04:01:02.652" v="3130" actId="2696"/>
        <pc:sldMkLst>
          <pc:docMk/>
          <pc:sldMk cId="3146323479" sldId="449"/>
        </pc:sldMkLst>
      </pc:sldChg>
      <pc:sldChg chg="add del">
        <pc:chgData name="Tường SKHĐT" userId="ab9568c39a88b08a" providerId="LiveId" clId="{D0D0D6DB-4B24-4E2C-A5FA-2AD6DFFBD362}" dt="2023-01-30T04:16:40.372" v="3922" actId="2696"/>
        <pc:sldMkLst>
          <pc:docMk/>
          <pc:sldMk cId="2678120978" sldId="451"/>
        </pc:sldMkLst>
      </pc:sldChg>
      <pc:sldChg chg="modSp mod">
        <pc:chgData name="Tường SKHĐT" userId="ab9568c39a88b08a" providerId="LiveId" clId="{D0D0D6DB-4B24-4E2C-A5FA-2AD6DFFBD362}" dt="2023-01-30T02:28:48.396" v="297" actId="1038"/>
        <pc:sldMkLst>
          <pc:docMk/>
          <pc:sldMk cId="1596329165" sldId="455"/>
        </pc:sldMkLst>
        <pc:spChg chg="mod">
          <ac:chgData name="Tường SKHĐT" userId="ab9568c39a88b08a" providerId="LiveId" clId="{D0D0D6DB-4B24-4E2C-A5FA-2AD6DFFBD362}" dt="2023-01-30T02:28:26.026" v="205" actId="1076"/>
          <ac:spMkLst>
            <pc:docMk/>
            <pc:sldMk cId="1596329165" sldId="455"/>
            <ac:spMk id="7" creationId="{E508593D-8C0D-4163-9A4A-7D6922F8A0DF}"/>
          </ac:spMkLst>
        </pc:spChg>
        <pc:spChg chg="mod">
          <ac:chgData name="Tường SKHĐT" userId="ab9568c39a88b08a" providerId="LiveId" clId="{D0D0D6DB-4B24-4E2C-A5FA-2AD6DFFBD362}" dt="2023-01-30T02:28:48.396" v="297" actId="1038"/>
          <ac:spMkLst>
            <pc:docMk/>
            <pc:sldMk cId="1596329165" sldId="455"/>
            <ac:spMk id="27" creationId="{87251008-0654-48EC-B85B-8EA2BB576990}"/>
          </ac:spMkLst>
        </pc:spChg>
        <pc:grpChg chg="mod">
          <ac:chgData name="Tường SKHĐT" userId="ab9568c39a88b08a" providerId="LiveId" clId="{D0D0D6DB-4B24-4E2C-A5FA-2AD6DFFBD362}" dt="2023-01-30T02:28:13.793" v="202" actId="14100"/>
          <ac:grpSpMkLst>
            <pc:docMk/>
            <pc:sldMk cId="1596329165" sldId="455"/>
            <ac:grpSpMk id="17" creationId="{6BEB7F04-DEC3-47AD-A430-C67E8368B8AA}"/>
          </ac:grpSpMkLst>
        </pc:grpChg>
        <pc:picChg chg="mod">
          <ac:chgData name="Tường SKHĐT" userId="ab9568c39a88b08a" providerId="LiveId" clId="{D0D0D6DB-4B24-4E2C-A5FA-2AD6DFFBD362}" dt="2023-01-30T02:28:38.750" v="252" actId="1038"/>
          <ac:picMkLst>
            <pc:docMk/>
            <pc:sldMk cId="1596329165" sldId="455"/>
            <ac:picMk id="23" creationId="{AFF07513-015F-41A9-A359-F024D1A336A5}"/>
          </ac:picMkLst>
        </pc:picChg>
      </pc:sldChg>
      <pc:sldChg chg="del">
        <pc:chgData name="Tường SKHĐT" userId="ab9568c39a88b08a" providerId="LiveId" clId="{D0D0D6DB-4B24-4E2C-A5FA-2AD6DFFBD362}" dt="2023-01-30T04:17:18.043" v="3927" actId="2696"/>
        <pc:sldMkLst>
          <pc:docMk/>
          <pc:sldMk cId="1874412585" sldId="456"/>
        </pc:sldMkLst>
      </pc:sldChg>
      <pc:sldChg chg="add del">
        <pc:chgData name="Tường SKHĐT" userId="ab9568c39a88b08a" providerId="LiveId" clId="{D0D0D6DB-4B24-4E2C-A5FA-2AD6DFFBD362}" dt="2023-01-30T04:21:02.429" v="4019" actId="2696"/>
        <pc:sldMkLst>
          <pc:docMk/>
          <pc:sldMk cId="388395178" sldId="457"/>
        </pc:sldMkLst>
      </pc:sldChg>
      <pc:sldChg chg="add del">
        <pc:chgData name="Tường SKHĐT" userId="ab9568c39a88b08a" providerId="LiveId" clId="{D0D0D6DB-4B24-4E2C-A5FA-2AD6DFFBD362}" dt="2023-01-30T04:01:13.237" v="3132" actId="2696"/>
        <pc:sldMkLst>
          <pc:docMk/>
          <pc:sldMk cId="993788174" sldId="458"/>
        </pc:sldMkLst>
      </pc:sldChg>
      <pc:sldChg chg="add del">
        <pc:chgData name="Tường SKHĐT" userId="ab9568c39a88b08a" providerId="LiveId" clId="{D0D0D6DB-4B24-4E2C-A5FA-2AD6DFFBD362}" dt="2023-01-30T04:20:40.859" v="4013" actId="2696"/>
        <pc:sldMkLst>
          <pc:docMk/>
          <pc:sldMk cId="2175681301" sldId="459"/>
        </pc:sldMkLst>
      </pc:sldChg>
      <pc:sldChg chg="add del">
        <pc:chgData name="Tường SKHĐT" userId="ab9568c39a88b08a" providerId="LiveId" clId="{D0D0D6DB-4B24-4E2C-A5FA-2AD6DFFBD362}" dt="2023-01-30T03:04:12.977" v="1248" actId="2696"/>
        <pc:sldMkLst>
          <pc:docMk/>
          <pc:sldMk cId="2794925625" sldId="460"/>
        </pc:sldMkLst>
      </pc:sldChg>
      <pc:sldChg chg="add del">
        <pc:chgData name="Tường SKHĐT" userId="ab9568c39a88b08a" providerId="LiveId" clId="{D0D0D6DB-4B24-4E2C-A5FA-2AD6DFFBD362}" dt="2023-01-30T04:16:45.579" v="3924" actId="2696"/>
        <pc:sldMkLst>
          <pc:docMk/>
          <pc:sldMk cId="3281693686" sldId="462"/>
        </pc:sldMkLst>
      </pc:sldChg>
      <pc:sldChg chg="add del">
        <pc:chgData name="Tường SKHĐT" userId="ab9568c39a88b08a" providerId="LiveId" clId="{D0D0D6DB-4B24-4E2C-A5FA-2AD6DFFBD362}" dt="2023-01-30T04:16:42.979" v="3923" actId="2696"/>
        <pc:sldMkLst>
          <pc:docMk/>
          <pc:sldMk cId="1049355748" sldId="463"/>
        </pc:sldMkLst>
      </pc:sldChg>
      <pc:sldChg chg="add del">
        <pc:chgData name="Tường SKHĐT" userId="ab9568c39a88b08a" providerId="LiveId" clId="{D0D0D6DB-4B24-4E2C-A5FA-2AD6DFFBD362}" dt="2023-01-30T03:03:52.014" v="1244" actId="2696"/>
        <pc:sldMkLst>
          <pc:docMk/>
          <pc:sldMk cId="3768930459" sldId="464"/>
        </pc:sldMkLst>
      </pc:sldChg>
      <pc:sldChg chg="add del">
        <pc:chgData name="Tường SKHĐT" userId="ab9568c39a88b08a" providerId="LiveId" clId="{D0D0D6DB-4B24-4E2C-A5FA-2AD6DFFBD362}" dt="2023-01-30T04:20:34.539" v="4012" actId="2696"/>
        <pc:sldMkLst>
          <pc:docMk/>
          <pc:sldMk cId="1691974300" sldId="465"/>
        </pc:sldMkLst>
      </pc:sldChg>
      <pc:sldChg chg="add del">
        <pc:chgData name="Tường SKHĐT" userId="ab9568c39a88b08a" providerId="LiveId" clId="{D0D0D6DB-4B24-4E2C-A5FA-2AD6DFFBD362}" dt="2023-01-30T03:03:59.183" v="1246" actId="2696"/>
        <pc:sldMkLst>
          <pc:docMk/>
          <pc:sldMk cId="368970905" sldId="466"/>
        </pc:sldMkLst>
      </pc:sldChg>
      <pc:sldChg chg="add del">
        <pc:chgData name="Tường SKHĐT" userId="ab9568c39a88b08a" providerId="LiveId" clId="{D0D0D6DB-4B24-4E2C-A5FA-2AD6DFFBD362}" dt="2023-01-30T03:04:03.488" v="1247" actId="2696"/>
        <pc:sldMkLst>
          <pc:docMk/>
          <pc:sldMk cId="149062980" sldId="467"/>
        </pc:sldMkLst>
      </pc:sldChg>
      <pc:sldChg chg="add del">
        <pc:chgData name="Tường SKHĐT" userId="ab9568c39a88b08a" providerId="LiveId" clId="{D0D0D6DB-4B24-4E2C-A5FA-2AD6DFFBD362}" dt="2023-01-30T03:03:54.259" v="1245" actId="2696"/>
        <pc:sldMkLst>
          <pc:docMk/>
          <pc:sldMk cId="3916396667" sldId="471"/>
        </pc:sldMkLst>
      </pc:sldChg>
      <pc:sldChg chg="add del">
        <pc:chgData name="Tường SKHĐT" userId="ab9568c39a88b08a" providerId="LiveId" clId="{D0D0D6DB-4B24-4E2C-A5FA-2AD6DFFBD362}" dt="2023-01-30T04:16:34.647" v="3920" actId="2696"/>
        <pc:sldMkLst>
          <pc:docMk/>
          <pc:sldMk cId="592900118" sldId="480"/>
        </pc:sldMkLst>
      </pc:sldChg>
      <pc:sldChg chg="modSp add mod">
        <pc:chgData name="Tường SKHĐT" userId="ab9568c39a88b08a" providerId="LiveId" clId="{D0D0D6DB-4B24-4E2C-A5FA-2AD6DFFBD362}" dt="2023-01-30T04:29:29.876" v="4556" actId="20577"/>
        <pc:sldMkLst>
          <pc:docMk/>
          <pc:sldMk cId="348917705" sldId="482"/>
        </pc:sldMkLst>
        <pc:spChg chg="mod">
          <ac:chgData name="Tường SKHĐT" userId="ab9568c39a88b08a" providerId="LiveId" clId="{D0D0D6DB-4B24-4E2C-A5FA-2AD6DFFBD362}" dt="2023-01-30T03:08:26.924" v="1293" actId="20577"/>
          <ac:spMkLst>
            <pc:docMk/>
            <pc:sldMk cId="348917705" sldId="482"/>
            <ac:spMk id="4" creationId="{00000000-0000-0000-0000-000000000000}"/>
          </ac:spMkLst>
        </pc:spChg>
        <pc:graphicFrameChg chg="mod modGraphic">
          <ac:chgData name="Tường SKHĐT" userId="ab9568c39a88b08a" providerId="LiveId" clId="{D0D0D6DB-4B24-4E2C-A5FA-2AD6DFFBD362}" dt="2023-01-30T04:29:29.876" v="4556" actId="20577"/>
          <ac:graphicFrameMkLst>
            <pc:docMk/>
            <pc:sldMk cId="348917705" sldId="482"/>
            <ac:graphicFrameMk id="7" creationId="{44FD6820-12F5-8C73-583C-7D9F46E04367}"/>
          </ac:graphicFrameMkLst>
        </pc:graphicFrameChg>
      </pc:sldChg>
      <pc:sldChg chg="modSp add mod">
        <pc:chgData name="Tường SKHĐT" userId="ab9568c39a88b08a" providerId="LiveId" clId="{D0D0D6DB-4B24-4E2C-A5FA-2AD6DFFBD362}" dt="2023-01-30T03:08:33.364" v="1303" actId="20577"/>
        <pc:sldMkLst>
          <pc:docMk/>
          <pc:sldMk cId="4051799181" sldId="483"/>
        </pc:sldMkLst>
        <pc:spChg chg="mod">
          <ac:chgData name="Tường SKHĐT" userId="ab9568c39a88b08a" providerId="LiveId" clId="{D0D0D6DB-4B24-4E2C-A5FA-2AD6DFFBD362}" dt="2023-01-30T03:08:33.364" v="1303" actId="20577"/>
          <ac:spMkLst>
            <pc:docMk/>
            <pc:sldMk cId="4051799181" sldId="483"/>
            <ac:spMk id="4" creationId="{00000000-0000-0000-0000-000000000000}"/>
          </ac:spMkLst>
        </pc:spChg>
        <pc:graphicFrameChg chg="mod modGraphic">
          <ac:chgData name="Tường SKHĐT" userId="ab9568c39a88b08a" providerId="LiveId" clId="{D0D0D6DB-4B24-4E2C-A5FA-2AD6DFFBD362}" dt="2023-01-30T03:05:45.731" v="1262" actId="14734"/>
          <ac:graphicFrameMkLst>
            <pc:docMk/>
            <pc:sldMk cId="4051799181" sldId="483"/>
            <ac:graphicFrameMk id="2" creationId="{E76DB986-E2D7-83CD-133B-774E10731A3B}"/>
          </ac:graphicFrameMkLst>
        </pc:graphicFrameChg>
      </pc:sldChg>
      <pc:sldChg chg="modSp mod">
        <pc:chgData name="Tường SKHĐT" userId="ab9568c39a88b08a" providerId="LiveId" clId="{D0D0D6DB-4B24-4E2C-A5FA-2AD6DFFBD362}" dt="2023-01-30T04:26:16.106" v="4421" actId="2711"/>
        <pc:sldMkLst>
          <pc:docMk/>
          <pc:sldMk cId="914573862" sldId="2147473474"/>
        </pc:sldMkLst>
        <pc:spChg chg="mod">
          <ac:chgData name="Tường SKHĐT" userId="ab9568c39a88b08a" providerId="LiveId" clId="{D0D0D6DB-4B24-4E2C-A5FA-2AD6DFFBD362}" dt="2023-01-30T03:06:27.066" v="1278" actId="20577"/>
          <ac:spMkLst>
            <pc:docMk/>
            <pc:sldMk cId="914573862" sldId="2147473474"/>
            <ac:spMk id="3" creationId="{D56CE58D-FB5F-1D10-4BAF-E7B0E8BB9294}"/>
          </ac:spMkLst>
        </pc:spChg>
        <pc:graphicFrameChg chg="mod">
          <ac:chgData name="Tường SKHĐT" userId="ab9568c39a88b08a" providerId="LiveId" clId="{D0D0D6DB-4B24-4E2C-A5FA-2AD6DFFBD362}" dt="2023-01-30T04:26:16.106" v="4421" actId="2711"/>
          <ac:graphicFrameMkLst>
            <pc:docMk/>
            <pc:sldMk cId="914573862" sldId="2147473474"/>
            <ac:graphicFrameMk id="2" creationId="{A091C242-D65F-E0C5-16D6-B15756DA14A6}"/>
          </ac:graphicFrameMkLst>
        </pc:graphicFrameChg>
        <pc:cxnChg chg="mod">
          <ac:chgData name="Tường SKHĐT" userId="ab9568c39a88b08a" providerId="LiveId" clId="{D0D0D6DB-4B24-4E2C-A5FA-2AD6DFFBD362}" dt="2023-01-30T03:06:30.965" v="1279" actId="14100"/>
          <ac:cxnSpMkLst>
            <pc:docMk/>
            <pc:sldMk cId="914573862" sldId="2147473474"/>
            <ac:cxnSpMk id="5" creationId="{B76B30D3-4366-089A-F34D-48B859C3B869}"/>
          </ac:cxnSpMkLst>
        </pc:cxnChg>
      </pc:sldChg>
      <pc:sldChg chg="modSp">
        <pc:chgData name="Tường SKHĐT" userId="ab9568c39a88b08a" providerId="LiveId" clId="{D0D0D6DB-4B24-4E2C-A5FA-2AD6DFFBD362}" dt="2023-01-30T04:28:19.965" v="4537" actId="20577"/>
        <pc:sldMkLst>
          <pc:docMk/>
          <pc:sldMk cId="3133831680" sldId="2147473476"/>
        </pc:sldMkLst>
        <pc:graphicFrameChg chg="mod">
          <ac:chgData name="Tường SKHĐT" userId="ab9568c39a88b08a" providerId="LiveId" clId="{D0D0D6DB-4B24-4E2C-A5FA-2AD6DFFBD362}" dt="2023-01-30T04:28:19.965" v="4537" actId="20577"/>
          <ac:graphicFrameMkLst>
            <pc:docMk/>
            <pc:sldMk cId="3133831680" sldId="2147473476"/>
            <ac:graphicFrameMk id="2" creationId="{A091C242-D65F-E0C5-16D6-B15756DA14A6}"/>
          </ac:graphicFrameMkLst>
        </pc:graphicFrameChg>
      </pc:sldChg>
      <pc:sldChg chg="del">
        <pc:chgData name="Tường SKHĐT" userId="ab9568c39a88b08a" providerId="LiveId" clId="{D0D0D6DB-4B24-4E2C-A5FA-2AD6DFFBD362}" dt="2023-01-30T04:28:23.559" v="4538" actId="2696"/>
        <pc:sldMkLst>
          <pc:docMk/>
          <pc:sldMk cId="723199981" sldId="2147473477"/>
        </pc:sldMkLst>
      </pc:sldChg>
      <pc:sldChg chg="del">
        <pc:chgData name="Tường SKHĐT" userId="ab9568c39a88b08a" providerId="LiveId" clId="{D0D0D6DB-4B24-4E2C-A5FA-2AD6DFFBD362}" dt="2023-01-30T02:29:41.819" v="303" actId="2696"/>
        <pc:sldMkLst>
          <pc:docMk/>
          <pc:sldMk cId="2479977582" sldId="2147473493"/>
        </pc:sldMkLst>
      </pc:sldChg>
      <pc:sldChg chg="del">
        <pc:chgData name="Tường SKHĐT" userId="ab9568c39a88b08a" providerId="LiveId" clId="{D0D0D6DB-4B24-4E2C-A5FA-2AD6DFFBD362}" dt="2023-01-30T03:06:41.171" v="1281" actId="2696"/>
        <pc:sldMkLst>
          <pc:docMk/>
          <pc:sldMk cId="611726690" sldId="2147473494"/>
        </pc:sldMkLst>
      </pc:sldChg>
      <pc:sldChg chg="del">
        <pc:chgData name="Tường SKHĐT" userId="ab9568c39a88b08a" providerId="LiveId" clId="{D0D0D6DB-4B24-4E2C-A5FA-2AD6DFFBD362}" dt="2023-01-30T03:06:38.363" v="1280" actId="2696"/>
        <pc:sldMkLst>
          <pc:docMk/>
          <pc:sldMk cId="2920978512" sldId="2147473495"/>
        </pc:sldMkLst>
      </pc:sldChg>
      <pc:sldChg chg="addSp delSp modSp add del mod">
        <pc:chgData name="Tường SKHĐT" userId="ab9568c39a88b08a" providerId="LiveId" clId="{D0D0D6DB-4B24-4E2C-A5FA-2AD6DFFBD362}" dt="2023-01-30T04:17:18.043" v="3927" actId="2696"/>
        <pc:sldMkLst>
          <pc:docMk/>
          <pc:sldMk cId="517205925" sldId="2147473498"/>
        </pc:sldMkLst>
        <pc:graphicFrameChg chg="mod modGraphic">
          <ac:chgData name="Tường SKHĐT" userId="ab9568c39a88b08a" providerId="LiveId" clId="{D0D0D6DB-4B24-4E2C-A5FA-2AD6DFFBD362}" dt="2023-01-30T03:20:39.902" v="2074" actId="1076"/>
          <ac:graphicFrameMkLst>
            <pc:docMk/>
            <pc:sldMk cId="517205925" sldId="2147473498"/>
            <ac:graphicFrameMk id="15" creationId="{D67C70DE-72A0-BA49-E858-4C1EF7F2BF05}"/>
          </ac:graphicFrameMkLst>
        </pc:graphicFrameChg>
        <pc:graphicFrameChg chg="del">
          <ac:chgData name="Tường SKHĐT" userId="ab9568c39a88b08a" providerId="LiveId" clId="{D0D0D6DB-4B24-4E2C-A5FA-2AD6DFFBD362}" dt="2023-01-30T03:20:30.952" v="2071" actId="21"/>
          <ac:graphicFrameMkLst>
            <pc:docMk/>
            <pc:sldMk cId="517205925" sldId="2147473498"/>
            <ac:graphicFrameMk id="23" creationId="{715EE2B2-7873-A2CD-C784-98BDDA638E25}"/>
          </ac:graphicFrameMkLst>
        </pc:graphicFrameChg>
        <pc:picChg chg="add del mod">
          <ac:chgData name="Tường SKHĐT" userId="ab9568c39a88b08a" providerId="LiveId" clId="{D0D0D6DB-4B24-4E2C-A5FA-2AD6DFFBD362}" dt="2023-01-30T03:18:43.641" v="1910" actId="21"/>
          <ac:picMkLst>
            <pc:docMk/>
            <pc:sldMk cId="517205925" sldId="2147473498"/>
            <ac:picMk id="2" creationId="{A07B4889-E6A0-8193-FD79-3E07068F49B2}"/>
          </ac:picMkLst>
        </pc:picChg>
        <pc:picChg chg="add mod">
          <ac:chgData name="Tường SKHĐT" userId="ab9568c39a88b08a" providerId="LiveId" clId="{D0D0D6DB-4B24-4E2C-A5FA-2AD6DFFBD362}" dt="2023-01-30T03:20:33.711" v="2072" actId="1076"/>
          <ac:picMkLst>
            <pc:docMk/>
            <pc:sldMk cId="517205925" sldId="2147473498"/>
            <ac:picMk id="5" creationId="{5DBBE98A-EE15-AE36-1046-6258333079A2}"/>
          </ac:picMkLst>
        </pc:picChg>
        <pc:picChg chg="add mod">
          <ac:chgData name="Tường SKHĐT" userId="ab9568c39a88b08a" providerId="LiveId" clId="{D0D0D6DB-4B24-4E2C-A5FA-2AD6DFFBD362}" dt="2023-01-30T03:20:27.827" v="2070" actId="14100"/>
          <ac:picMkLst>
            <pc:docMk/>
            <pc:sldMk cId="517205925" sldId="2147473498"/>
            <ac:picMk id="9" creationId="{F98B4008-DD0B-FC9A-4B9B-EC0A6F0BC1E8}"/>
          </ac:picMkLst>
        </pc:picChg>
        <pc:picChg chg="del">
          <ac:chgData name="Tường SKHĐT" userId="ab9568c39a88b08a" providerId="LiveId" clId="{D0D0D6DB-4B24-4E2C-A5FA-2AD6DFFBD362}" dt="2023-01-30T03:18:41.157" v="1908" actId="21"/>
          <ac:picMkLst>
            <pc:docMk/>
            <pc:sldMk cId="517205925" sldId="2147473498"/>
            <ac:picMk id="11" creationId="{44A260C8-8CCB-B466-DFE0-5642F3CFBB3D}"/>
          </ac:picMkLst>
        </pc:picChg>
        <pc:picChg chg="del">
          <ac:chgData name="Tường SKHĐT" userId="ab9568c39a88b08a" providerId="LiveId" clId="{D0D0D6DB-4B24-4E2C-A5FA-2AD6DFFBD362}" dt="2023-01-30T03:19:06.171" v="1920" actId="21"/>
          <ac:picMkLst>
            <pc:docMk/>
            <pc:sldMk cId="517205925" sldId="2147473498"/>
            <ac:picMk id="14" creationId="{5D9AD6B5-31AB-4018-969C-355D9EC34C4B}"/>
          </ac:picMkLst>
        </pc:picChg>
        <pc:picChg chg="del">
          <ac:chgData name="Tường SKHĐT" userId="ab9568c39a88b08a" providerId="LiveId" clId="{D0D0D6DB-4B24-4E2C-A5FA-2AD6DFFBD362}" dt="2023-01-30T03:19:03.696" v="1919" actId="21"/>
          <ac:picMkLst>
            <pc:docMk/>
            <pc:sldMk cId="517205925" sldId="2147473498"/>
            <ac:picMk id="22" creationId="{EB9A7B31-08FA-4095-824F-A695148A1774}"/>
          </ac:picMkLst>
        </pc:picChg>
      </pc:sldChg>
      <pc:sldChg chg="modSp del mod">
        <pc:chgData name="Tường SKHĐT" userId="ab9568c39a88b08a" providerId="LiveId" clId="{D0D0D6DB-4B24-4E2C-A5FA-2AD6DFFBD362}" dt="2023-01-30T04:17:18.043" v="3927" actId="2696"/>
        <pc:sldMkLst>
          <pc:docMk/>
          <pc:sldMk cId="4071845434" sldId="2147473499"/>
        </pc:sldMkLst>
        <pc:spChg chg="mod">
          <ac:chgData name="Tường SKHĐT" userId="ab9568c39a88b08a" providerId="LiveId" clId="{D0D0D6DB-4B24-4E2C-A5FA-2AD6DFFBD362}" dt="2023-01-30T02:30:25.434" v="314" actId="20577"/>
          <ac:spMkLst>
            <pc:docMk/>
            <pc:sldMk cId="4071845434" sldId="2147473499"/>
            <ac:spMk id="4" creationId="{16D24723-A233-03FF-2329-1817AB93339D}"/>
          </ac:spMkLst>
        </pc:spChg>
      </pc:sldChg>
      <pc:sldChg chg="del">
        <pc:chgData name="Tường SKHĐT" userId="ab9568c39a88b08a" providerId="LiveId" clId="{D0D0D6DB-4B24-4E2C-A5FA-2AD6DFFBD362}" dt="2023-01-30T04:17:18.043" v="3927" actId="2696"/>
        <pc:sldMkLst>
          <pc:docMk/>
          <pc:sldMk cId="3215727463" sldId="2147473500"/>
        </pc:sldMkLst>
      </pc:sldChg>
      <pc:sldChg chg="del">
        <pc:chgData name="Tường SKHĐT" userId="ab9568c39a88b08a" providerId="LiveId" clId="{D0D0D6DB-4B24-4E2C-A5FA-2AD6DFFBD362}" dt="2023-01-30T04:17:18.043" v="3927" actId="2696"/>
        <pc:sldMkLst>
          <pc:docMk/>
          <pc:sldMk cId="1680809982" sldId="2147473501"/>
        </pc:sldMkLst>
      </pc:sldChg>
      <pc:sldChg chg="del">
        <pc:chgData name="Tường SKHĐT" userId="ab9568c39a88b08a" providerId="LiveId" clId="{D0D0D6DB-4B24-4E2C-A5FA-2AD6DFFBD362}" dt="2023-01-30T03:06:45.568" v="1282" actId="2696"/>
        <pc:sldMkLst>
          <pc:docMk/>
          <pc:sldMk cId="1302223711" sldId="2147473504"/>
        </pc:sldMkLst>
      </pc:sldChg>
      <pc:sldChg chg="del">
        <pc:chgData name="Tường SKHĐT" userId="ab9568c39a88b08a" providerId="LiveId" clId="{D0D0D6DB-4B24-4E2C-A5FA-2AD6DFFBD362}" dt="2023-01-30T04:17:18.043" v="3927" actId="2696"/>
        <pc:sldMkLst>
          <pc:docMk/>
          <pc:sldMk cId="1098375856" sldId="2147473511"/>
        </pc:sldMkLst>
      </pc:sldChg>
      <pc:sldChg chg="del">
        <pc:chgData name="Tường SKHĐT" userId="ab9568c39a88b08a" providerId="LiveId" clId="{D0D0D6DB-4B24-4E2C-A5FA-2AD6DFFBD362}" dt="2023-01-30T04:17:18.043" v="3927" actId="2696"/>
        <pc:sldMkLst>
          <pc:docMk/>
          <pc:sldMk cId="3883905374" sldId="2147473512"/>
        </pc:sldMkLst>
      </pc:sldChg>
      <pc:sldChg chg="del">
        <pc:chgData name="Tường SKHĐT" userId="ab9568c39a88b08a" providerId="LiveId" clId="{D0D0D6DB-4B24-4E2C-A5FA-2AD6DFFBD362}" dt="2023-01-30T02:30:37.836" v="316" actId="2696"/>
        <pc:sldMkLst>
          <pc:docMk/>
          <pc:sldMk cId="3554211324" sldId="2147473513"/>
        </pc:sldMkLst>
      </pc:sldChg>
      <pc:sldChg chg="modSp add mod">
        <pc:chgData name="Tường SKHĐT" userId="ab9568c39a88b08a" providerId="LiveId" clId="{D0D0D6DB-4B24-4E2C-A5FA-2AD6DFFBD362}" dt="2023-01-30T03:08:37.252" v="1313" actId="20577"/>
        <pc:sldMkLst>
          <pc:docMk/>
          <pc:sldMk cId="4092993056" sldId="2147473513"/>
        </pc:sldMkLst>
        <pc:spChg chg="mod">
          <ac:chgData name="Tường SKHĐT" userId="ab9568c39a88b08a" providerId="LiveId" clId="{D0D0D6DB-4B24-4E2C-A5FA-2AD6DFFBD362}" dt="2023-01-30T03:08:37.252" v="1313" actId="20577"/>
          <ac:spMkLst>
            <pc:docMk/>
            <pc:sldMk cId="4092993056" sldId="2147473513"/>
            <ac:spMk id="4" creationId="{00000000-0000-0000-0000-000000000000}"/>
          </ac:spMkLst>
        </pc:spChg>
        <pc:graphicFrameChg chg="mod modGraphic">
          <ac:chgData name="Tường SKHĐT" userId="ab9568c39a88b08a" providerId="LiveId" clId="{D0D0D6DB-4B24-4E2C-A5FA-2AD6DFFBD362}" dt="2023-01-30T03:06:02.717" v="1263" actId="255"/>
          <ac:graphicFrameMkLst>
            <pc:docMk/>
            <pc:sldMk cId="4092993056" sldId="2147473513"/>
            <ac:graphicFrameMk id="7" creationId="{44FD6820-12F5-8C73-583C-7D9F46E04367}"/>
          </ac:graphicFrameMkLst>
        </pc:graphicFrameChg>
      </pc:sldChg>
      <pc:sldChg chg="add del">
        <pc:chgData name="Tường SKHĐT" userId="ab9568c39a88b08a" providerId="LiveId" clId="{D0D0D6DB-4B24-4E2C-A5FA-2AD6DFFBD362}" dt="2023-01-30T04:17:07.513" v="3926" actId="2696"/>
        <pc:sldMkLst>
          <pc:docMk/>
          <pc:sldMk cId="1799571690" sldId="2147473514"/>
        </pc:sldMkLst>
      </pc:sldChg>
      <pc:sldChg chg="modSp add del mod">
        <pc:chgData name="Tường SKHĐT" userId="ab9568c39a88b08a" providerId="LiveId" clId="{D0D0D6DB-4B24-4E2C-A5FA-2AD6DFFBD362}" dt="2023-01-30T04:00:49.649" v="3128" actId="2696"/>
        <pc:sldMkLst>
          <pc:docMk/>
          <pc:sldMk cId="2835373866" sldId="2147473515"/>
        </pc:sldMkLst>
        <pc:spChg chg="mod">
          <ac:chgData name="Tường SKHĐT" userId="ab9568c39a88b08a" providerId="LiveId" clId="{D0D0D6DB-4B24-4E2C-A5FA-2AD6DFFBD362}" dt="2023-01-30T03:08:53.829" v="1351" actId="20577"/>
          <ac:spMkLst>
            <pc:docMk/>
            <pc:sldMk cId="2835373866" sldId="2147473515"/>
            <ac:spMk id="4" creationId="{16D24723-A233-03FF-2329-1817AB93339D}"/>
          </ac:spMkLst>
        </pc:spChg>
        <pc:spChg chg="mod">
          <ac:chgData name="Tường SKHĐT" userId="ab9568c39a88b08a" providerId="LiveId" clId="{D0D0D6DB-4B24-4E2C-A5FA-2AD6DFFBD362}" dt="2023-01-30T03:09:28.004" v="1417" actId="20577"/>
          <ac:spMkLst>
            <pc:docMk/>
            <pc:sldMk cId="2835373866" sldId="2147473515"/>
            <ac:spMk id="25" creationId="{01DC26C3-E6F4-C27A-8624-3A65D81B6008}"/>
          </ac:spMkLst>
        </pc:spChg>
        <pc:cxnChg chg="mod">
          <ac:chgData name="Tường SKHĐT" userId="ab9568c39a88b08a" providerId="LiveId" clId="{D0D0D6DB-4B24-4E2C-A5FA-2AD6DFFBD362}" dt="2023-01-30T03:08:57.616" v="1352" actId="14100"/>
          <ac:cxnSpMkLst>
            <pc:docMk/>
            <pc:sldMk cId="2835373866" sldId="2147473515"/>
            <ac:cxnSpMk id="6" creationId="{FF705920-E1B4-B4D0-9EA4-A27AA5761577}"/>
          </ac:cxnSpMkLst>
        </pc:cxnChg>
      </pc:sldChg>
      <pc:sldChg chg="delSp modSp add mod">
        <pc:chgData name="Tường SKHĐT" userId="ab9568c39a88b08a" providerId="LiveId" clId="{D0D0D6DB-4B24-4E2C-A5FA-2AD6DFFBD362}" dt="2023-01-30T03:49:36.545" v="2969" actId="1076"/>
        <pc:sldMkLst>
          <pc:docMk/>
          <pc:sldMk cId="1563031195" sldId="2147473516"/>
        </pc:sldMkLst>
        <pc:graphicFrameChg chg="mod modGraphic">
          <ac:chgData name="Tường SKHĐT" userId="ab9568c39a88b08a" providerId="LiveId" clId="{D0D0D6DB-4B24-4E2C-A5FA-2AD6DFFBD362}" dt="2023-01-30T03:49:36.545" v="2969" actId="1076"/>
          <ac:graphicFrameMkLst>
            <pc:docMk/>
            <pc:sldMk cId="1563031195" sldId="2147473516"/>
            <ac:graphicFrameMk id="8" creationId="{B5E5335D-2EED-82AF-3A59-FAE8BB94EAE1}"/>
          </ac:graphicFrameMkLst>
        </pc:graphicFrameChg>
        <pc:picChg chg="del">
          <ac:chgData name="Tường SKHĐT" userId="ab9568c39a88b08a" providerId="LiveId" clId="{D0D0D6DB-4B24-4E2C-A5FA-2AD6DFFBD362}" dt="2023-01-30T03:29:22.833" v="2326" actId="21"/>
          <ac:picMkLst>
            <pc:docMk/>
            <pc:sldMk cId="1563031195" sldId="2147473516"/>
            <ac:picMk id="2" creationId="{16605C4E-9FA9-B071-6168-61C2FDC3C012}"/>
          </ac:picMkLst>
        </pc:picChg>
        <pc:picChg chg="del">
          <ac:chgData name="Tường SKHĐT" userId="ab9568c39a88b08a" providerId="LiveId" clId="{D0D0D6DB-4B24-4E2C-A5FA-2AD6DFFBD362}" dt="2023-01-30T03:29:21.812" v="2325" actId="21"/>
          <ac:picMkLst>
            <pc:docMk/>
            <pc:sldMk cId="1563031195" sldId="2147473516"/>
            <ac:picMk id="3" creationId="{466D175B-E7A0-403E-714B-5AE0F14AB881}"/>
          </ac:picMkLst>
        </pc:picChg>
        <pc:picChg chg="del">
          <ac:chgData name="Tường SKHĐT" userId="ab9568c39a88b08a" providerId="LiveId" clId="{D0D0D6DB-4B24-4E2C-A5FA-2AD6DFFBD362}" dt="2023-01-30T03:29:24.486" v="2327" actId="21"/>
          <ac:picMkLst>
            <pc:docMk/>
            <pc:sldMk cId="1563031195" sldId="2147473516"/>
            <ac:picMk id="5" creationId="{BADDDCB0-F3BF-156C-D4C6-544937214C09}"/>
          </ac:picMkLst>
        </pc:picChg>
        <pc:picChg chg="del">
          <ac:chgData name="Tường SKHĐT" userId="ab9568c39a88b08a" providerId="LiveId" clId="{D0D0D6DB-4B24-4E2C-A5FA-2AD6DFFBD362}" dt="2023-01-30T03:29:26.135" v="2328" actId="21"/>
          <ac:picMkLst>
            <pc:docMk/>
            <pc:sldMk cId="1563031195" sldId="2147473516"/>
            <ac:picMk id="7" creationId="{90352AD0-E7ED-8AA7-C958-890418DD7953}"/>
          </ac:picMkLst>
        </pc:picChg>
      </pc:sldChg>
      <pc:sldChg chg="modSp add del mod">
        <pc:chgData name="Tường SKHĐT" userId="ab9568c39a88b08a" providerId="LiveId" clId="{D0D0D6DB-4B24-4E2C-A5FA-2AD6DFFBD362}" dt="2023-01-30T03:50:18.538" v="3038" actId="2696"/>
        <pc:sldMkLst>
          <pc:docMk/>
          <pc:sldMk cId="3396911251" sldId="2147473517"/>
        </pc:sldMkLst>
        <pc:spChg chg="mod">
          <ac:chgData name="Tường SKHĐT" userId="ab9568c39a88b08a" providerId="LiveId" clId="{D0D0D6DB-4B24-4E2C-A5FA-2AD6DFFBD362}" dt="2023-01-30T03:10:03.936" v="1489" actId="20577"/>
          <ac:spMkLst>
            <pc:docMk/>
            <pc:sldMk cId="3396911251" sldId="2147473517"/>
            <ac:spMk id="25" creationId="{01DC26C3-E6F4-C27A-8624-3A65D81B6008}"/>
          </ac:spMkLst>
        </pc:spChg>
      </pc:sldChg>
      <pc:sldChg chg="delSp modSp add mod">
        <pc:chgData name="Tường SKHĐT" userId="ab9568c39a88b08a" providerId="LiveId" clId="{D0D0D6DB-4B24-4E2C-A5FA-2AD6DFFBD362}" dt="2023-01-30T04:12:33.574" v="3647" actId="1035"/>
        <pc:sldMkLst>
          <pc:docMk/>
          <pc:sldMk cId="3024842976" sldId="2147473518"/>
        </pc:sldMkLst>
        <pc:spChg chg="mod">
          <ac:chgData name="Tường SKHĐT" userId="ab9568c39a88b08a" providerId="LiveId" clId="{D0D0D6DB-4B24-4E2C-A5FA-2AD6DFFBD362}" dt="2023-01-30T03:10:41.613" v="1611" actId="20577"/>
          <ac:spMkLst>
            <pc:docMk/>
            <pc:sldMk cId="3024842976" sldId="2147473518"/>
            <ac:spMk id="25" creationId="{01DC26C3-E6F4-C27A-8624-3A65D81B6008}"/>
          </ac:spMkLst>
        </pc:spChg>
        <pc:graphicFrameChg chg="mod modGraphic">
          <ac:chgData name="Tường SKHĐT" userId="ab9568c39a88b08a" providerId="LiveId" clId="{D0D0D6DB-4B24-4E2C-A5FA-2AD6DFFBD362}" dt="2023-01-30T04:12:33.574" v="3647" actId="1035"/>
          <ac:graphicFrameMkLst>
            <pc:docMk/>
            <pc:sldMk cId="3024842976" sldId="2147473518"/>
            <ac:graphicFrameMk id="8" creationId="{B5E5335D-2EED-82AF-3A59-FAE8BB94EAE1}"/>
          </ac:graphicFrameMkLst>
        </pc:graphicFrameChg>
        <pc:picChg chg="del">
          <ac:chgData name="Tường SKHĐT" userId="ab9568c39a88b08a" providerId="LiveId" clId="{D0D0D6DB-4B24-4E2C-A5FA-2AD6DFFBD362}" dt="2023-01-30T03:55:02.356" v="3103" actId="21"/>
          <ac:picMkLst>
            <pc:docMk/>
            <pc:sldMk cId="3024842976" sldId="2147473518"/>
            <ac:picMk id="2" creationId="{16605C4E-9FA9-B071-6168-61C2FDC3C012}"/>
          </ac:picMkLst>
        </pc:picChg>
        <pc:picChg chg="del">
          <ac:chgData name="Tường SKHĐT" userId="ab9568c39a88b08a" providerId="LiveId" clId="{D0D0D6DB-4B24-4E2C-A5FA-2AD6DFFBD362}" dt="2023-01-30T03:55:00.800" v="3102" actId="21"/>
          <ac:picMkLst>
            <pc:docMk/>
            <pc:sldMk cId="3024842976" sldId="2147473518"/>
            <ac:picMk id="3" creationId="{466D175B-E7A0-403E-714B-5AE0F14AB881}"/>
          </ac:picMkLst>
        </pc:picChg>
        <pc:picChg chg="del">
          <ac:chgData name="Tường SKHĐT" userId="ab9568c39a88b08a" providerId="LiveId" clId="{D0D0D6DB-4B24-4E2C-A5FA-2AD6DFFBD362}" dt="2023-01-30T03:55:03.707" v="3104" actId="21"/>
          <ac:picMkLst>
            <pc:docMk/>
            <pc:sldMk cId="3024842976" sldId="2147473518"/>
            <ac:picMk id="5" creationId="{BADDDCB0-F3BF-156C-D4C6-544937214C09}"/>
          </ac:picMkLst>
        </pc:picChg>
        <pc:picChg chg="del">
          <ac:chgData name="Tường SKHĐT" userId="ab9568c39a88b08a" providerId="LiveId" clId="{D0D0D6DB-4B24-4E2C-A5FA-2AD6DFFBD362}" dt="2023-01-30T03:55:05.239" v="3105" actId="21"/>
          <ac:picMkLst>
            <pc:docMk/>
            <pc:sldMk cId="3024842976" sldId="2147473518"/>
            <ac:picMk id="7" creationId="{90352AD0-E7ED-8AA7-C958-890418DD7953}"/>
          </ac:picMkLst>
        </pc:picChg>
      </pc:sldChg>
      <pc:sldChg chg="delSp modSp add mod">
        <pc:chgData name="Tường SKHĐT" userId="ab9568c39a88b08a" providerId="LiveId" clId="{D0D0D6DB-4B24-4E2C-A5FA-2AD6DFFBD362}" dt="2023-01-30T04:16:22.748" v="3919" actId="20577"/>
        <pc:sldMkLst>
          <pc:docMk/>
          <pc:sldMk cId="2957479116" sldId="2147473519"/>
        </pc:sldMkLst>
        <pc:spChg chg="mod">
          <ac:chgData name="Tường SKHĐT" userId="ab9568c39a88b08a" providerId="LiveId" clId="{D0D0D6DB-4B24-4E2C-A5FA-2AD6DFFBD362}" dt="2023-01-30T03:10:59.260" v="1679" actId="6549"/>
          <ac:spMkLst>
            <pc:docMk/>
            <pc:sldMk cId="2957479116" sldId="2147473519"/>
            <ac:spMk id="25" creationId="{01DC26C3-E6F4-C27A-8624-3A65D81B6008}"/>
          </ac:spMkLst>
        </pc:spChg>
        <pc:graphicFrameChg chg="mod modGraphic">
          <ac:chgData name="Tường SKHĐT" userId="ab9568c39a88b08a" providerId="LiveId" clId="{D0D0D6DB-4B24-4E2C-A5FA-2AD6DFFBD362}" dt="2023-01-30T04:16:22.748" v="3919" actId="20577"/>
          <ac:graphicFrameMkLst>
            <pc:docMk/>
            <pc:sldMk cId="2957479116" sldId="2147473519"/>
            <ac:graphicFrameMk id="8" creationId="{B5E5335D-2EED-82AF-3A59-FAE8BB94EAE1}"/>
          </ac:graphicFrameMkLst>
        </pc:graphicFrameChg>
        <pc:picChg chg="del">
          <ac:chgData name="Tường SKHĐT" userId="ab9568c39a88b08a" providerId="LiveId" clId="{D0D0D6DB-4B24-4E2C-A5FA-2AD6DFFBD362}" dt="2023-01-30T04:00:03.346" v="3108" actId="21"/>
          <ac:picMkLst>
            <pc:docMk/>
            <pc:sldMk cId="2957479116" sldId="2147473519"/>
            <ac:picMk id="2" creationId="{16605C4E-9FA9-B071-6168-61C2FDC3C012}"/>
          </ac:picMkLst>
        </pc:picChg>
        <pc:picChg chg="del">
          <ac:chgData name="Tường SKHĐT" userId="ab9568c39a88b08a" providerId="LiveId" clId="{D0D0D6DB-4B24-4E2C-A5FA-2AD6DFFBD362}" dt="2023-01-30T04:00:02.056" v="3107" actId="21"/>
          <ac:picMkLst>
            <pc:docMk/>
            <pc:sldMk cId="2957479116" sldId="2147473519"/>
            <ac:picMk id="3" creationId="{466D175B-E7A0-403E-714B-5AE0F14AB881}"/>
          </ac:picMkLst>
        </pc:picChg>
        <pc:picChg chg="del">
          <ac:chgData name="Tường SKHĐT" userId="ab9568c39a88b08a" providerId="LiveId" clId="{D0D0D6DB-4B24-4E2C-A5FA-2AD6DFFBD362}" dt="2023-01-30T04:00:05.478" v="3109" actId="21"/>
          <ac:picMkLst>
            <pc:docMk/>
            <pc:sldMk cId="2957479116" sldId="2147473519"/>
            <ac:picMk id="5" creationId="{BADDDCB0-F3BF-156C-D4C6-544937214C09}"/>
          </ac:picMkLst>
        </pc:picChg>
        <pc:picChg chg="del">
          <ac:chgData name="Tường SKHĐT" userId="ab9568c39a88b08a" providerId="LiveId" clId="{D0D0D6DB-4B24-4E2C-A5FA-2AD6DFFBD362}" dt="2023-01-30T04:00:06.996" v="3110" actId="21"/>
          <ac:picMkLst>
            <pc:docMk/>
            <pc:sldMk cId="2957479116" sldId="2147473519"/>
            <ac:picMk id="7" creationId="{90352AD0-E7ED-8AA7-C958-890418DD7953}"/>
          </ac:picMkLst>
        </pc:picChg>
      </pc:sldChg>
      <pc:sldChg chg="delSp modSp add mod">
        <pc:chgData name="Tường SKHĐT" userId="ab9568c39a88b08a" providerId="LiveId" clId="{D0D0D6DB-4B24-4E2C-A5FA-2AD6DFFBD362}" dt="2023-01-30T04:04:00.990" v="3224" actId="20577"/>
        <pc:sldMkLst>
          <pc:docMk/>
          <pc:sldMk cId="848398433" sldId="2147473520"/>
        </pc:sldMkLst>
        <pc:spChg chg="mod">
          <ac:chgData name="Tường SKHĐT" userId="ab9568c39a88b08a" providerId="LiveId" clId="{D0D0D6DB-4B24-4E2C-A5FA-2AD6DFFBD362}" dt="2023-01-30T04:03:19.734" v="3210" actId="20577"/>
          <ac:spMkLst>
            <pc:docMk/>
            <pc:sldMk cId="848398433" sldId="2147473520"/>
            <ac:spMk id="25" creationId="{01DC26C3-E6F4-C27A-8624-3A65D81B6008}"/>
          </ac:spMkLst>
        </pc:spChg>
        <pc:graphicFrameChg chg="mod modGraphic">
          <ac:chgData name="Tường SKHĐT" userId="ab9568c39a88b08a" providerId="LiveId" clId="{D0D0D6DB-4B24-4E2C-A5FA-2AD6DFFBD362}" dt="2023-01-30T04:04:00.990" v="3224" actId="20577"/>
          <ac:graphicFrameMkLst>
            <pc:docMk/>
            <pc:sldMk cId="848398433" sldId="2147473520"/>
            <ac:graphicFrameMk id="8" creationId="{B5E5335D-2EED-82AF-3A59-FAE8BB94EAE1}"/>
          </ac:graphicFrameMkLst>
        </pc:graphicFrameChg>
        <pc:picChg chg="del">
          <ac:chgData name="Tường SKHĐT" userId="ab9568c39a88b08a" providerId="LiveId" clId="{D0D0D6DB-4B24-4E2C-A5FA-2AD6DFFBD362}" dt="2023-01-30T04:00:13.511" v="3113" actId="21"/>
          <ac:picMkLst>
            <pc:docMk/>
            <pc:sldMk cId="848398433" sldId="2147473520"/>
            <ac:picMk id="2" creationId="{16605C4E-9FA9-B071-6168-61C2FDC3C012}"/>
          </ac:picMkLst>
        </pc:picChg>
        <pc:picChg chg="del">
          <ac:chgData name="Tường SKHĐT" userId="ab9568c39a88b08a" providerId="LiveId" clId="{D0D0D6DB-4B24-4E2C-A5FA-2AD6DFFBD362}" dt="2023-01-30T04:00:12.468" v="3112" actId="21"/>
          <ac:picMkLst>
            <pc:docMk/>
            <pc:sldMk cId="848398433" sldId="2147473520"/>
            <ac:picMk id="3" creationId="{466D175B-E7A0-403E-714B-5AE0F14AB881}"/>
          </ac:picMkLst>
        </pc:picChg>
        <pc:picChg chg="del">
          <ac:chgData name="Tường SKHĐT" userId="ab9568c39a88b08a" providerId="LiveId" clId="{D0D0D6DB-4B24-4E2C-A5FA-2AD6DFFBD362}" dt="2023-01-30T04:00:15.199" v="3114" actId="21"/>
          <ac:picMkLst>
            <pc:docMk/>
            <pc:sldMk cId="848398433" sldId="2147473520"/>
            <ac:picMk id="5" creationId="{BADDDCB0-F3BF-156C-D4C6-544937214C09}"/>
          </ac:picMkLst>
        </pc:picChg>
        <pc:picChg chg="del">
          <ac:chgData name="Tường SKHĐT" userId="ab9568c39a88b08a" providerId="LiveId" clId="{D0D0D6DB-4B24-4E2C-A5FA-2AD6DFFBD362}" dt="2023-01-30T04:00:16.866" v="3115" actId="21"/>
          <ac:picMkLst>
            <pc:docMk/>
            <pc:sldMk cId="848398433" sldId="2147473520"/>
            <ac:picMk id="7" creationId="{90352AD0-E7ED-8AA7-C958-890418DD7953}"/>
          </ac:picMkLst>
        </pc:picChg>
      </pc:sldChg>
      <pc:sldChg chg="delSp modSp add mod">
        <pc:chgData name="Tường SKHĐT" userId="ab9568c39a88b08a" providerId="LiveId" clId="{D0D0D6DB-4B24-4E2C-A5FA-2AD6DFFBD362}" dt="2023-01-30T04:20:22.244" v="4009" actId="404"/>
        <pc:sldMkLst>
          <pc:docMk/>
          <pc:sldMk cId="2307671257" sldId="2147473521"/>
        </pc:sldMkLst>
        <pc:spChg chg="mod">
          <ac:chgData name="Tường SKHĐT" userId="ab9568c39a88b08a" providerId="LiveId" clId="{D0D0D6DB-4B24-4E2C-A5FA-2AD6DFFBD362}" dt="2023-01-30T03:11:37.652" v="1759" actId="20577"/>
          <ac:spMkLst>
            <pc:docMk/>
            <pc:sldMk cId="2307671257" sldId="2147473521"/>
            <ac:spMk id="25" creationId="{01DC26C3-E6F4-C27A-8624-3A65D81B6008}"/>
          </ac:spMkLst>
        </pc:spChg>
        <pc:graphicFrameChg chg="mod modGraphic">
          <ac:chgData name="Tường SKHĐT" userId="ab9568c39a88b08a" providerId="LiveId" clId="{D0D0D6DB-4B24-4E2C-A5FA-2AD6DFFBD362}" dt="2023-01-30T04:20:22.244" v="4009" actId="404"/>
          <ac:graphicFrameMkLst>
            <pc:docMk/>
            <pc:sldMk cId="2307671257" sldId="2147473521"/>
            <ac:graphicFrameMk id="8" creationId="{B5E5335D-2EED-82AF-3A59-FAE8BB94EAE1}"/>
          </ac:graphicFrameMkLst>
        </pc:graphicFrameChg>
        <pc:picChg chg="del">
          <ac:chgData name="Tường SKHĐT" userId="ab9568c39a88b08a" providerId="LiveId" clId="{D0D0D6DB-4B24-4E2C-A5FA-2AD6DFFBD362}" dt="2023-01-30T04:00:24.468" v="3118" actId="21"/>
          <ac:picMkLst>
            <pc:docMk/>
            <pc:sldMk cId="2307671257" sldId="2147473521"/>
            <ac:picMk id="2" creationId="{16605C4E-9FA9-B071-6168-61C2FDC3C012}"/>
          </ac:picMkLst>
        </pc:picChg>
        <pc:picChg chg="del">
          <ac:chgData name="Tường SKHĐT" userId="ab9568c39a88b08a" providerId="LiveId" clId="{D0D0D6DB-4B24-4E2C-A5FA-2AD6DFFBD362}" dt="2023-01-30T04:00:23.550" v="3117" actId="21"/>
          <ac:picMkLst>
            <pc:docMk/>
            <pc:sldMk cId="2307671257" sldId="2147473521"/>
            <ac:picMk id="3" creationId="{466D175B-E7A0-403E-714B-5AE0F14AB881}"/>
          </ac:picMkLst>
        </pc:picChg>
        <pc:picChg chg="del">
          <ac:chgData name="Tường SKHĐT" userId="ab9568c39a88b08a" providerId="LiveId" clId="{D0D0D6DB-4B24-4E2C-A5FA-2AD6DFFBD362}" dt="2023-01-30T04:00:26.535" v="3119" actId="21"/>
          <ac:picMkLst>
            <pc:docMk/>
            <pc:sldMk cId="2307671257" sldId="2147473521"/>
            <ac:picMk id="5" creationId="{BADDDCB0-F3BF-156C-D4C6-544937214C09}"/>
          </ac:picMkLst>
        </pc:picChg>
        <pc:picChg chg="del">
          <ac:chgData name="Tường SKHĐT" userId="ab9568c39a88b08a" providerId="LiveId" clId="{D0D0D6DB-4B24-4E2C-A5FA-2AD6DFFBD362}" dt="2023-01-30T04:00:28.038" v="3120" actId="21"/>
          <ac:picMkLst>
            <pc:docMk/>
            <pc:sldMk cId="2307671257" sldId="2147473521"/>
            <ac:picMk id="7" creationId="{90352AD0-E7ED-8AA7-C958-890418DD7953}"/>
          </ac:picMkLst>
        </pc:picChg>
      </pc:sldChg>
      <pc:sldChg chg="addSp delSp modSp add mod">
        <pc:chgData name="Tường SKHĐT" userId="ab9568c39a88b08a" providerId="LiveId" clId="{D0D0D6DB-4B24-4E2C-A5FA-2AD6DFFBD362}" dt="2023-01-30T04:23:48.048" v="4370" actId="20577"/>
        <pc:sldMkLst>
          <pc:docMk/>
          <pc:sldMk cId="2802465441" sldId="2147473522"/>
        </pc:sldMkLst>
        <pc:spChg chg="mod">
          <ac:chgData name="Tường SKHĐT" userId="ab9568c39a88b08a" providerId="LiveId" clId="{D0D0D6DB-4B24-4E2C-A5FA-2AD6DFFBD362}" dt="2023-01-30T03:11:52.930" v="1801" actId="6549"/>
          <ac:spMkLst>
            <pc:docMk/>
            <pc:sldMk cId="2802465441" sldId="2147473522"/>
            <ac:spMk id="25" creationId="{01DC26C3-E6F4-C27A-8624-3A65D81B6008}"/>
          </ac:spMkLst>
        </pc:spChg>
        <pc:graphicFrameChg chg="del modGraphic">
          <ac:chgData name="Tường SKHĐT" userId="ab9568c39a88b08a" providerId="LiveId" clId="{D0D0D6DB-4B24-4E2C-A5FA-2AD6DFFBD362}" dt="2023-01-30T04:20:49.580" v="4014" actId="21"/>
          <ac:graphicFrameMkLst>
            <pc:docMk/>
            <pc:sldMk cId="2802465441" sldId="2147473522"/>
            <ac:graphicFrameMk id="8" creationId="{B5E5335D-2EED-82AF-3A59-FAE8BB94EAE1}"/>
          </ac:graphicFrameMkLst>
        </pc:graphicFrameChg>
        <pc:graphicFrameChg chg="add mod modGraphic">
          <ac:chgData name="Tường SKHĐT" userId="ab9568c39a88b08a" providerId="LiveId" clId="{D0D0D6DB-4B24-4E2C-A5FA-2AD6DFFBD362}" dt="2023-01-30T04:23:48.048" v="4370" actId="20577"/>
          <ac:graphicFrameMkLst>
            <pc:docMk/>
            <pc:sldMk cId="2802465441" sldId="2147473522"/>
            <ac:graphicFrameMk id="9" creationId="{0FC7DBA8-03B5-1D5D-B7A1-68AA6F62DF7E}"/>
          </ac:graphicFrameMkLst>
        </pc:graphicFrameChg>
        <pc:picChg chg="del">
          <ac:chgData name="Tường SKHĐT" userId="ab9568c39a88b08a" providerId="LiveId" clId="{D0D0D6DB-4B24-4E2C-A5FA-2AD6DFFBD362}" dt="2023-01-30T04:00:37.833" v="3124" actId="21"/>
          <ac:picMkLst>
            <pc:docMk/>
            <pc:sldMk cId="2802465441" sldId="2147473522"/>
            <ac:picMk id="2" creationId="{16605C4E-9FA9-B071-6168-61C2FDC3C012}"/>
          </ac:picMkLst>
        </pc:picChg>
        <pc:picChg chg="del">
          <ac:chgData name="Tường SKHĐT" userId="ab9568c39a88b08a" providerId="LiveId" clId="{D0D0D6DB-4B24-4E2C-A5FA-2AD6DFFBD362}" dt="2023-01-30T04:00:36.692" v="3123" actId="21"/>
          <ac:picMkLst>
            <pc:docMk/>
            <pc:sldMk cId="2802465441" sldId="2147473522"/>
            <ac:picMk id="3" creationId="{466D175B-E7A0-403E-714B-5AE0F14AB881}"/>
          </ac:picMkLst>
        </pc:picChg>
        <pc:picChg chg="del">
          <ac:chgData name="Tường SKHĐT" userId="ab9568c39a88b08a" providerId="LiveId" clId="{D0D0D6DB-4B24-4E2C-A5FA-2AD6DFFBD362}" dt="2023-01-30T04:00:39.394" v="3125" actId="21"/>
          <ac:picMkLst>
            <pc:docMk/>
            <pc:sldMk cId="2802465441" sldId="2147473522"/>
            <ac:picMk id="5" creationId="{BADDDCB0-F3BF-156C-D4C6-544937214C09}"/>
          </ac:picMkLst>
        </pc:picChg>
        <pc:picChg chg="del">
          <ac:chgData name="Tường SKHĐT" userId="ab9568c39a88b08a" providerId="LiveId" clId="{D0D0D6DB-4B24-4E2C-A5FA-2AD6DFFBD362}" dt="2023-01-30T04:00:40.760" v="3126" actId="21"/>
          <ac:picMkLst>
            <pc:docMk/>
            <pc:sldMk cId="2802465441" sldId="2147473522"/>
            <ac:picMk id="7" creationId="{90352AD0-E7ED-8AA7-C958-890418DD7953}"/>
          </ac:picMkLst>
        </pc:picChg>
      </pc:sldChg>
      <pc:sldChg chg="delSp add mod">
        <pc:chgData name="Tường SKHĐT" userId="ab9568c39a88b08a" providerId="LiveId" clId="{D0D0D6DB-4B24-4E2C-A5FA-2AD6DFFBD362}" dt="2023-01-30T03:12:13.529" v="1804" actId="478"/>
        <pc:sldMkLst>
          <pc:docMk/>
          <pc:sldMk cId="2107077082" sldId="2147473523"/>
        </pc:sldMkLst>
        <pc:cxnChg chg="del">
          <ac:chgData name="Tường SKHĐT" userId="ab9568c39a88b08a" providerId="LiveId" clId="{D0D0D6DB-4B24-4E2C-A5FA-2AD6DFFBD362}" dt="2023-01-30T03:12:13.529" v="1804" actId="478"/>
          <ac:cxnSpMkLst>
            <pc:docMk/>
            <pc:sldMk cId="2107077082" sldId="2147473523"/>
            <ac:cxnSpMk id="13" creationId="{00000000-0000-0000-0000-000000000000}"/>
          </ac:cxnSpMkLst>
        </pc:cxnChg>
        <pc:cxnChg chg="del">
          <ac:chgData name="Tường SKHĐT" userId="ab9568c39a88b08a" providerId="LiveId" clId="{D0D0D6DB-4B24-4E2C-A5FA-2AD6DFFBD362}" dt="2023-01-30T03:12:12.846" v="1803" actId="478"/>
          <ac:cxnSpMkLst>
            <pc:docMk/>
            <pc:sldMk cId="2107077082" sldId="2147473523"/>
            <ac:cxnSpMk id="14" creationId="{00000000-0000-0000-0000-000000000000}"/>
          </ac:cxnSpMkLst>
        </pc:cxnChg>
      </pc:sldChg>
      <pc:sldChg chg="add">
        <pc:chgData name="Tường SKHĐT" userId="ab9568c39a88b08a" providerId="LiveId" clId="{D0D0D6DB-4B24-4E2C-A5FA-2AD6DFFBD362}" dt="2023-01-30T03:12:30.187" v="1806"/>
        <pc:sldMkLst>
          <pc:docMk/>
          <pc:sldMk cId="1822639037" sldId="2147473524"/>
        </pc:sldMkLst>
      </pc:sldChg>
      <pc:sldChg chg="addSp modSp add mod">
        <pc:chgData name="Tường SKHĐT" userId="ab9568c39a88b08a" providerId="LiveId" clId="{D0D0D6DB-4B24-4E2C-A5FA-2AD6DFFBD362}" dt="2023-01-30T03:16:00.630" v="1905" actId="20577"/>
        <pc:sldMkLst>
          <pc:docMk/>
          <pc:sldMk cId="2447285934" sldId="2147473525"/>
        </pc:sldMkLst>
        <pc:spChg chg="add mod">
          <ac:chgData name="Tường SKHĐT" userId="ab9568c39a88b08a" providerId="LiveId" clId="{D0D0D6DB-4B24-4E2C-A5FA-2AD6DFFBD362}" dt="2023-01-30T03:14:47.490" v="1868" actId="1076"/>
          <ac:spMkLst>
            <pc:docMk/>
            <pc:sldMk cId="2447285934" sldId="2147473525"/>
            <ac:spMk id="2" creationId="{5CA64A82-F21B-62CF-B485-0F935AE7046A}"/>
          </ac:spMkLst>
        </pc:spChg>
        <pc:spChg chg="mod">
          <ac:chgData name="Tường SKHĐT" userId="ab9568c39a88b08a" providerId="LiveId" clId="{D0D0D6DB-4B24-4E2C-A5FA-2AD6DFFBD362}" dt="2023-01-30T03:15:48.970" v="1896" actId="688"/>
          <ac:spMkLst>
            <pc:docMk/>
            <pc:sldMk cId="2447285934" sldId="2147473525"/>
            <ac:spMk id="25" creationId="{76FC2223-CBDC-4B1C-A8C6-0DBB61B65684}"/>
          </ac:spMkLst>
        </pc:spChg>
        <pc:spChg chg="mod">
          <ac:chgData name="Tường SKHĐT" userId="ab9568c39a88b08a" providerId="LiveId" clId="{D0D0D6DB-4B24-4E2C-A5FA-2AD6DFFBD362}" dt="2023-01-30T03:16:00.630" v="1905" actId="20577"/>
          <ac:spMkLst>
            <pc:docMk/>
            <pc:sldMk cId="2447285934" sldId="2147473525"/>
            <ac:spMk id="50" creationId="{00000000-0000-0000-0000-000000000000}"/>
          </ac:spMkLst>
        </pc:spChg>
        <pc:spChg chg="mod">
          <ac:chgData name="Tường SKHĐT" userId="ab9568c39a88b08a" providerId="LiveId" clId="{D0D0D6DB-4B24-4E2C-A5FA-2AD6DFFBD362}" dt="2023-01-30T03:15:22.094" v="1880" actId="20577"/>
          <ac:spMkLst>
            <pc:docMk/>
            <pc:sldMk cId="2447285934" sldId="2147473525"/>
            <ac:spMk id="65" creationId="{00000000-0000-0000-0000-000000000000}"/>
          </ac:spMkLst>
        </pc:spChg>
        <pc:spChg chg="mod">
          <ac:chgData name="Tường SKHĐT" userId="ab9568c39a88b08a" providerId="LiveId" clId="{D0D0D6DB-4B24-4E2C-A5FA-2AD6DFFBD362}" dt="2023-01-30T03:13:58.797" v="1849" actId="688"/>
          <ac:spMkLst>
            <pc:docMk/>
            <pc:sldMk cId="2447285934" sldId="2147473525"/>
            <ac:spMk id="66" creationId="{76FC2223-CBDC-4B1C-A8C6-0DBB61B65684}"/>
          </ac:spMkLst>
        </pc:spChg>
        <pc:spChg chg="mod">
          <ac:chgData name="Tường SKHĐT" userId="ab9568c39a88b08a" providerId="LiveId" clId="{D0D0D6DB-4B24-4E2C-A5FA-2AD6DFFBD362}" dt="2023-01-30T03:14:59.750" v="1874" actId="20577"/>
          <ac:spMkLst>
            <pc:docMk/>
            <pc:sldMk cId="2447285934" sldId="2147473525"/>
            <ac:spMk id="67" creationId="{00000000-0000-0000-0000-000000000000}"/>
          </ac:spMkLst>
        </pc:spChg>
      </pc:sldChg>
      <pc:sldChg chg="delSp modSp add mod">
        <pc:chgData name="Tường SKHĐT" userId="ab9568c39a88b08a" providerId="LiveId" clId="{D0D0D6DB-4B24-4E2C-A5FA-2AD6DFFBD362}" dt="2023-01-30T04:07:20.988" v="3336" actId="1076"/>
        <pc:sldMkLst>
          <pc:docMk/>
          <pc:sldMk cId="2589014937" sldId="2147473526"/>
        </pc:sldMkLst>
        <pc:spChg chg="mod">
          <ac:chgData name="Tường SKHĐT" userId="ab9568c39a88b08a" providerId="LiveId" clId="{D0D0D6DB-4B24-4E2C-A5FA-2AD6DFFBD362}" dt="2023-01-30T04:07:15.522" v="3335" actId="1038"/>
          <ac:spMkLst>
            <pc:docMk/>
            <pc:sldMk cId="2589014937" sldId="2147473526"/>
            <ac:spMk id="2" creationId="{80607D77-8D89-B2B8-17A1-5EC409702721}"/>
          </ac:spMkLst>
        </pc:spChg>
        <pc:spChg chg="mod">
          <ac:chgData name="Tường SKHĐT" userId="ab9568c39a88b08a" providerId="LiveId" clId="{D0D0D6DB-4B24-4E2C-A5FA-2AD6DFFBD362}" dt="2023-01-30T04:07:20.988" v="3336" actId="1076"/>
          <ac:spMkLst>
            <pc:docMk/>
            <pc:sldMk cId="2589014937" sldId="2147473526"/>
            <ac:spMk id="3" creationId="{A0D5D58A-756E-802D-A09E-1BEA6D184E77}"/>
          </ac:spMkLst>
        </pc:spChg>
        <pc:spChg chg="mod">
          <ac:chgData name="Tường SKHĐT" userId="ab9568c39a88b08a" providerId="LiveId" clId="{D0D0D6DB-4B24-4E2C-A5FA-2AD6DFFBD362}" dt="2023-01-30T04:07:15.522" v="3335" actId="1038"/>
          <ac:spMkLst>
            <pc:docMk/>
            <pc:sldMk cId="2589014937" sldId="2147473526"/>
            <ac:spMk id="12" creationId="{850931EF-4279-23FD-6428-18C12049025E}"/>
          </ac:spMkLst>
        </pc:spChg>
        <pc:spChg chg="mod">
          <ac:chgData name="Tường SKHĐT" userId="ab9568c39a88b08a" providerId="LiveId" clId="{D0D0D6DB-4B24-4E2C-A5FA-2AD6DFFBD362}" dt="2023-01-30T04:07:15.522" v="3335" actId="1038"/>
          <ac:spMkLst>
            <pc:docMk/>
            <pc:sldMk cId="2589014937" sldId="2147473526"/>
            <ac:spMk id="13" creationId="{CFB1DF66-0E98-FC84-B508-AAB8AC25D4B3}"/>
          </ac:spMkLst>
        </pc:spChg>
        <pc:spChg chg="mod">
          <ac:chgData name="Tường SKHĐT" userId="ab9568c39a88b08a" providerId="LiveId" clId="{D0D0D6DB-4B24-4E2C-A5FA-2AD6DFFBD362}" dt="2023-01-30T04:07:15.522" v="3335" actId="1038"/>
          <ac:spMkLst>
            <pc:docMk/>
            <pc:sldMk cId="2589014937" sldId="2147473526"/>
            <ac:spMk id="14" creationId="{2FB61F8A-9A24-43C5-EEAD-699E1478B087}"/>
          </ac:spMkLst>
        </pc:spChg>
        <pc:spChg chg="mod">
          <ac:chgData name="Tường SKHĐT" userId="ab9568c39a88b08a" providerId="LiveId" clId="{D0D0D6DB-4B24-4E2C-A5FA-2AD6DFFBD362}" dt="2023-01-30T04:07:15.522" v="3335" actId="1038"/>
          <ac:spMkLst>
            <pc:docMk/>
            <pc:sldMk cId="2589014937" sldId="2147473526"/>
            <ac:spMk id="15" creationId="{741F0E28-9B46-DEE8-72B4-31C74A048999}"/>
          </ac:spMkLst>
        </pc:spChg>
        <pc:spChg chg="mod">
          <ac:chgData name="Tường SKHĐT" userId="ab9568c39a88b08a" providerId="LiveId" clId="{D0D0D6DB-4B24-4E2C-A5FA-2AD6DFFBD362}" dt="2023-01-30T04:07:15.522" v="3335" actId="1038"/>
          <ac:spMkLst>
            <pc:docMk/>
            <pc:sldMk cId="2589014937" sldId="2147473526"/>
            <ac:spMk id="16" creationId="{CD1FFBD1-4EFA-ED54-8F81-E3C9559069D4}"/>
          </ac:spMkLst>
        </pc:spChg>
        <pc:spChg chg="del">
          <ac:chgData name="Tường SKHĐT" userId="ab9568c39a88b08a" providerId="LiveId" clId="{D0D0D6DB-4B24-4E2C-A5FA-2AD6DFFBD362}" dt="2023-01-30T04:07:05.305" v="3306" actId="478"/>
          <ac:spMkLst>
            <pc:docMk/>
            <pc:sldMk cId="2589014937" sldId="2147473526"/>
            <ac:spMk id="18" creationId="{58306AA8-5254-DFC1-0F61-6C817BB6A0E9}"/>
          </ac:spMkLst>
        </pc:spChg>
        <pc:spChg chg="mod">
          <ac:chgData name="Tường SKHĐT" userId="ab9568c39a88b08a" providerId="LiveId" clId="{D0D0D6DB-4B24-4E2C-A5FA-2AD6DFFBD362}" dt="2023-01-30T04:07:15.522" v="3335" actId="1038"/>
          <ac:spMkLst>
            <pc:docMk/>
            <pc:sldMk cId="2589014937" sldId="2147473526"/>
            <ac:spMk id="19" creationId="{122A9A1C-AFFE-3821-B2D0-B1BF037AF2EA}"/>
          </ac:spMkLst>
        </pc:spChg>
        <pc:spChg chg="mod">
          <ac:chgData name="Tường SKHĐT" userId="ab9568c39a88b08a" providerId="LiveId" clId="{D0D0D6DB-4B24-4E2C-A5FA-2AD6DFFBD362}" dt="2023-01-30T04:07:15.522" v="3335" actId="1038"/>
          <ac:spMkLst>
            <pc:docMk/>
            <pc:sldMk cId="2589014937" sldId="2147473526"/>
            <ac:spMk id="20" creationId="{9EFE970E-0B98-B556-3A4B-E26C7CAD10CA}"/>
          </ac:spMkLst>
        </pc:spChg>
        <pc:spChg chg="del">
          <ac:chgData name="Tường SKHĐT" userId="ab9568c39a88b08a" providerId="LiveId" clId="{D0D0D6DB-4B24-4E2C-A5FA-2AD6DFFBD362}" dt="2023-01-30T04:07:07.596" v="3307" actId="21"/>
          <ac:spMkLst>
            <pc:docMk/>
            <pc:sldMk cId="2589014937" sldId="2147473526"/>
            <ac:spMk id="21" creationId="{DB86A138-8FAA-DC9A-E4E5-D0201E9F33BD}"/>
          </ac:spMkLst>
        </pc:spChg>
        <pc:spChg chg="del">
          <ac:chgData name="Tường SKHĐT" userId="ab9568c39a88b08a" providerId="LiveId" clId="{D0D0D6DB-4B24-4E2C-A5FA-2AD6DFFBD362}" dt="2023-01-30T04:07:05.305" v="3306" actId="478"/>
          <ac:spMkLst>
            <pc:docMk/>
            <pc:sldMk cId="2589014937" sldId="2147473526"/>
            <ac:spMk id="23" creationId="{2C410BCD-44ED-2F04-13B7-1F1D0344027A}"/>
          </ac:spMkLst>
        </pc:spChg>
        <pc:spChg chg="mod">
          <ac:chgData name="Tường SKHĐT" userId="ab9568c39a88b08a" providerId="LiveId" clId="{D0D0D6DB-4B24-4E2C-A5FA-2AD6DFFBD362}" dt="2023-01-30T04:07:15.522" v="3335" actId="1038"/>
          <ac:spMkLst>
            <pc:docMk/>
            <pc:sldMk cId="2589014937" sldId="2147473526"/>
            <ac:spMk id="27" creationId="{A7706305-8775-399E-5BBA-BC4870FA15F6}"/>
          </ac:spMkLst>
        </pc:spChg>
        <pc:spChg chg="del">
          <ac:chgData name="Tường SKHĐT" userId="ab9568c39a88b08a" providerId="LiveId" clId="{D0D0D6DB-4B24-4E2C-A5FA-2AD6DFFBD362}" dt="2023-01-30T04:07:05.305" v="3306" actId="478"/>
          <ac:spMkLst>
            <pc:docMk/>
            <pc:sldMk cId="2589014937" sldId="2147473526"/>
            <ac:spMk id="28" creationId="{8946C639-9DC6-5196-2AA2-DB262D9D7956}"/>
          </ac:spMkLst>
        </pc:spChg>
        <pc:spChg chg="del">
          <ac:chgData name="Tường SKHĐT" userId="ab9568c39a88b08a" providerId="LiveId" clId="{D0D0D6DB-4B24-4E2C-A5FA-2AD6DFFBD362}" dt="2023-01-30T04:07:05.305" v="3306" actId="478"/>
          <ac:spMkLst>
            <pc:docMk/>
            <pc:sldMk cId="2589014937" sldId="2147473526"/>
            <ac:spMk id="29" creationId="{A9E1B5E8-BCD1-65B2-847C-B9EDD3690824}"/>
          </ac:spMkLst>
        </pc:spChg>
        <pc:spChg chg="del">
          <ac:chgData name="Tường SKHĐT" userId="ab9568c39a88b08a" providerId="LiveId" clId="{D0D0D6DB-4B24-4E2C-A5FA-2AD6DFFBD362}" dt="2023-01-30T04:07:05.305" v="3306" actId="478"/>
          <ac:spMkLst>
            <pc:docMk/>
            <pc:sldMk cId="2589014937" sldId="2147473526"/>
            <ac:spMk id="30" creationId="{8404DD39-B4ED-5DE5-6633-E77A35E3B5D9}"/>
          </ac:spMkLst>
        </pc:spChg>
        <pc:spChg chg="mod">
          <ac:chgData name="Tường SKHĐT" userId="ab9568c39a88b08a" providerId="LiveId" clId="{D0D0D6DB-4B24-4E2C-A5FA-2AD6DFFBD362}" dt="2023-01-30T04:07:15.522" v="3335" actId="1038"/>
          <ac:spMkLst>
            <pc:docMk/>
            <pc:sldMk cId="2589014937" sldId="2147473526"/>
            <ac:spMk id="718"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19"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20"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24"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25"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26" creationId="{00000000-0000-0000-0000-000000000000}"/>
          </ac:spMkLst>
        </pc:spChg>
        <pc:spChg chg="mod">
          <ac:chgData name="Tường SKHĐT" userId="ab9568c39a88b08a" providerId="LiveId" clId="{D0D0D6DB-4B24-4E2C-A5FA-2AD6DFFBD362}" dt="2023-01-30T04:07:15.522" v="3335" actId="1038"/>
          <ac:spMkLst>
            <pc:docMk/>
            <pc:sldMk cId="2589014937" sldId="2147473526"/>
            <ac:spMk id="730" creationId="{76FC2223-CBDC-4B1C-A8C6-0DBB61B65684}"/>
          </ac:spMkLst>
        </pc:spChg>
        <pc:picChg chg="mod">
          <ac:chgData name="Tường SKHĐT" userId="ab9568c39a88b08a" providerId="LiveId" clId="{D0D0D6DB-4B24-4E2C-A5FA-2AD6DFFBD362}" dt="2023-01-30T04:07:15.522" v="3335" actId="1038"/>
          <ac:picMkLst>
            <pc:docMk/>
            <pc:sldMk cId="2589014937" sldId="2147473526"/>
            <ac:picMk id="4" creationId="{E24D9673-F5A5-66B1-2863-903204BC6ED7}"/>
          </ac:picMkLst>
        </pc:picChg>
        <pc:cxnChg chg="mod">
          <ac:chgData name="Tường SKHĐT" userId="ab9568c39a88b08a" providerId="LiveId" clId="{D0D0D6DB-4B24-4E2C-A5FA-2AD6DFFBD362}" dt="2023-01-30T04:07:15.522" v="3335" actId="1038"/>
          <ac:cxnSpMkLst>
            <pc:docMk/>
            <pc:sldMk cId="2589014937" sldId="2147473526"/>
            <ac:cxnSpMk id="22" creationId="{76FB1604-8EE6-1B4A-8BEC-955916948809}"/>
          </ac:cxnSpMkLst>
        </pc:cxnChg>
        <pc:cxnChg chg="mod">
          <ac:chgData name="Tường SKHĐT" userId="ab9568c39a88b08a" providerId="LiveId" clId="{D0D0D6DB-4B24-4E2C-A5FA-2AD6DFFBD362}" dt="2023-01-30T04:07:15.522" v="3335" actId="1038"/>
          <ac:cxnSpMkLst>
            <pc:docMk/>
            <pc:sldMk cId="2589014937" sldId="2147473526"/>
            <ac:cxnSpMk id="24" creationId="{4E2C09AD-1B29-015F-4185-E01171AA1855}"/>
          </ac:cxnSpMkLst>
        </pc:cxnChg>
        <pc:cxnChg chg="mod">
          <ac:chgData name="Tường SKHĐT" userId="ab9568c39a88b08a" providerId="LiveId" clId="{D0D0D6DB-4B24-4E2C-A5FA-2AD6DFFBD362}" dt="2023-01-30T04:07:15.522" v="3335" actId="1038"/>
          <ac:cxnSpMkLst>
            <pc:docMk/>
            <pc:sldMk cId="2589014937" sldId="2147473526"/>
            <ac:cxnSpMk id="26" creationId="{169C6F43-6D5B-95B4-AB42-3B41CFB5B6B7}"/>
          </ac:cxnSpMkLst>
        </pc:cxnChg>
        <pc:cxnChg chg="del">
          <ac:chgData name="Tường SKHĐT" userId="ab9568c39a88b08a" providerId="LiveId" clId="{D0D0D6DB-4B24-4E2C-A5FA-2AD6DFFBD362}" dt="2023-01-30T04:06:58.165" v="3302" actId="21"/>
          <ac:cxnSpMkLst>
            <pc:docMk/>
            <pc:sldMk cId="2589014937" sldId="2147473526"/>
            <ac:cxnSpMk id="704" creationId="{B2E73FDC-80CC-045D-9CBB-ED2B8B320386}"/>
          </ac:cxnSpMkLst>
        </pc:cxnChg>
        <pc:cxnChg chg="del">
          <ac:chgData name="Tường SKHĐT" userId="ab9568c39a88b08a" providerId="LiveId" clId="{D0D0D6DB-4B24-4E2C-A5FA-2AD6DFFBD362}" dt="2023-01-30T04:07:00.233" v="3303" actId="21"/>
          <ac:cxnSpMkLst>
            <pc:docMk/>
            <pc:sldMk cId="2589014937" sldId="2147473526"/>
            <ac:cxnSpMk id="706" creationId="{3E874B3D-560B-A7F1-5D1A-CC4CFD0FF8E7}"/>
          </ac:cxnSpMkLst>
        </pc:cxnChg>
      </pc:sldChg>
      <pc:sldChg chg="addSp delSp modSp add mod">
        <pc:chgData name="Tường SKHĐT" userId="ab9568c39a88b08a" providerId="LiveId" clId="{D0D0D6DB-4B24-4E2C-A5FA-2AD6DFFBD362}" dt="2023-01-30T03:24:56.306" v="2324" actId="122"/>
        <pc:sldMkLst>
          <pc:docMk/>
          <pc:sldMk cId="94820056" sldId="2147473527"/>
        </pc:sldMkLst>
        <pc:spChg chg="mod">
          <ac:chgData name="Tường SKHĐT" userId="ab9568c39a88b08a" providerId="LiveId" clId="{D0D0D6DB-4B24-4E2C-A5FA-2AD6DFFBD362}" dt="2023-01-30T03:21:09.102" v="2107" actId="20577"/>
          <ac:spMkLst>
            <pc:docMk/>
            <pc:sldMk cId="94820056" sldId="2147473527"/>
            <ac:spMk id="4" creationId="{16D24723-A233-03FF-2329-1817AB93339D}"/>
          </ac:spMkLst>
        </pc:spChg>
        <pc:spChg chg="del">
          <ac:chgData name="Tường SKHĐT" userId="ab9568c39a88b08a" providerId="LiveId" clId="{D0D0D6DB-4B24-4E2C-A5FA-2AD6DFFBD362}" dt="2023-01-30T03:21:19.281" v="2109" actId="21"/>
          <ac:spMkLst>
            <pc:docMk/>
            <pc:sldMk cId="94820056" sldId="2147473527"/>
            <ac:spMk id="25" creationId="{01DC26C3-E6F4-C27A-8624-3A65D81B6008}"/>
          </ac:spMkLst>
        </pc:spChg>
        <pc:graphicFrameChg chg="mod modGraphic">
          <ac:chgData name="Tường SKHĐT" userId="ab9568c39a88b08a" providerId="LiveId" clId="{D0D0D6DB-4B24-4E2C-A5FA-2AD6DFFBD362}" dt="2023-01-30T03:24:56.306" v="2324" actId="122"/>
          <ac:graphicFrameMkLst>
            <pc:docMk/>
            <pc:sldMk cId="94820056" sldId="2147473527"/>
            <ac:graphicFrameMk id="16" creationId="{96106477-7139-C645-519F-D1F6E546C671}"/>
          </ac:graphicFrameMkLst>
        </pc:graphicFrameChg>
        <pc:graphicFrameChg chg="mod">
          <ac:chgData name="Tường SKHĐT" userId="ab9568c39a88b08a" providerId="LiveId" clId="{D0D0D6DB-4B24-4E2C-A5FA-2AD6DFFBD362}" dt="2023-01-30T03:21:26.932" v="2145" actId="1035"/>
          <ac:graphicFrameMkLst>
            <pc:docMk/>
            <pc:sldMk cId="94820056" sldId="2147473527"/>
            <ac:graphicFrameMk id="17" creationId="{6ACB9F06-6816-8FE7-4017-BFE988A0D72D}"/>
          </ac:graphicFrameMkLst>
        </pc:graphicFrameChg>
        <pc:picChg chg="mod">
          <ac:chgData name="Tường SKHĐT" userId="ab9568c39a88b08a" providerId="LiveId" clId="{D0D0D6DB-4B24-4E2C-A5FA-2AD6DFFBD362}" dt="2023-01-30T03:21:32.013" v="2154" actId="1035"/>
          <ac:picMkLst>
            <pc:docMk/>
            <pc:sldMk cId="94820056" sldId="2147473527"/>
            <ac:picMk id="5" creationId="{5DBBE98A-EE15-AE36-1046-6258333079A2}"/>
          </ac:picMkLst>
        </pc:picChg>
        <pc:picChg chg="mod">
          <ac:chgData name="Tường SKHĐT" userId="ab9568c39a88b08a" providerId="LiveId" clId="{D0D0D6DB-4B24-4E2C-A5FA-2AD6DFFBD362}" dt="2023-01-30T03:21:23.067" v="2129" actId="1035"/>
          <ac:picMkLst>
            <pc:docMk/>
            <pc:sldMk cId="94820056" sldId="2147473527"/>
            <ac:picMk id="7" creationId="{9CB97605-37F2-6C63-31D2-6858CA2546B6}"/>
          </ac:picMkLst>
        </pc:picChg>
        <pc:picChg chg="add mod">
          <ac:chgData name="Tường SKHĐT" userId="ab9568c39a88b08a" providerId="LiveId" clId="{D0D0D6DB-4B24-4E2C-A5FA-2AD6DFFBD362}" dt="2023-01-30T03:22:42.439" v="2164" actId="1076"/>
          <ac:picMkLst>
            <pc:docMk/>
            <pc:sldMk cId="94820056" sldId="2147473527"/>
            <ac:picMk id="8" creationId="{990C0A75-F310-FDC6-52FF-48B30F97CF8B}"/>
          </ac:picMkLst>
        </pc:picChg>
        <pc:picChg chg="mod">
          <ac:chgData name="Tường SKHĐT" userId="ab9568c39a88b08a" providerId="LiveId" clId="{D0D0D6DB-4B24-4E2C-A5FA-2AD6DFFBD362}" dt="2023-01-30T03:21:31.117" v="2151" actId="1035"/>
          <ac:picMkLst>
            <pc:docMk/>
            <pc:sldMk cId="94820056" sldId="2147473527"/>
            <ac:picMk id="9" creationId="{F98B4008-DD0B-FC9A-4B9B-EC0A6F0BC1E8}"/>
          </ac:picMkLst>
        </pc:picChg>
        <pc:cxnChg chg="mod">
          <ac:chgData name="Tường SKHĐT" userId="ab9568c39a88b08a" providerId="LiveId" clId="{D0D0D6DB-4B24-4E2C-A5FA-2AD6DFFBD362}" dt="2023-01-30T03:21:13.736" v="2108" actId="14100"/>
          <ac:cxnSpMkLst>
            <pc:docMk/>
            <pc:sldMk cId="94820056" sldId="2147473527"/>
            <ac:cxnSpMk id="6" creationId="{FF705920-E1B4-B4D0-9EA4-A27AA5761577}"/>
          </ac:cxnSpMkLst>
        </pc:cxnChg>
      </pc:sldChg>
      <pc:sldChg chg="modSp add mod">
        <pc:chgData name="Tường SKHĐT" userId="ab9568c39a88b08a" providerId="LiveId" clId="{D0D0D6DB-4B24-4E2C-A5FA-2AD6DFFBD362}" dt="2023-01-30T03:54:51.255" v="3101" actId="403"/>
        <pc:sldMkLst>
          <pc:docMk/>
          <pc:sldMk cId="269414345" sldId="2147473528"/>
        </pc:sldMkLst>
        <pc:spChg chg="mod">
          <ac:chgData name="Tường SKHĐT" userId="ab9568c39a88b08a" providerId="LiveId" clId="{D0D0D6DB-4B24-4E2C-A5FA-2AD6DFFBD362}" dt="2023-01-30T03:54:44.876" v="3100" actId="20577"/>
          <ac:spMkLst>
            <pc:docMk/>
            <pc:sldMk cId="269414345" sldId="2147473528"/>
            <ac:spMk id="25" creationId="{01DC26C3-E6F4-C27A-8624-3A65D81B6008}"/>
          </ac:spMkLst>
        </pc:spChg>
        <pc:graphicFrameChg chg="mod modGraphic">
          <ac:chgData name="Tường SKHĐT" userId="ab9568c39a88b08a" providerId="LiveId" clId="{D0D0D6DB-4B24-4E2C-A5FA-2AD6DFFBD362}" dt="2023-01-30T03:54:51.255" v="3101" actId="403"/>
          <ac:graphicFrameMkLst>
            <pc:docMk/>
            <pc:sldMk cId="269414345" sldId="2147473528"/>
            <ac:graphicFrameMk id="8" creationId="{B5E5335D-2EED-82AF-3A59-FAE8BB94EAE1}"/>
          </ac:graphicFrameMkLst>
        </pc:graphicFrameChg>
      </pc:sldChg>
      <pc:sldChg chg="add del">
        <pc:chgData name="Tường SKHĐT" userId="ab9568c39a88b08a" providerId="LiveId" clId="{D0D0D6DB-4B24-4E2C-A5FA-2AD6DFFBD362}" dt="2023-01-30T03:49:44.040" v="2970" actId="2696"/>
        <pc:sldMkLst>
          <pc:docMk/>
          <pc:sldMk cId="769350960" sldId="2147473528"/>
        </pc:sldMkLst>
      </pc:sldChg>
      <pc:sldChg chg="add del">
        <pc:chgData name="Tường SKHĐT" userId="ab9568c39a88b08a" providerId="LiveId" clId="{D0D0D6DB-4B24-4E2C-A5FA-2AD6DFFBD362}" dt="2023-01-30T04:20:27.473" v="4010" actId="2696"/>
        <pc:sldMkLst>
          <pc:docMk/>
          <pc:sldMk cId="3351541688" sldId="2147473529"/>
        </pc:sldMkLst>
      </pc:sldChg>
      <pc:sldChg chg="add del">
        <pc:chgData name="Tường SKHĐT" userId="ab9568c39a88b08a" providerId="LiveId" clId="{D0D0D6DB-4B24-4E2C-A5FA-2AD6DFFBD362}" dt="2023-01-30T04:20:30.989" v="4011" actId="2696"/>
        <pc:sldMkLst>
          <pc:docMk/>
          <pc:sldMk cId="235465983" sldId="2147473530"/>
        </pc:sldMkLst>
      </pc:sldChg>
      <pc:sldMasterChg chg="delSldLayout">
        <pc:chgData name="Tường SKHĐT" userId="ab9568c39a88b08a" providerId="LiveId" clId="{D0D0D6DB-4B24-4E2C-A5FA-2AD6DFFBD362}" dt="2023-01-30T02:30:37.836" v="316" actId="2696"/>
        <pc:sldMasterMkLst>
          <pc:docMk/>
          <pc:sldMasterMk cId="2184812212" sldId="2147483912"/>
        </pc:sldMasterMkLst>
        <pc:sldLayoutChg chg="del">
          <pc:chgData name="Tường SKHĐT" userId="ab9568c39a88b08a" providerId="LiveId" clId="{D0D0D6DB-4B24-4E2C-A5FA-2AD6DFFBD362}" dt="2023-01-30T02:30:37.836" v="316" actId="2696"/>
          <pc:sldLayoutMkLst>
            <pc:docMk/>
            <pc:sldMasterMk cId="2184812212" sldId="2147483912"/>
            <pc:sldLayoutMk cId="3448674817" sldId="2147483929"/>
          </pc:sldLayoutMkLst>
        </pc:sldLayoutChg>
      </pc:sldMasterChg>
    </pc:docChg>
  </pc:docChgLst>
  <pc:docChgLst>
    <pc:chgData name="Tường SKHĐT" userId="ab9568c39a88b08a" providerId="LiveId" clId="{C9C9E8F3-8FCD-4EE8-870E-E66814DBD785}"/>
    <pc:docChg chg="undo redo custSel addSld delSld modSld">
      <pc:chgData name="Tường SKHĐT" userId="ab9568c39a88b08a" providerId="LiveId" clId="{C9C9E8F3-8FCD-4EE8-870E-E66814DBD785}" dt="2022-11-23T09:01:27.479" v="4214" actId="20577"/>
      <pc:docMkLst>
        <pc:docMk/>
      </pc:docMkLst>
      <pc:sldChg chg="modSp mod">
        <pc:chgData name="Tường SKHĐT" userId="ab9568c39a88b08a" providerId="LiveId" clId="{C9C9E8F3-8FCD-4EE8-870E-E66814DBD785}" dt="2022-11-23T09:01:27.479" v="4214" actId="20577"/>
        <pc:sldMkLst>
          <pc:docMk/>
          <pc:sldMk cId="0" sldId="261"/>
        </pc:sldMkLst>
        <pc:spChg chg="mod">
          <ac:chgData name="Tường SKHĐT" userId="ab9568c39a88b08a" providerId="LiveId" clId="{C9C9E8F3-8FCD-4EE8-870E-E66814DBD785}" dt="2022-11-23T07:17:32.947" v="1839" actId="20577"/>
          <ac:spMkLst>
            <pc:docMk/>
            <pc:sldMk cId="0" sldId="261"/>
            <ac:spMk id="3" creationId="{A0D5D58A-756E-802D-A09E-1BEA6D184E77}"/>
          </ac:spMkLst>
        </pc:spChg>
        <pc:spChg chg="mod">
          <ac:chgData name="Tường SKHĐT" userId="ab9568c39a88b08a" providerId="LiveId" clId="{C9C9E8F3-8FCD-4EE8-870E-E66814DBD785}" dt="2022-11-23T07:23:33.771" v="2000" actId="20577"/>
          <ac:spMkLst>
            <pc:docMk/>
            <pc:sldMk cId="0" sldId="261"/>
            <ac:spMk id="7" creationId="{7B32A53C-F3B7-D1B5-5C6B-C581C879BE81}"/>
          </ac:spMkLst>
        </pc:spChg>
        <pc:spChg chg="mod">
          <ac:chgData name="Tường SKHĐT" userId="ab9568c39a88b08a" providerId="LiveId" clId="{C9C9E8F3-8FCD-4EE8-870E-E66814DBD785}" dt="2022-11-23T09:01:18.051" v="4204" actId="20577"/>
          <ac:spMkLst>
            <pc:docMk/>
            <pc:sldMk cId="0" sldId="261"/>
            <ac:spMk id="9" creationId="{CCBC95F4-8D55-1939-613D-578BAAF814C2}"/>
          </ac:spMkLst>
        </pc:spChg>
        <pc:spChg chg="mod">
          <ac:chgData name="Tường SKHĐT" userId="ab9568c39a88b08a" providerId="LiveId" clId="{C9C9E8F3-8FCD-4EE8-870E-E66814DBD785}" dt="2022-11-23T07:18:25.749" v="1889" actId="20577"/>
          <ac:spMkLst>
            <pc:docMk/>
            <pc:sldMk cId="0" sldId="261"/>
            <ac:spMk id="16" creationId="{CD1FFBD1-4EFA-ED54-8F81-E3C9559069D4}"/>
          </ac:spMkLst>
        </pc:spChg>
        <pc:spChg chg="mod">
          <ac:chgData name="Tường SKHĐT" userId="ab9568c39a88b08a" providerId="LiveId" clId="{C9C9E8F3-8FCD-4EE8-870E-E66814DBD785}" dt="2022-11-23T09:01:27.479" v="4214" actId="20577"/>
          <ac:spMkLst>
            <pc:docMk/>
            <pc:sldMk cId="0" sldId="261"/>
            <ac:spMk id="17" creationId="{00EFBE51-FFB5-F41A-FAB5-3C930C6D35C3}"/>
          </ac:spMkLst>
        </pc:spChg>
        <pc:spChg chg="mod">
          <ac:chgData name="Tường SKHĐT" userId="ab9568c39a88b08a" providerId="LiveId" clId="{C9C9E8F3-8FCD-4EE8-870E-E66814DBD785}" dt="2022-11-23T07:17:58.544" v="1857" actId="1076"/>
          <ac:spMkLst>
            <pc:docMk/>
            <pc:sldMk cId="0" sldId="261"/>
            <ac:spMk id="19" creationId="{122A9A1C-AFFE-3821-B2D0-B1BF037AF2EA}"/>
          </ac:spMkLst>
        </pc:spChg>
        <pc:spChg chg="mod">
          <ac:chgData name="Tường SKHĐT" userId="ab9568c39a88b08a" providerId="LiveId" clId="{C9C9E8F3-8FCD-4EE8-870E-E66814DBD785}" dt="2022-11-23T07:17:46.684" v="1853" actId="20577"/>
          <ac:spMkLst>
            <pc:docMk/>
            <pc:sldMk cId="0" sldId="261"/>
            <ac:spMk id="720" creationId="{00000000-0000-0000-0000-000000000000}"/>
          </ac:spMkLst>
        </pc:spChg>
        <pc:spChg chg="mod">
          <ac:chgData name="Tường SKHĐT" userId="ab9568c39a88b08a" providerId="LiveId" clId="{C9C9E8F3-8FCD-4EE8-870E-E66814DBD785}" dt="2022-11-23T07:18:09.279" v="1875" actId="20577"/>
          <ac:spMkLst>
            <pc:docMk/>
            <pc:sldMk cId="0" sldId="261"/>
            <ac:spMk id="726" creationId="{00000000-0000-0000-0000-000000000000}"/>
          </ac:spMkLst>
        </pc:spChg>
      </pc:sldChg>
      <pc:sldChg chg="modSp mod">
        <pc:chgData name="Tường SKHĐT" userId="ab9568c39a88b08a" providerId="LiveId" clId="{C9C9E8F3-8FCD-4EE8-870E-E66814DBD785}" dt="2022-11-23T07:17:07.284" v="1811" actId="20577"/>
        <pc:sldMkLst>
          <pc:docMk/>
          <pc:sldMk cId="0" sldId="263"/>
        </pc:sldMkLst>
        <pc:spChg chg="mod">
          <ac:chgData name="Tường SKHĐT" userId="ab9568c39a88b08a" providerId="LiveId" clId="{C9C9E8F3-8FCD-4EE8-870E-E66814DBD785}" dt="2022-11-23T07:16:18.842" v="1782" actId="20577"/>
          <ac:spMkLst>
            <pc:docMk/>
            <pc:sldMk cId="0" sldId="263"/>
            <ac:spMk id="50" creationId="{00000000-0000-0000-0000-000000000000}"/>
          </ac:spMkLst>
        </pc:spChg>
        <pc:spChg chg="mod">
          <ac:chgData name="Tường SKHĐT" userId="ab9568c39a88b08a" providerId="LiveId" clId="{C9C9E8F3-8FCD-4EE8-870E-E66814DBD785}" dt="2022-11-23T07:16:30.631" v="1794" actId="20577"/>
          <ac:spMkLst>
            <pc:docMk/>
            <pc:sldMk cId="0" sldId="263"/>
            <ac:spMk id="65" creationId="{00000000-0000-0000-0000-000000000000}"/>
          </ac:spMkLst>
        </pc:spChg>
        <pc:spChg chg="mod">
          <ac:chgData name="Tường SKHĐT" userId="ab9568c39a88b08a" providerId="LiveId" clId="{C9C9E8F3-8FCD-4EE8-870E-E66814DBD785}" dt="2022-11-23T07:16:45.328" v="1797" actId="688"/>
          <ac:spMkLst>
            <pc:docMk/>
            <pc:sldMk cId="0" sldId="263"/>
            <ac:spMk id="66" creationId="{76FC2223-CBDC-4B1C-A8C6-0DBB61B65684}"/>
          </ac:spMkLst>
        </pc:spChg>
        <pc:spChg chg="mod">
          <ac:chgData name="Tường SKHĐT" userId="ab9568c39a88b08a" providerId="LiveId" clId="{C9C9E8F3-8FCD-4EE8-870E-E66814DBD785}" dt="2022-11-23T07:17:07.284" v="1811" actId="20577"/>
          <ac:spMkLst>
            <pc:docMk/>
            <pc:sldMk cId="0" sldId="263"/>
            <ac:spMk id="67" creationId="{00000000-0000-0000-0000-000000000000}"/>
          </ac:spMkLst>
        </pc:spChg>
      </pc:sldChg>
      <pc:sldChg chg="modSp mod modAnim">
        <pc:chgData name="Tường SKHĐT" userId="ab9568c39a88b08a" providerId="LiveId" clId="{C9C9E8F3-8FCD-4EE8-870E-E66814DBD785}" dt="2022-11-23T03:45:35.871" v="862" actId="14100"/>
        <pc:sldMkLst>
          <pc:docMk/>
          <pc:sldMk cId="3305523253" sldId="405"/>
        </pc:sldMkLst>
        <pc:spChg chg="mod">
          <ac:chgData name="Tường SKHĐT" userId="ab9568c39a88b08a" providerId="LiveId" clId="{C9C9E8F3-8FCD-4EE8-870E-E66814DBD785}" dt="2022-11-23T03:45:06.718" v="832" actId="403"/>
          <ac:spMkLst>
            <pc:docMk/>
            <pc:sldMk cId="3305523253" sldId="405"/>
            <ac:spMk id="2" creationId="{00000000-0000-0000-0000-000000000000}"/>
          </ac:spMkLst>
        </pc:spChg>
        <pc:spChg chg="mod">
          <ac:chgData name="Tường SKHĐT" userId="ab9568c39a88b08a" providerId="LiveId" clId="{C9C9E8F3-8FCD-4EE8-870E-E66814DBD785}" dt="2022-11-23T03:45:18.747" v="859" actId="1035"/>
          <ac:spMkLst>
            <pc:docMk/>
            <pc:sldMk cId="3305523253" sldId="405"/>
            <ac:spMk id="3" creationId="{48C5AA30-B236-37F0-69A7-41FCE41C3A2B}"/>
          </ac:spMkLst>
        </pc:spChg>
        <pc:spChg chg="mod">
          <ac:chgData name="Tường SKHĐT" userId="ab9568c39a88b08a" providerId="LiveId" clId="{C9C9E8F3-8FCD-4EE8-870E-E66814DBD785}" dt="2022-11-23T03:45:18.747" v="859" actId="1035"/>
          <ac:spMkLst>
            <pc:docMk/>
            <pc:sldMk cId="3305523253" sldId="405"/>
            <ac:spMk id="5" creationId="{00000000-0000-0000-0000-000000000000}"/>
          </ac:spMkLst>
        </pc:spChg>
        <pc:spChg chg="mod">
          <ac:chgData name="Tường SKHĐT" userId="ab9568c39a88b08a" providerId="LiveId" clId="{C9C9E8F3-8FCD-4EE8-870E-E66814DBD785}" dt="2022-11-23T03:30:01.001" v="177" actId="20577"/>
          <ac:spMkLst>
            <pc:docMk/>
            <pc:sldMk cId="3305523253" sldId="405"/>
            <ac:spMk id="6" creationId="{78C44184-0452-01DB-9A8A-760F961CBC17}"/>
          </ac:spMkLst>
        </pc:spChg>
        <pc:spChg chg="mod">
          <ac:chgData name="Tường SKHĐT" userId="ab9568c39a88b08a" providerId="LiveId" clId="{C9C9E8F3-8FCD-4EE8-870E-E66814DBD785}" dt="2022-11-23T03:45:18.747" v="859" actId="1035"/>
          <ac:spMkLst>
            <pc:docMk/>
            <pc:sldMk cId="3305523253" sldId="405"/>
            <ac:spMk id="9" creationId="{00000000-0000-0000-0000-000000000000}"/>
          </ac:spMkLst>
        </pc:spChg>
        <pc:spChg chg="mod">
          <ac:chgData name="Tường SKHĐT" userId="ab9568c39a88b08a" providerId="LiveId" clId="{C9C9E8F3-8FCD-4EE8-870E-E66814DBD785}" dt="2022-11-23T03:45:18.747" v="859" actId="1035"/>
          <ac:spMkLst>
            <pc:docMk/>
            <pc:sldMk cId="3305523253" sldId="405"/>
            <ac:spMk id="20" creationId="{00000000-0000-0000-0000-000000000000}"/>
          </ac:spMkLst>
        </pc:spChg>
        <pc:spChg chg="mod">
          <ac:chgData name="Tường SKHĐT" userId="ab9568c39a88b08a" providerId="LiveId" clId="{C9C9E8F3-8FCD-4EE8-870E-E66814DBD785}" dt="2022-11-23T03:45:18.747" v="859" actId="1035"/>
          <ac:spMkLst>
            <pc:docMk/>
            <pc:sldMk cId="3305523253" sldId="405"/>
            <ac:spMk id="21" creationId="{00000000-0000-0000-0000-000000000000}"/>
          </ac:spMkLst>
        </pc:spChg>
        <pc:spChg chg="mod">
          <ac:chgData name="Tường SKHĐT" userId="ab9568c39a88b08a" providerId="LiveId" clId="{C9C9E8F3-8FCD-4EE8-870E-E66814DBD785}" dt="2022-11-23T03:45:18.747" v="859" actId="1035"/>
          <ac:spMkLst>
            <pc:docMk/>
            <pc:sldMk cId="3305523253" sldId="405"/>
            <ac:spMk id="22" creationId="{00000000-0000-0000-0000-000000000000}"/>
          </ac:spMkLst>
        </pc:spChg>
        <pc:spChg chg="mod">
          <ac:chgData name="Tường SKHĐT" userId="ab9568c39a88b08a" providerId="LiveId" clId="{C9C9E8F3-8FCD-4EE8-870E-E66814DBD785}" dt="2022-11-23T03:45:35.871" v="862" actId="14100"/>
          <ac:spMkLst>
            <pc:docMk/>
            <pc:sldMk cId="3305523253" sldId="405"/>
            <ac:spMk id="24" creationId="{00000000-0000-0000-0000-000000000000}"/>
          </ac:spMkLst>
        </pc:spChg>
        <pc:spChg chg="mod">
          <ac:chgData name="Tường SKHĐT" userId="ab9568c39a88b08a" providerId="LiveId" clId="{C9C9E8F3-8FCD-4EE8-870E-E66814DBD785}" dt="2022-11-23T03:31:31.798" v="236" actId="1076"/>
          <ac:spMkLst>
            <pc:docMk/>
            <pc:sldMk cId="3305523253" sldId="405"/>
            <ac:spMk id="25" creationId="{00000000-0000-0000-0000-000000000000}"/>
          </ac:spMkLst>
        </pc:spChg>
        <pc:spChg chg="mod">
          <ac:chgData name="Tường SKHĐT" userId="ab9568c39a88b08a" providerId="LiveId" clId="{C9C9E8F3-8FCD-4EE8-870E-E66814DBD785}" dt="2022-11-23T03:31:25.994" v="234" actId="1076"/>
          <ac:spMkLst>
            <pc:docMk/>
            <pc:sldMk cId="3305523253" sldId="405"/>
            <ac:spMk id="26" creationId="{00000000-0000-0000-0000-000000000000}"/>
          </ac:spMkLst>
        </pc:spChg>
        <pc:spChg chg="mod">
          <ac:chgData name="Tường SKHĐT" userId="ab9568c39a88b08a" providerId="LiveId" clId="{C9C9E8F3-8FCD-4EE8-870E-E66814DBD785}" dt="2022-11-23T03:45:18.747" v="859" actId="1035"/>
          <ac:spMkLst>
            <pc:docMk/>
            <pc:sldMk cId="3305523253" sldId="405"/>
            <ac:spMk id="28" creationId="{00000000-0000-0000-0000-000000000000}"/>
          </ac:spMkLst>
        </pc:spChg>
        <pc:grpChg chg="mod">
          <ac:chgData name="Tường SKHĐT" userId="ab9568c39a88b08a" providerId="LiveId" clId="{C9C9E8F3-8FCD-4EE8-870E-E66814DBD785}" dt="2022-11-23T03:45:18.747" v="859" actId="1035"/>
          <ac:grpSpMkLst>
            <pc:docMk/>
            <pc:sldMk cId="3305523253" sldId="405"/>
            <ac:grpSpMk id="12" creationId="{00000000-0000-0000-0000-000000000000}"/>
          </ac:grpSpMkLst>
        </pc:grpChg>
        <pc:grpChg chg="mod">
          <ac:chgData name="Tường SKHĐT" userId="ab9568c39a88b08a" providerId="LiveId" clId="{C9C9E8F3-8FCD-4EE8-870E-E66814DBD785}" dt="2022-11-23T03:45:30.746" v="861" actId="1076"/>
          <ac:grpSpMkLst>
            <pc:docMk/>
            <pc:sldMk cId="3305523253" sldId="405"/>
            <ac:grpSpMk id="15" creationId="{00000000-0000-0000-0000-000000000000}"/>
          </ac:grpSpMkLst>
        </pc:grpChg>
        <pc:picChg chg="mod">
          <ac:chgData name="Tường SKHĐT" userId="ab9568c39a88b08a" providerId="LiveId" clId="{C9C9E8F3-8FCD-4EE8-870E-E66814DBD785}" dt="2022-11-23T03:45:24.965" v="860" actId="1076"/>
          <ac:picMkLst>
            <pc:docMk/>
            <pc:sldMk cId="3305523253" sldId="405"/>
            <ac:picMk id="4" creationId="{3D36D077-5229-8808-BDBC-C79EAFAAF8BD}"/>
          </ac:picMkLst>
        </pc:picChg>
        <pc:picChg chg="mod">
          <ac:chgData name="Tường SKHĐT" userId="ab9568c39a88b08a" providerId="LiveId" clId="{C9C9E8F3-8FCD-4EE8-870E-E66814DBD785}" dt="2022-11-23T03:45:18.747" v="859" actId="1035"/>
          <ac:picMkLst>
            <pc:docMk/>
            <pc:sldMk cId="3305523253" sldId="405"/>
            <ac:picMk id="8" creationId="{566C6FD6-7255-CA0B-050A-BF3FFA3371FE}"/>
          </ac:picMkLst>
        </pc:picChg>
        <pc:picChg chg="mod">
          <ac:chgData name="Tường SKHĐT" userId="ab9568c39a88b08a" providerId="LiveId" clId="{C9C9E8F3-8FCD-4EE8-870E-E66814DBD785}" dt="2022-11-23T03:45:18.747" v="859" actId="1035"/>
          <ac:picMkLst>
            <pc:docMk/>
            <pc:sldMk cId="3305523253" sldId="405"/>
            <ac:picMk id="10" creationId="{A5311436-773C-DD72-49E5-6048D5B47A32}"/>
          </ac:picMkLst>
        </pc:picChg>
        <pc:picChg chg="mod">
          <ac:chgData name="Tường SKHĐT" userId="ab9568c39a88b08a" providerId="LiveId" clId="{C9C9E8F3-8FCD-4EE8-870E-E66814DBD785}" dt="2022-11-23T03:45:18.747" v="859" actId="1035"/>
          <ac:picMkLst>
            <pc:docMk/>
            <pc:sldMk cId="3305523253" sldId="405"/>
            <ac:picMk id="11" creationId="{1E77B572-C228-F655-92EF-7ABDC1A72BFA}"/>
          </ac:picMkLst>
        </pc:picChg>
      </pc:sldChg>
      <pc:sldChg chg="delSp modSp mod">
        <pc:chgData name="Tường SKHĐT" userId="ab9568c39a88b08a" providerId="LiveId" clId="{C9C9E8F3-8FCD-4EE8-870E-E66814DBD785}" dt="2022-11-23T08:58:42.292" v="4189" actId="478"/>
        <pc:sldMkLst>
          <pc:docMk/>
          <pc:sldMk cId="2024374373" sldId="434"/>
        </pc:sldMkLst>
        <pc:spChg chg="mod">
          <ac:chgData name="Tường SKHĐT" userId="ab9568c39a88b08a" providerId="LiveId" clId="{C9C9E8F3-8FCD-4EE8-870E-E66814DBD785}" dt="2022-11-23T03:34:15.057" v="256" actId="207"/>
          <ac:spMkLst>
            <pc:docMk/>
            <pc:sldMk cId="2024374373" sldId="434"/>
            <ac:spMk id="2" creationId="{00000000-0000-0000-0000-000000000000}"/>
          </ac:spMkLst>
        </pc:spChg>
        <pc:spChg chg="mod">
          <ac:chgData name="Tường SKHĐT" userId="ab9568c39a88b08a" providerId="LiveId" clId="{C9C9E8F3-8FCD-4EE8-870E-E66814DBD785}" dt="2022-11-23T03:33:36.136" v="250" actId="20577"/>
          <ac:spMkLst>
            <pc:docMk/>
            <pc:sldMk cId="2024374373" sldId="434"/>
            <ac:spMk id="4" creationId="{00000000-0000-0000-0000-000000000000}"/>
          </ac:spMkLst>
        </pc:spChg>
        <pc:spChg chg="mod">
          <ac:chgData name="Tường SKHĐT" userId="ab9568c39a88b08a" providerId="LiveId" clId="{C9C9E8F3-8FCD-4EE8-870E-E66814DBD785}" dt="2022-11-23T03:34:23.503" v="260" actId="20577"/>
          <ac:spMkLst>
            <pc:docMk/>
            <pc:sldMk cId="2024374373" sldId="434"/>
            <ac:spMk id="15" creationId="{00000000-0000-0000-0000-000000000000}"/>
          </ac:spMkLst>
        </pc:spChg>
        <pc:spChg chg="mod">
          <ac:chgData name="Tường SKHĐT" userId="ab9568c39a88b08a" providerId="LiveId" clId="{C9C9E8F3-8FCD-4EE8-870E-E66814DBD785}" dt="2022-11-23T03:34:29.913" v="264" actId="20577"/>
          <ac:spMkLst>
            <pc:docMk/>
            <pc:sldMk cId="2024374373" sldId="434"/>
            <ac:spMk id="16" creationId="{00000000-0000-0000-0000-000000000000}"/>
          </ac:spMkLst>
        </pc:spChg>
        <pc:spChg chg="mod">
          <ac:chgData name="Tường SKHĐT" userId="ab9568c39a88b08a" providerId="LiveId" clId="{C9C9E8F3-8FCD-4EE8-870E-E66814DBD785}" dt="2022-11-23T03:34:37.646" v="273" actId="20577"/>
          <ac:spMkLst>
            <pc:docMk/>
            <pc:sldMk cId="2024374373" sldId="434"/>
            <ac:spMk id="17" creationId="{00000000-0000-0000-0000-000000000000}"/>
          </ac:spMkLst>
        </pc:spChg>
        <pc:spChg chg="mod">
          <ac:chgData name="Tường SKHĐT" userId="ab9568c39a88b08a" providerId="LiveId" clId="{C9C9E8F3-8FCD-4EE8-870E-E66814DBD785}" dt="2022-11-23T03:34:34.555" v="272" actId="20577"/>
          <ac:spMkLst>
            <pc:docMk/>
            <pc:sldMk cId="2024374373" sldId="434"/>
            <ac:spMk id="18" creationId="{00000000-0000-0000-0000-000000000000}"/>
          </ac:spMkLst>
        </pc:spChg>
        <pc:cxnChg chg="del">
          <ac:chgData name="Tường SKHĐT" userId="ab9568c39a88b08a" providerId="LiveId" clId="{C9C9E8F3-8FCD-4EE8-870E-E66814DBD785}" dt="2022-11-23T08:58:42.292" v="4189" actId="478"/>
          <ac:cxnSpMkLst>
            <pc:docMk/>
            <pc:sldMk cId="2024374373" sldId="434"/>
            <ac:cxnSpMk id="11" creationId="{00000000-0000-0000-0000-000000000000}"/>
          </ac:cxnSpMkLst>
        </pc:cxnChg>
        <pc:cxnChg chg="del">
          <ac:chgData name="Tường SKHĐT" userId="ab9568c39a88b08a" providerId="LiveId" clId="{C9C9E8F3-8FCD-4EE8-870E-E66814DBD785}" dt="2022-11-23T08:58:40.620" v="4188" actId="478"/>
          <ac:cxnSpMkLst>
            <pc:docMk/>
            <pc:sldMk cId="2024374373" sldId="434"/>
            <ac:cxnSpMk id="13" creationId="{00000000-0000-0000-0000-000000000000}"/>
          </ac:cxnSpMkLst>
        </pc:cxnChg>
        <pc:cxnChg chg="del">
          <ac:chgData name="Tường SKHĐT" userId="ab9568c39a88b08a" providerId="LiveId" clId="{C9C9E8F3-8FCD-4EE8-870E-E66814DBD785}" dt="2022-11-23T08:58:39.698" v="4187" actId="478"/>
          <ac:cxnSpMkLst>
            <pc:docMk/>
            <pc:sldMk cId="2024374373" sldId="434"/>
            <ac:cxnSpMk id="14" creationId="{00000000-0000-0000-0000-000000000000}"/>
          </ac:cxnSpMkLst>
        </pc:cxnChg>
      </pc:sldChg>
      <pc:sldChg chg="del">
        <pc:chgData name="Tường SKHĐT" userId="ab9568c39a88b08a" providerId="LiveId" clId="{C9C9E8F3-8FCD-4EE8-870E-E66814DBD785}" dt="2022-11-23T03:27:05.051" v="146" actId="2696"/>
        <pc:sldMkLst>
          <pc:docMk/>
          <pc:sldMk cId="2363256103" sldId="436"/>
        </pc:sldMkLst>
      </pc:sldChg>
      <pc:sldChg chg="delSp modSp add mod">
        <pc:chgData name="Tường SKHĐT" userId="ab9568c39a88b08a" providerId="LiveId" clId="{C9C9E8F3-8FCD-4EE8-870E-E66814DBD785}" dt="2022-11-23T07:03:17.350" v="1290" actId="403"/>
        <pc:sldMkLst>
          <pc:docMk/>
          <pc:sldMk cId="2091478311" sldId="438"/>
        </pc:sldMkLst>
        <pc:spChg chg="mod">
          <ac:chgData name="Tường SKHĐT" userId="ab9568c39a88b08a" providerId="LiveId" clId="{C9C9E8F3-8FCD-4EE8-870E-E66814DBD785}" dt="2022-11-23T07:03:17.350" v="1290" actId="403"/>
          <ac:spMkLst>
            <pc:docMk/>
            <pc:sldMk cId="2091478311" sldId="438"/>
            <ac:spMk id="3" creationId="{00000000-0000-0000-0000-000000000000}"/>
          </ac:spMkLst>
        </pc:spChg>
        <pc:spChg chg="mod">
          <ac:chgData name="Tường SKHĐT" userId="ab9568c39a88b08a" providerId="LiveId" clId="{C9C9E8F3-8FCD-4EE8-870E-E66814DBD785}" dt="2022-11-23T07:03:07.082" v="1284" actId="20577"/>
          <ac:spMkLst>
            <pc:docMk/>
            <pc:sldMk cId="2091478311" sldId="438"/>
            <ac:spMk id="6" creationId="{3A8D298E-9402-0E46-FDD1-28289D68E590}"/>
          </ac:spMkLst>
        </pc:spChg>
        <pc:cxnChg chg="del">
          <ac:chgData name="Tường SKHĐT" userId="ab9568c39a88b08a" providerId="LiveId" clId="{C9C9E8F3-8FCD-4EE8-870E-E66814DBD785}" dt="2022-11-23T07:03:09.985" v="1287" actId="478"/>
          <ac:cxnSpMkLst>
            <pc:docMk/>
            <pc:sldMk cId="2091478311" sldId="438"/>
            <ac:cxnSpMk id="11" creationId="{00000000-0000-0000-0000-000000000000}"/>
          </ac:cxnSpMkLst>
        </pc:cxnChg>
        <pc:cxnChg chg="del">
          <ac:chgData name="Tường SKHĐT" userId="ab9568c39a88b08a" providerId="LiveId" clId="{C9C9E8F3-8FCD-4EE8-870E-E66814DBD785}" dt="2022-11-23T07:03:08.679" v="1285" actId="478"/>
          <ac:cxnSpMkLst>
            <pc:docMk/>
            <pc:sldMk cId="2091478311" sldId="438"/>
            <ac:cxnSpMk id="13" creationId="{00000000-0000-0000-0000-000000000000}"/>
          </ac:cxnSpMkLst>
        </pc:cxnChg>
        <pc:cxnChg chg="del">
          <ac:chgData name="Tường SKHĐT" userId="ab9568c39a88b08a" providerId="LiveId" clId="{C9C9E8F3-8FCD-4EE8-870E-E66814DBD785}" dt="2022-11-23T07:03:09.475" v="1286" actId="478"/>
          <ac:cxnSpMkLst>
            <pc:docMk/>
            <pc:sldMk cId="2091478311" sldId="438"/>
            <ac:cxnSpMk id="14" creationId="{00000000-0000-0000-0000-000000000000}"/>
          </ac:cxnSpMkLst>
        </pc:cxnChg>
      </pc:sldChg>
      <pc:sldChg chg="del">
        <pc:chgData name="Tường SKHĐT" userId="ab9568c39a88b08a" providerId="LiveId" clId="{C9C9E8F3-8FCD-4EE8-870E-E66814DBD785}" dt="2022-11-23T07:14:08.002" v="1644" actId="2696"/>
        <pc:sldMkLst>
          <pc:docMk/>
          <pc:sldMk cId="421919259" sldId="439"/>
        </pc:sldMkLst>
      </pc:sldChg>
      <pc:sldChg chg="delSp modSp mod">
        <pc:chgData name="Tường SKHĐT" userId="ab9568c39a88b08a" providerId="LiveId" clId="{C9C9E8F3-8FCD-4EE8-870E-E66814DBD785}" dt="2022-11-23T07:06:02.092" v="1332" actId="1076"/>
        <pc:sldMkLst>
          <pc:docMk/>
          <pc:sldMk cId="3146323479" sldId="449"/>
        </pc:sldMkLst>
        <pc:spChg chg="mod">
          <ac:chgData name="Tường SKHĐT" userId="ab9568c39a88b08a" providerId="LiveId" clId="{C9C9E8F3-8FCD-4EE8-870E-E66814DBD785}" dt="2022-11-23T07:06:02.092" v="1332" actId="1076"/>
          <ac:spMkLst>
            <pc:docMk/>
            <pc:sldMk cId="3146323479" sldId="449"/>
            <ac:spMk id="2" creationId="{4219F808-181B-0133-F1E0-2E11448658B7}"/>
          </ac:spMkLst>
        </pc:spChg>
        <pc:spChg chg="mod">
          <ac:chgData name="Tường SKHĐT" userId="ab9568c39a88b08a" providerId="LiveId" clId="{C9C9E8F3-8FCD-4EE8-870E-E66814DBD785}" dt="2022-11-23T07:01:56.106" v="1279" actId="20577"/>
          <ac:spMkLst>
            <pc:docMk/>
            <pc:sldMk cId="3146323479" sldId="449"/>
            <ac:spMk id="3" creationId="{22B2B715-653C-5238-09BE-B01B91D4BD2D}"/>
          </ac:spMkLst>
        </pc:spChg>
        <pc:spChg chg="mod">
          <ac:chgData name="Tường SKHĐT" userId="ab9568c39a88b08a" providerId="LiveId" clId="{C9C9E8F3-8FCD-4EE8-870E-E66814DBD785}" dt="2022-11-23T03:51:17.722" v="1221" actId="20577"/>
          <ac:spMkLst>
            <pc:docMk/>
            <pc:sldMk cId="3146323479" sldId="449"/>
            <ac:spMk id="8" creationId="{1B2B3B43-1FE8-D585-2205-9EB6EFD5B656}"/>
          </ac:spMkLst>
        </pc:spChg>
        <pc:cxnChg chg="del">
          <ac:chgData name="Tường SKHĐT" userId="ab9568c39a88b08a" providerId="LiveId" clId="{C9C9E8F3-8FCD-4EE8-870E-E66814DBD785}" dt="2022-11-23T03:51:35.120" v="1231" actId="478"/>
          <ac:cxnSpMkLst>
            <pc:docMk/>
            <pc:sldMk cId="3146323479" sldId="449"/>
            <ac:cxnSpMk id="13" creationId="{00000000-0000-0000-0000-000000000000}"/>
          </ac:cxnSpMkLst>
        </pc:cxnChg>
        <pc:cxnChg chg="del">
          <ac:chgData name="Tường SKHĐT" userId="ab9568c39a88b08a" providerId="LiveId" clId="{C9C9E8F3-8FCD-4EE8-870E-E66814DBD785}" dt="2022-11-23T03:51:36.975" v="1232" actId="478"/>
          <ac:cxnSpMkLst>
            <pc:docMk/>
            <pc:sldMk cId="3146323479" sldId="449"/>
            <ac:cxnSpMk id="14" creationId="{00000000-0000-0000-0000-000000000000}"/>
          </ac:cxnSpMkLst>
        </pc:cxnChg>
      </pc:sldChg>
      <pc:sldChg chg="delSp modSp mod">
        <pc:chgData name="Tường SKHĐT" userId="ab9568c39a88b08a" providerId="LiveId" clId="{C9C9E8F3-8FCD-4EE8-870E-E66814DBD785}" dt="2022-11-23T07:29:33.414" v="2163" actId="1076"/>
        <pc:sldMkLst>
          <pc:docMk/>
          <pc:sldMk cId="1874412585" sldId="456"/>
        </pc:sldMkLst>
        <pc:spChg chg="mod">
          <ac:chgData name="Tường SKHĐT" userId="ab9568c39a88b08a" providerId="LiveId" clId="{C9C9E8F3-8FCD-4EE8-870E-E66814DBD785}" dt="2022-11-23T07:27:56.010" v="2082" actId="14100"/>
          <ac:spMkLst>
            <pc:docMk/>
            <pc:sldMk cId="1874412585" sldId="456"/>
            <ac:spMk id="3" creationId="{8B2C192C-AB63-DBEA-1D8C-42E44743C47D}"/>
          </ac:spMkLst>
        </pc:spChg>
        <pc:spChg chg="mod">
          <ac:chgData name="Tường SKHĐT" userId="ab9568c39a88b08a" providerId="LiveId" clId="{C9C9E8F3-8FCD-4EE8-870E-E66814DBD785}" dt="2022-11-23T07:27:43.082" v="2076" actId="14100"/>
          <ac:spMkLst>
            <pc:docMk/>
            <pc:sldMk cId="1874412585" sldId="456"/>
            <ac:spMk id="5" creationId="{317E31F9-193C-369F-5DF4-7E5A96DF844E}"/>
          </ac:spMkLst>
        </pc:spChg>
        <pc:spChg chg="mod">
          <ac:chgData name="Tường SKHĐT" userId="ab9568c39a88b08a" providerId="LiveId" clId="{C9C9E8F3-8FCD-4EE8-870E-E66814DBD785}" dt="2022-11-23T07:24:12.544" v="2022" actId="20577"/>
          <ac:spMkLst>
            <pc:docMk/>
            <pc:sldMk cId="1874412585" sldId="456"/>
            <ac:spMk id="6" creationId="{5A784772-9AFF-9817-BFEB-830A04F72407}"/>
          </ac:spMkLst>
        </pc:spChg>
        <pc:spChg chg="mod">
          <ac:chgData name="Tường SKHĐT" userId="ab9568c39a88b08a" providerId="LiveId" clId="{C9C9E8F3-8FCD-4EE8-870E-E66814DBD785}" dt="2022-11-23T07:27:33.614" v="2073" actId="1076"/>
          <ac:spMkLst>
            <pc:docMk/>
            <pc:sldMk cId="1874412585" sldId="456"/>
            <ac:spMk id="7" creationId="{55139415-EB3A-98C9-F5D5-67D20FDE84D0}"/>
          </ac:spMkLst>
        </pc:spChg>
        <pc:spChg chg="mod">
          <ac:chgData name="Tường SKHĐT" userId="ab9568c39a88b08a" providerId="LiveId" clId="{C9C9E8F3-8FCD-4EE8-870E-E66814DBD785}" dt="2022-11-23T07:27:53.624" v="2081" actId="1076"/>
          <ac:spMkLst>
            <pc:docMk/>
            <pc:sldMk cId="1874412585" sldId="456"/>
            <ac:spMk id="10" creationId="{0F72088C-B855-D594-7591-EC3740623D95}"/>
          </ac:spMkLst>
        </pc:spChg>
        <pc:spChg chg="mod">
          <ac:chgData name="Tường SKHĐT" userId="ab9568c39a88b08a" providerId="LiveId" clId="{C9C9E8F3-8FCD-4EE8-870E-E66814DBD785}" dt="2022-11-23T07:28:24.848" v="2106" actId="1076"/>
          <ac:spMkLst>
            <pc:docMk/>
            <pc:sldMk cId="1874412585" sldId="456"/>
            <ac:spMk id="17" creationId="{B86506AC-E08B-E0AB-E490-F42569C546EF}"/>
          </ac:spMkLst>
        </pc:spChg>
        <pc:spChg chg="mod">
          <ac:chgData name="Tường SKHĐT" userId="ab9568c39a88b08a" providerId="LiveId" clId="{C9C9E8F3-8FCD-4EE8-870E-E66814DBD785}" dt="2022-11-23T07:28:26.772" v="2107" actId="1076"/>
          <ac:spMkLst>
            <pc:docMk/>
            <pc:sldMk cId="1874412585" sldId="456"/>
            <ac:spMk id="18" creationId="{537F093D-091C-8A3B-3965-AD7F8AE52E18}"/>
          </ac:spMkLst>
        </pc:spChg>
        <pc:spChg chg="mod">
          <ac:chgData name="Tường SKHĐT" userId="ab9568c39a88b08a" providerId="LiveId" clId="{C9C9E8F3-8FCD-4EE8-870E-E66814DBD785}" dt="2022-11-23T07:27:02.862" v="2063" actId="1076"/>
          <ac:spMkLst>
            <pc:docMk/>
            <pc:sldMk cId="1874412585" sldId="456"/>
            <ac:spMk id="20" creationId="{8DBB3710-6CCC-899D-86FE-5692DDA83E22}"/>
          </ac:spMkLst>
        </pc:spChg>
        <pc:spChg chg="mod">
          <ac:chgData name="Tường SKHĐT" userId="ab9568c39a88b08a" providerId="LiveId" clId="{C9C9E8F3-8FCD-4EE8-870E-E66814DBD785}" dt="2022-11-23T07:27:08.208" v="2064" actId="1076"/>
          <ac:spMkLst>
            <pc:docMk/>
            <pc:sldMk cId="1874412585" sldId="456"/>
            <ac:spMk id="21" creationId="{2E378215-0949-CC34-ECC5-24C02722B2E2}"/>
          </ac:spMkLst>
        </pc:spChg>
        <pc:spChg chg="mod">
          <ac:chgData name="Tường SKHĐT" userId="ab9568c39a88b08a" providerId="LiveId" clId="{C9C9E8F3-8FCD-4EE8-870E-E66814DBD785}" dt="2022-11-23T07:26:52.782" v="2058" actId="1076"/>
          <ac:spMkLst>
            <pc:docMk/>
            <pc:sldMk cId="1874412585" sldId="456"/>
            <ac:spMk id="23" creationId="{220A0C14-EAE0-8BFC-6E3B-2AB7543302B3}"/>
          </ac:spMkLst>
        </pc:spChg>
        <pc:spChg chg="mod">
          <ac:chgData name="Tường SKHĐT" userId="ab9568c39a88b08a" providerId="LiveId" clId="{C9C9E8F3-8FCD-4EE8-870E-E66814DBD785}" dt="2022-11-23T07:29:22.450" v="2160" actId="403"/>
          <ac:spMkLst>
            <pc:docMk/>
            <pc:sldMk cId="1874412585" sldId="456"/>
            <ac:spMk id="28" creationId="{9A53EABD-75D1-4108-3873-BE49A7248B6A}"/>
          </ac:spMkLst>
        </pc:spChg>
        <pc:spChg chg="mod">
          <ac:chgData name="Tường SKHĐT" userId="ab9568c39a88b08a" providerId="LiveId" clId="{C9C9E8F3-8FCD-4EE8-870E-E66814DBD785}" dt="2022-11-23T07:28:51.002" v="2149" actId="403"/>
          <ac:spMkLst>
            <pc:docMk/>
            <pc:sldMk cId="1874412585" sldId="456"/>
            <ac:spMk id="31" creationId="{A3ADE812-163C-C99E-D1AB-1EC954845396}"/>
          </ac:spMkLst>
        </pc:spChg>
        <pc:spChg chg="mod">
          <ac:chgData name="Tường SKHĐT" userId="ab9568c39a88b08a" providerId="LiveId" clId="{C9C9E8F3-8FCD-4EE8-870E-E66814DBD785}" dt="2022-11-23T07:29:02.628" v="2154" actId="403"/>
          <ac:spMkLst>
            <pc:docMk/>
            <pc:sldMk cId="1874412585" sldId="456"/>
            <ac:spMk id="33" creationId="{4E9DC88D-28B0-172D-7542-C9BFA7DA475D}"/>
          </ac:spMkLst>
        </pc:spChg>
        <pc:spChg chg="mod">
          <ac:chgData name="Tường SKHĐT" userId="ab9568c39a88b08a" providerId="LiveId" clId="{C9C9E8F3-8FCD-4EE8-870E-E66814DBD785}" dt="2022-11-23T07:28:54.438" v="2150" actId="1076"/>
          <ac:spMkLst>
            <pc:docMk/>
            <pc:sldMk cId="1874412585" sldId="456"/>
            <ac:spMk id="34" creationId="{41C25771-F278-76B6-EB7C-4C41F290C9FE}"/>
          </ac:spMkLst>
        </pc:spChg>
        <pc:spChg chg="mod">
          <ac:chgData name="Tường SKHĐT" userId="ab9568c39a88b08a" providerId="LiveId" clId="{C9C9E8F3-8FCD-4EE8-870E-E66814DBD785}" dt="2022-11-23T07:29:12.412" v="2158" actId="20577"/>
          <ac:spMkLst>
            <pc:docMk/>
            <pc:sldMk cId="1874412585" sldId="456"/>
            <ac:spMk id="36" creationId="{61736211-C4FA-714B-3CF0-96E78EFE9042}"/>
          </ac:spMkLst>
        </pc:spChg>
        <pc:spChg chg="mod">
          <ac:chgData name="Tường SKHĐT" userId="ab9568c39a88b08a" providerId="LiveId" clId="{C9C9E8F3-8FCD-4EE8-870E-E66814DBD785}" dt="2022-11-23T07:29:14.653" v="2159" actId="1076"/>
          <ac:spMkLst>
            <pc:docMk/>
            <pc:sldMk cId="1874412585" sldId="456"/>
            <ac:spMk id="37" creationId="{D92685F0-8209-0269-DD5F-C076CF4664DF}"/>
          </ac:spMkLst>
        </pc:spChg>
        <pc:spChg chg="mod">
          <ac:chgData name="Tường SKHĐT" userId="ab9568c39a88b08a" providerId="LiveId" clId="{C9C9E8F3-8FCD-4EE8-870E-E66814DBD785}" dt="2022-11-23T07:29:31.633" v="2162" actId="1076"/>
          <ac:spMkLst>
            <pc:docMk/>
            <pc:sldMk cId="1874412585" sldId="456"/>
            <ac:spMk id="38" creationId="{EA785596-A697-B644-A735-47DC608D34E5}"/>
          </ac:spMkLst>
        </pc:spChg>
        <pc:spChg chg="mod">
          <ac:chgData name="Tường SKHĐT" userId="ab9568c39a88b08a" providerId="LiveId" clId="{C9C9E8F3-8FCD-4EE8-870E-E66814DBD785}" dt="2022-11-23T07:29:33.414" v="2163" actId="1076"/>
          <ac:spMkLst>
            <pc:docMk/>
            <pc:sldMk cId="1874412585" sldId="456"/>
            <ac:spMk id="39" creationId="{1DB1BA91-ADC3-1B95-9C90-9E7C7E6FD3EB}"/>
          </ac:spMkLst>
        </pc:spChg>
        <pc:cxnChg chg="del">
          <ac:chgData name="Tường SKHĐT" userId="ab9568c39a88b08a" providerId="LiveId" clId="{C9C9E8F3-8FCD-4EE8-870E-E66814DBD785}" dt="2022-11-23T07:27:30.997" v="2072" actId="478"/>
          <ac:cxnSpMkLst>
            <pc:docMk/>
            <pc:sldMk cId="1874412585" sldId="456"/>
            <ac:cxnSpMk id="13" creationId="{00000000-0000-0000-0000-000000000000}"/>
          </ac:cxnSpMkLst>
        </pc:cxnChg>
        <pc:cxnChg chg="del">
          <ac:chgData name="Tường SKHĐT" userId="ab9568c39a88b08a" providerId="LiveId" clId="{C9C9E8F3-8FCD-4EE8-870E-E66814DBD785}" dt="2022-11-23T07:27:30.079" v="2071" actId="478"/>
          <ac:cxnSpMkLst>
            <pc:docMk/>
            <pc:sldMk cId="1874412585" sldId="456"/>
            <ac:cxnSpMk id="14" creationId="{00000000-0000-0000-0000-000000000000}"/>
          </ac:cxnSpMkLst>
        </pc:cxnChg>
      </pc:sldChg>
      <pc:sldChg chg="del">
        <pc:chgData name="Tường SKHĐT" userId="ab9568c39a88b08a" providerId="LiveId" clId="{C9C9E8F3-8FCD-4EE8-870E-E66814DBD785}" dt="2022-11-23T08:17:41.774" v="3241" actId="2696"/>
        <pc:sldMkLst>
          <pc:docMk/>
          <pc:sldMk cId="2175681301" sldId="459"/>
        </pc:sldMkLst>
      </pc:sldChg>
      <pc:sldChg chg="del">
        <pc:chgData name="Tường SKHĐT" userId="ab9568c39a88b08a" providerId="LiveId" clId="{C9C9E8F3-8FCD-4EE8-870E-E66814DBD785}" dt="2022-11-23T07:32:41.034" v="2328" actId="2696"/>
        <pc:sldMkLst>
          <pc:docMk/>
          <pc:sldMk cId="3281693686" sldId="462"/>
        </pc:sldMkLst>
      </pc:sldChg>
      <pc:sldChg chg="modSp del mod">
        <pc:chgData name="Tường SKHĐT" userId="ab9568c39a88b08a" providerId="LiveId" clId="{C9C9E8F3-8FCD-4EE8-870E-E66814DBD785}" dt="2022-11-23T07:45:58.626" v="2989" actId="2696"/>
        <pc:sldMkLst>
          <pc:docMk/>
          <pc:sldMk cId="1691974300" sldId="465"/>
        </pc:sldMkLst>
        <pc:spChg chg="mod">
          <ac:chgData name="Tường SKHĐT" userId="ab9568c39a88b08a" providerId="LiveId" clId="{C9C9E8F3-8FCD-4EE8-870E-E66814DBD785}" dt="2022-11-23T07:33:41.712" v="2356" actId="108"/>
          <ac:spMkLst>
            <pc:docMk/>
            <pc:sldMk cId="1691974300" sldId="465"/>
            <ac:spMk id="3" creationId="{00000000-0000-0000-0000-000000000000}"/>
          </ac:spMkLst>
        </pc:spChg>
        <pc:spChg chg="mod">
          <ac:chgData name="Tường SKHĐT" userId="ab9568c39a88b08a" providerId="LiveId" clId="{C9C9E8F3-8FCD-4EE8-870E-E66814DBD785}" dt="2022-11-23T07:31:43.682" v="2327" actId="20577"/>
          <ac:spMkLst>
            <pc:docMk/>
            <pc:sldMk cId="1691974300" sldId="465"/>
            <ac:spMk id="8" creationId="{00000000-0000-0000-0000-000000000000}"/>
          </ac:spMkLst>
        </pc:spChg>
      </pc:sldChg>
      <pc:sldChg chg="modSp mod">
        <pc:chgData name="Tường SKHĐT" userId="ab9568c39a88b08a" providerId="LiveId" clId="{C9C9E8F3-8FCD-4EE8-870E-E66814DBD785}" dt="2022-11-23T07:23:54.804" v="2012" actId="20577"/>
        <pc:sldMkLst>
          <pc:docMk/>
          <pc:sldMk cId="3916396667" sldId="471"/>
        </pc:sldMkLst>
        <pc:spChg chg="mod">
          <ac:chgData name="Tường SKHĐT" userId="ab9568c39a88b08a" providerId="LiveId" clId="{C9C9E8F3-8FCD-4EE8-870E-E66814DBD785}" dt="2022-11-23T07:23:54.804" v="2012" actId="20577"/>
          <ac:spMkLst>
            <pc:docMk/>
            <pc:sldMk cId="3916396667" sldId="471"/>
            <ac:spMk id="2" creationId="{51DFCA6C-5D70-50D9-2855-50805249BD76}"/>
          </ac:spMkLst>
        </pc:spChg>
      </pc:sldChg>
      <pc:sldChg chg="modSp mod">
        <pc:chgData name="Tường SKHĐT" userId="ab9568c39a88b08a" providerId="LiveId" clId="{C9C9E8F3-8FCD-4EE8-870E-E66814DBD785}" dt="2022-11-23T03:30:07.501" v="181" actId="20577"/>
        <pc:sldMkLst>
          <pc:docMk/>
          <pc:sldMk cId="592900118" sldId="480"/>
        </pc:sldMkLst>
        <pc:spChg chg="mod">
          <ac:chgData name="Tường SKHĐT" userId="ab9568c39a88b08a" providerId="LiveId" clId="{C9C9E8F3-8FCD-4EE8-870E-E66814DBD785}" dt="2022-11-23T03:30:07.501" v="181" actId="20577"/>
          <ac:spMkLst>
            <pc:docMk/>
            <pc:sldMk cId="592900118" sldId="480"/>
            <ac:spMk id="4" creationId="{05CE468D-4928-B10A-7290-248854265286}"/>
          </ac:spMkLst>
        </pc:spChg>
      </pc:sldChg>
      <pc:sldChg chg="modSp mod">
        <pc:chgData name="Tường SKHĐT" userId="ab9568c39a88b08a" providerId="LiveId" clId="{C9C9E8F3-8FCD-4EE8-870E-E66814DBD785}" dt="2022-11-23T03:24:58.848" v="100" actId="20577"/>
        <pc:sldMkLst>
          <pc:docMk/>
          <pc:sldMk cId="348917705" sldId="482"/>
        </pc:sldMkLst>
        <pc:graphicFrameChg chg="mod modGraphic">
          <ac:chgData name="Tường SKHĐT" userId="ab9568c39a88b08a" providerId="LiveId" clId="{C9C9E8F3-8FCD-4EE8-870E-E66814DBD785}" dt="2022-11-23T03:24:58.848" v="100" actId="20577"/>
          <ac:graphicFrameMkLst>
            <pc:docMk/>
            <pc:sldMk cId="348917705" sldId="482"/>
            <ac:graphicFrameMk id="2" creationId="{00000000-0000-0000-0000-000000000000}"/>
          </ac:graphicFrameMkLst>
        </pc:graphicFrameChg>
      </pc:sldChg>
      <pc:sldChg chg="addSp delSp modSp mod">
        <pc:chgData name="Tường SKHĐT" userId="ab9568c39a88b08a" providerId="LiveId" clId="{C9C9E8F3-8FCD-4EE8-870E-E66814DBD785}" dt="2022-11-23T03:26:52.852" v="145" actId="1076"/>
        <pc:sldMkLst>
          <pc:docMk/>
          <pc:sldMk cId="4051799181" sldId="483"/>
        </pc:sldMkLst>
        <pc:graphicFrameChg chg="add del mod modGraphic">
          <ac:chgData name="Tường SKHĐT" userId="ab9568c39a88b08a" providerId="LiveId" clId="{C9C9E8F3-8FCD-4EE8-870E-E66814DBD785}" dt="2022-11-23T03:26:52.852" v="145" actId="1076"/>
          <ac:graphicFrameMkLst>
            <pc:docMk/>
            <pc:sldMk cId="4051799181" sldId="483"/>
            <ac:graphicFrameMk id="3" creationId="{00000000-0000-0000-0000-000000000000}"/>
          </ac:graphicFrameMkLst>
        </pc:graphicFrameChg>
      </pc:sldChg>
      <pc:sldChg chg="modSp mod">
        <pc:chgData name="Tường SKHĐT" userId="ab9568c39a88b08a" providerId="LiveId" clId="{C9C9E8F3-8FCD-4EE8-870E-E66814DBD785}" dt="2022-11-23T03:26:15.916" v="138" actId="14734"/>
        <pc:sldMkLst>
          <pc:docMk/>
          <pc:sldMk cId="4159698899" sldId="492"/>
        </pc:sldMkLst>
        <pc:graphicFrameChg chg="modGraphic">
          <ac:chgData name="Tường SKHĐT" userId="ab9568c39a88b08a" providerId="LiveId" clId="{C9C9E8F3-8FCD-4EE8-870E-E66814DBD785}" dt="2022-11-23T03:26:15.916" v="138" actId="14734"/>
          <ac:graphicFrameMkLst>
            <pc:docMk/>
            <pc:sldMk cId="4159698899" sldId="492"/>
            <ac:graphicFrameMk id="3" creationId="{00000000-0000-0000-0000-000000000000}"/>
          </ac:graphicFrameMkLst>
        </pc:graphicFrameChg>
      </pc:sldChg>
      <pc:sldChg chg="modSp mod">
        <pc:chgData name="Tường SKHĐT" userId="ab9568c39a88b08a" providerId="LiveId" clId="{C9C9E8F3-8FCD-4EE8-870E-E66814DBD785}" dt="2022-11-23T07:23:46.954" v="2004" actId="20577"/>
        <pc:sldMkLst>
          <pc:docMk/>
          <pc:sldMk cId="1360248063" sldId="493"/>
        </pc:sldMkLst>
        <pc:spChg chg="mod">
          <ac:chgData name="Tường SKHĐT" userId="ab9568c39a88b08a" providerId="LiveId" clId="{C9C9E8F3-8FCD-4EE8-870E-E66814DBD785}" dt="2022-11-23T07:23:46.954" v="2004" actId="20577"/>
          <ac:spMkLst>
            <pc:docMk/>
            <pc:sldMk cId="1360248063" sldId="493"/>
            <ac:spMk id="12" creationId="{CE5FBBCC-ED66-B046-1C08-3D84F85723EB}"/>
          </ac:spMkLst>
        </pc:spChg>
      </pc:sldChg>
      <pc:sldChg chg="modSp mod">
        <pc:chgData name="Tường SKHĐT" userId="ab9568c39a88b08a" providerId="LiveId" clId="{C9C9E8F3-8FCD-4EE8-870E-E66814DBD785}" dt="2022-11-23T07:23:51.020" v="2008" actId="20577"/>
        <pc:sldMkLst>
          <pc:docMk/>
          <pc:sldMk cId="227215188" sldId="494"/>
        </pc:sldMkLst>
        <pc:spChg chg="mod">
          <ac:chgData name="Tường SKHĐT" userId="ab9568c39a88b08a" providerId="LiveId" clId="{C9C9E8F3-8FCD-4EE8-870E-E66814DBD785}" dt="2022-11-23T07:23:51.020" v="2008" actId="20577"/>
          <ac:spMkLst>
            <pc:docMk/>
            <pc:sldMk cId="227215188" sldId="494"/>
            <ac:spMk id="12" creationId="{CE5FBBCC-ED66-B046-1C08-3D84F85723EB}"/>
          </ac:spMkLst>
        </pc:spChg>
      </pc:sldChg>
      <pc:sldChg chg="delSp modSp mod">
        <pc:chgData name="Tường SKHĐT" userId="ab9568c39a88b08a" providerId="LiveId" clId="{C9C9E8F3-8FCD-4EE8-870E-E66814DBD785}" dt="2022-11-23T08:59:12.909" v="4196" actId="478"/>
        <pc:sldMkLst>
          <pc:docMk/>
          <pc:sldMk cId="2933973913" sldId="495"/>
        </pc:sldMkLst>
        <pc:spChg chg="mod">
          <ac:chgData name="Tường SKHĐT" userId="ab9568c39a88b08a" providerId="LiveId" clId="{C9C9E8F3-8FCD-4EE8-870E-E66814DBD785}" dt="2022-11-23T07:13:49.372" v="1643" actId="20577"/>
          <ac:spMkLst>
            <pc:docMk/>
            <pc:sldMk cId="2933973913" sldId="495"/>
            <ac:spMk id="3" creationId="{22B2B715-653C-5238-09BE-B01B91D4BD2D}"/>
          </ac:spMkLst>
        </pc:spChg>
        <pc:spChg chg="mod">
          <ac:chgData name="Tường SKHĐT" userId="ab9568c39a88b08a" providerId="LiveId" clId="{C9C9E8F3-8FCD-4EE8-870E-E66814DBD785}" dt="2022-11-23T08:59:08.007" v="4193" actId="20577"/>
          <ac:spMkLst>
            <pc:docMk/>
            <pc:sldMk cId="2933973913" sldId="495"/>
            <ac:spMk id="8" creationId="{1B2B3B43-1FE8-D585-2205-9EB6EFD5B656}"/>
          </ac:spMkLst>
        </pc:spChg>
        <pc:cxnChg chg="del">
          <ac:chgData name="Tường SKHĐT" userId="ab9568c39a88b08a" providerId="LiveId" clId="{C9C9E8F3-8FCD-4EE8-870E-E66814DBD785}" dt="2022-11-23T08:59:12.909" v="4196" actId="478"/>
          <ac:cxnSpMkLst>
            <pc:docMk/>
            <pc:sldMk cId="2933973913" sldId="495"/>
            <ac:cxnSpMk id="11" creationId="{00000000-0000-0000-0000-000000000000}"/>
          </ac:cxnSpMkLst>
        </pc:cxnChg>
        <pc:cxnChg chg="del">
          <ac:chgData name="Tường SKHĐT" userId="ab9568c39a88b08a" providerId="LiveId" clId="{C9C9E8F3-8FCD-4EE8-870E-E66814DBD785}" dt="2022-11-23T08:59:11.836" v="4195" actId="478"/>
          <ac:cxnSpMkLst>
            <pc:docMk/>
            <pc:sldMk cId="2933973913" sldId="495"/>
            <ac:cxnSpMk id="13" creationId="{00000000-0000-0000-0000-000000000000}"/>
          </ac:cxnSpMkLst>
        </pc:cxnChg>
        <pc:cxnChg chg="del">
          <ac:chgData name="Tường SKHĐT" userId="ab9568c39a88b08a" providerId="LiveId" clId="{C9C9E8F3-8FCD-4EE8-870E-E66814DBD785}" dt="2022-11-23T08:59:10.789" v="4194" actId="478"/>
          <ac:cxnSpMkLst>
            <pc:docMk/>
            <pc:sldMk cId="2933973913" sldId="495"/>
            <ac:cxnSpMk id="14" creationId="{00000000-0000-0000-0000-000000000000}"/>
          </ac:cxnSpMkLst>
        </pc:cxnChg>
      </pc:sldChg>
      <pc:sldChg chg="delSp modSp del mod">
        <pc:chgData name="Tường SKHĐT" userId="ab9568c39a88b08a" providerId="LiveId" clId="{C9C9E8F3-8FCD-4EE8-870E-E66814DBD785}" dt="2022-11-23T08:49:58.774" v="3877" actId="2696"/>
        <pc:sldMkLst>
          <pc:docMk/>
          <pc:sldMk cId="3147778274" sldId="501"/>
        </pc:sldMkLst>
        <pc:spChg chg="mod">
          <ac:chgData name="Tường SKHĐT" userId="ab9568c39a88b08a" providerId="LiveId" clId="{C9C9E8F3-8FCD-4EE8-870E-E66814DBD785}" dt="2022-11-23T08:48:59.860" v="3874" actId="20577"/>
          <ac:spMkLst>
            <pc:docMk/>
            <pc:sldMk cId="3147778274" sldId="501"/>
            <ac:spMk id="3" creationId="{00000000-0000-0000-0000-000000000000}"/>
          </ac:spMkLst>
        </pc:spChg>
        <pc:spChg chg="mod">
          <ac:chgData name="Tường SKHĐT" userId="ab9568c39a88b08a" providerId="LiveId" clId="{C9C9E8F3-8FCD-4EE8-870E-E66814DBD785}" dt="2022-11-23T08:47:41.555" v="3851" actId="20577"/>
          <ac:spMkLst>
            <pc:docMk/>
            <pc:sldMk cId="3147778274" sldId="501"/>
            <ac:spMk id="8" creationId="{00000000-0000-0000-0000-000000000000}"/>
          </ac:spMkLst>
        </pc:spChg>
        <pc:cxnChg chg="del">
          <ac:chgData name="Tường SKHĐT" userId="ab9568c39a88b08a" providerId="LiveId" clId="{C9C9E8F3-8FCD-4EE8-870E-E66814DBD785}" dt="2022-11-23T08:47:46.790" v="3854" actId="478"/>
          <ac:cxnSpMkLst>
            <pc:docMk/>
            <pc:sldMk cId="3147778274" sldId="501"/>
            <ac:cxnSpMk id="13" creationId="{00000000-0000-0000-0000-000000000000}"/>
          </ac:cxnSpMkLst>
        </pc:cxnChg>
        <pc:cxnChg chg="del">
          <ac:chgData name="Tường SKHĐT" userId="ab9568c39a88b08a" providerId="LiveId" clId="{C9C9E8F3-8FCD-4EE8-870E-E66814DBD785}" dt="2022-11-23T08:47:46.009" v="3853" actId="478"/>
          <ac:cxnSpMkLst>
            <pc:docMk/>
            <pc:sldMk cId="3147778274" sldId="501"/>
            <ac:cxnSpMk id="14" creationId="{00000000-0000-0000-0000-000000000000}"/>
          </ac:cxnSpMkLst>
        </pc:cxnChg>
      </pc:sldChg>
      <pc:sldChg chg="modSp mod">
        <pc:chgData name="Tường SKHĐT" userId="ab9568c39a88b08a" providerId="LiveId" clId="{C9C9E8F3-8FCD-4EE8-870E-E66814DBD785}" dt="2022-11-23T07:15:41.153" v="1767" actId="20577"/>
        <pc:sldMkLst>
          <pc:docMk/>
          <pc:sldMk cId="3540405953" sldId="502"/>
        </pc:sldMkLst>
        <pc:spChg chg="mod">
          <ac:chgData name="Tường SKHĐT" userId="ab9568c39a88b08a" providerId="LiveId" clId="{C9C9E8F3-8FCD-4EE8-870E-E66814DBD785}" dt="2022-11-23T07:14:44.785" v="1713" actId="20577"/>
          <ac:spMkLst>
            <pc:docMk/>
            <pc:sldMk cId="3540405953" sldId="502"/>
            <ac:spMk id="6" creationId="{8F441EC3-0BA7-4F59-8AD1-8445D9757715}"/>
          </ac:spMkLst>
        </pc:spChg>
        <pc:spChg chg="mod">
          <ac:chgData name="Tường SKHĐT" userId="ab9568c39a88b08a" providerId="LiveId" clId="{C9C9E8F3-8FCD-4EE8-870E-E66814DBD785}" dt="2022-11-23T07:14:54.496" v="1730" actId="20577"/>
          <ac:spMkLst>
            <pc:docMk/>
            <pc:sldMk cId="3540405953" sldId="502"/>
            <ac:spMk id="7" creationId="{6C0C263C-8AC5-4EA9-6623-5D53F070A466}"/>
          </ac:spMkLst>
        </pc:spChg>
        <pc:spChg chg="mod">
          <ac:chgData name="Tường SKHĐT" userId="ab9568c39a88b08a" providerId="LiveId" clId="{C9C9E8F3-8FCD-4EE8-870E-E66814DBD785}" dt="2022-11-23T07:15:41.153" v="1767" actId="20577"/>
          <ac:spMkLst>
            <pc:docMk/>
            <pc:sldMk cId="3540405953" sldId="502"/>
            <ac:spMk id="8" creationId="{BE3FBCC4-B1C6-7537-0DC2-C1A9645EA02C}"/>
          </ac:spMkLst>
        </pc:spChg>
        <pc:spChg chg="mod">
          <ac:chgData name="Tường SKHĐT" userId="ab9568c39a88b08a" providerId="LiveId" clId="{C9C9E8F3-8FCD-4EE8-870E-E66814DBD785}" dt="2022-11-23T07:15:08.977" v="1749" actId="20577"/>
          <ac:spMkLst>
            <pc:docMk/>
            <pc:sldMk cId="3540405953" sldId="502"/>
            <ac:spMk id="9" creationId="{BF2EF6F2-669D-669D-8EC0-42EAD0DB9009}"/>
          </ac:spMkLst>
        </pc:spChg>
        <pc:spChg chg="mod">
          <ac:chgData name="Tường SKHĐT" userId="ab9568c39a88b08a" providerId="LiveId" clId="{C9C9E8F3-8FCD-4EE8-870E-E66814DBD785}" dt="2022-11-23T07:14:16.480" v="1681" actId="20577"/>
          <ac:spMkLst>
            <pc:docMk/>
            <pc:sldMk cId="3540405953" sldId="502"/>
            <ac:spMk id="18" creationId="{FFC10AC6-2C73-A1C4-5D01-9745FB860C53}"/>
          </ac:spMkLst>
        </pc:spChg>
        <pc:spChg chg="mod">
          <ac:chgData name="Tường SKHĐT" userId="ab9568c39a88b08a" providerId="LiveId" clId="{C9C9E8F3-8FCD-4EE8-870E-E66814DBD785}" dt="2022-11-23T07:14:31.844" v="1699" actId="20577"/>
          <ac:spMkLst>
            <pc:docMk/>
            <pc:sldMk cId="3540405953" sldId="502"/>
            <ac:spMk id="20" creationId="{46499BF0-4D64-5CB9-D715-F6433918CD00}"/>
          </ac:spMkLst>
        </pc:spChg>
      </pc:sldChg>
      <pc:sldChg chg="addSp delSp modSp mod">
        <pc:chgData name="Tường SKHĐT" userId="ab9568c39a88b08a" providerId="LiveId" clId="{C9C9E8F3-8FCD-4EE8-870E-E66814DBD785}" dt="2022-11-23T07:34:21.083" v="2439" actId="20577"/>
        <pc:sldMkLst>
          <pc:docMk/>
          <pc:sldMk cId="1537785574" sldId="504"/>
        </pc:sldMkLst>
        <pc:spChg chg="mod">
          <ac:chgData name="Tường SKHĐT" userId="ab9568c39a88b08a" providerId="LiveId" clId="{C9C9E8F3-8FCD-4EE8-870E-E66814DBD785}" dt="2022-11-23T07:05:29.373" v="1327" actId="1076"/>
          <ac:spMkLst>
            <pc:docMk/>
            <pc:sldMk cId="1537785574" sldId="504"/>
            <ac:spMk id="2" creationId="{E44EE9E0-4EA3-0404-EFB1-8C6F74BFB274}"/>
          </ac:spMkLst>
        </pc:spChg>
        <pc:spChg chg="mod">
          <ac:chgData name="Tường SKHĐT" userId="ab9568c39a88b08a" providerId="LiveId" clId="{C9C9E8F3-8FCD-4EE8-870E-E66814DBD785}" dt="2022-11-23T07:00:15.488" v="1244" actId="20577"/>
          <ac:spMkLst>
            <pc:docMk/>
            <pc:sldMk cId="1537785574" sldId="504"/>
            <ac:spMk id="3" creationId="{22B2B715-653C-5238-09BE-B01B91D4BD2D}"/>
          </ac:spMkLst>
        </pc:spChg>
        <pc:spChg chg="mod">
          <ac:chgData name="Tường SKHĐT" userId="ab9568c39a88b08a" providerId="LiveId" clId="{C9C9E8F3-8FCD-4EE8-870E-E66814DBD785}" dt="2022-11-23T07:05:28.998" v="1326" actId="1076"/>
          <ac:spMkLst>
            <pc:docMk/>
            <pc:sldMk cId="1537785574" sldId="504"/>
            <ac:spMk id="4" creationId="{9D2F2080-50A0-6420-BD42-38A92C6AB08D}"/>
          </ac:spMkLst>
        </pc:spChg>
        <pc:spChg chg="add del mod">
          <ac:chgData name="Tường SKHĐT" userId="ab9568c39a88b08a" providerId="LiveId" clId="{C9C9E8F3-8FCD-4EE8-870E-E66814DBD785}" dt="2022-11-23T03:37:46.892" v="426" actId="21"/>
          <ac:spMkLst>
            <pc:docMk/>
            <pc:sldMk cId="1537785574" sldId="504"/>
            <ac:spMk id="5" creationId="{00DDD997-DCAF-1987-792D-88AA549B2C04}"/>
          </ac:spMkLst>
        </pc:spChg>
        <pc:spChg chg="add del mod">
          <ac:chgData name="Tường SKHĐT" userId="ab9568c39a88b08a" providerId="LiveId" clId="{C9C9E8F3-8FCD-4EE8-870E-E66814DBD785}" dt="2022-11-23T07:34:21.083" v="2439" actId="20577"/>
          <ac:spMkLst>
            <pc:docMk/>
            <pc:sldMk cId="1537785574" sldId="504"/>
            <ac:spMk id="8" creationId="{310BDFE0-6C26-8FF6-17BC-7D420AAE6BB9}"/>
          </ac:spMkLst>
        </pc:spChg>
        <pc:cxnChg chg="del">
          <ac:chgData name="Tường SKHĐT" userId="ab9568c39a88b08a" providerId="LiveId" clId="{C9C9E8F3-8FCD-4EE8-870E-E66814DBD785}" dt="2022-11-23T03:36:49.062" v="353" actId="478"/>
          <ac:cxnSpMkLst>
            <pc:docMk/>
            <pc:sldMk cId="1537785574" sldId="504"/>
            <ac:cxnSpMk id="11" creationId="{00000000-0000-0000-0000-000000000000}"/>
          </ac:cxnSpMkLst>
        </pc:cxnChg>
        <pc:cxnChg chg="del">
          <ac:chgData name="Tường SKHĐT" userId="ab9568c39a88b08a" providerId="LiveId" clId="{C9C9E8F3-8FCD-4EE8-870E-E66814DBD785}" dt="2022-11-23T03:36:47.218" v="351" actId="478"/>
          <ac:cxnSpMkLst>
            <pc:docMk/>
            <pc:sldMk cId="1537785574" sldId="504"/>
            <ac:cxnSpMk id="13" creationId="{00000000-0000-0000-0000-000000000000}"/>
          </ac:cxnSpMkLst>
        </pc:cxnChg>
        <pc:cxnChg chg="del">
          <ac:chgData name="Tường SKHĐT" userId="ab9568c39a88b08a" providerId="LiveId" clId="{C9C9E8F3-8FCD-4EE8-870E-E66814DBD785}" dt="2022-11-23T03:36:48.265" v="352" actId="478"/>
          <ac:cxnSpMkLst>
            <pc:docMk/>
            <pc:sldMk cId="1537785574" sldId="504"/>
            <ac:cxnSpMk id="14" creationId="{00000000-0000-0000-0000-000000000000}"/>
          </ac:cxnSpMkLst>
        </pc:cxnChg>
      </pc:sldChg>
      <pc:sldChg chg="del">
        <pc:chgData name="Tường SKHĐT" userId="ab9568c39a88b08a" providerId="LiveId" clId="{C9C9E8F3-8FCD-4EE8-870E-E66814DBD785}" dt="2022-11-23T03:27:08.508" v="147" actId="2696"/>
        <pc:sldMkLst>
          <pc:docMk/>
          <pc:sldMk cId="246041151" sldId="505"/>
        </pc:sldMkLst>
      </pc:sldChg>
      <pc:sldChg chg="del">
        <pc:chgData name="Tường SKHĐT" userId="ab9568c39a88b08a" providerId="LiveId" clId="{C9C9E8F3-8FCD-4EE8-870E-E66814DBD785}" dt="2022-11-23T03:27:11.800" v="148" actId="2696"/>
        <pc:sldMkLst>
          <pc:docMk/>
          <pc:sldMk cId="897172288" sldId="506"/>
        </pc:sldMkLst>
      </pc:sldChg>
      <pc:sldChg chg="del">
        <pc:chgData name="Tường SKHĐT" userId="ab9568c39a88b08a" providerId="LiveId" clId="{C9C9E8F3-8FCD-4EE8-870E-E66814DBD785}" dt="2022-11-23T03:27:14.953" v="149" actId="2696"/>
        <pc:sldMkLst>
          <pc:docMk/>
          <pc:sldMk cId="3342868735" sldId="507"/>
        </pc:sldMkLst>
      </pc:sldChg>
      <pc:sldChg chg="modSp mod">
        <pc:chgData name="Tường SKHĐT" userId="ab9568c39a88b08a" providerId="LiveId" clId="{C9C9E8F3-8FCD-4EE8-870E-E66814DBD785}" dt="2022-11-23T07:24:08.614" v="2018" actId="20577"/>
        <pc:sldMkLst>
          <pc:docMk/>
          <pc:sldMk cId="3594759769" sldId="509"/>
        </pc:sldMkLst>
        <pc:spChg chg="mod">
          <ac:chgData name="Tường SKHĐT" userId="ab9568c39a88b08a" providerId="LiveId" clId="{C9C9E8F3-8FCD-4EE8-870E-E66814DBD785}" dt="2022-11-23T07:21:42.158" v="1952" actId="20577"/>
          <ac:spMkLst>
            <pc:docMk/>
            <pc:sldMk cId="3594759769" sldId="509"/>
            <ac:spMk id="3" creationId="{22B2B715-653C-5238-09BE-B01B91D4BD2D}"/>
          </ac:spMkLst>
        </pc:spChg>
        <pc:spChg chg="mod">
          <ac:chgData name="Tường SKHĐT" userId="ab9568c39a88b08a" providerId="LiveId" clId="{C9C9E8F3-8FCD-4EE8-870E-E66814DBD785}" dt="2022-11-23T07:24:08.614" v="2018" actId="20577"/>
          <ac:spMkLst>
            <pc:docMk/>
            <pc:sldMk cId="3594759769" sldId="509"/>
            <ac:spMk id="6" creationId="{26CA6862-95C2-E5F2-5B96-27B859758EFB}"/>
          </ac:spMkLst>
        </pc:spChg>
      </pc:sldChg>
      <pc:sldChg chg="del">
        <pc:chgData name="Tường SKHĐT" userId="ab9568c39a88b08a" providerId="LiveId" clId="{C9C9E8F3-8FCD-4EE8-870E-E66814DBD785}" dt="2022-11-23T07:32:43.587" v="2329" actId="2696"/>
        <pc:sldMkLst>
          <pc:docMk/>
          <pc:sldMk cId="2022089303" sldId="510"/>
        </pc:sldMkLst>
      </pc:sldChg>
      <pc:sldChg chg="modSp del mod">
        <pc:chgData name="Tường SKHĐT" userId="ab9568c39a88b08a" providerId="LiveId" clId="{C9C9E8F3-8FCD-4EE8-870E-E66814DBD785}" dt="2022-11-23T07:32:50.768" v="2331" actId="2696"/>
        <pc:sldMkLst>
          <pc:docMk/>
          <pc:sldMk cId="2850236373" sldId="511"/>
        </pc:sldMkLst>
        <pc:spChg chg="mod">
          <ac:chgData name="Tường SKHĐT" userId="ab9568c39a88b08a" providerId="LiveId" clId="{C9C9E8F3-8FCD-4EE8-870E-E66814DBD785}" dt="2022-11-23T07:23:59.228" v="2014" actId="20577"/>
          <ac:spMkLst>
            <pc:docMk/>
            <pc:sldMk cId="2850236373" sldId="511"/>
            <ac:spMk id="12" creationId="{CE5FBBCC-ED66-B046-1C08-3D84F85723EB}"/>
          </ac:spMkLst>
        </pc:spChg>
      </pc:sldChg>
      <pc:sldChg chg="del">
        <pc:chgData name="Tường SKHĐT" userId="ab9568c39a88b08a" providerId="LiveId" clId="{C9C9E8F3-8FCD-4EE8-870E-E66814DBD785}" dt="2022-11-23T07:32:46.362" v="2330" actId="2696"/>
        <pc:sldMkLst>
          <pc:docMk/>
          <pc:sldMk cId="2808279506" sldId="512"/>
        </pc:sldMkLst>
      </pc:sldChg>
      <pc:sldChg chg="del">
        <pc:chgData name="Tường SKHĐT" userId="ab9568c39a88b08a" providerId="LiveId" clId="{C9C9E8F3-8FCD-4EE8-870E-E66814DBD785}" dt="2022-11-23T08:57:36.713" v="4186" actId="2696"/>
        <pc:sldMkLst>
          <pc:docMk/>
          <pc:sldMk cId="3368443697" sldId="522"/>
        </pc:sldMkLst>
      </pc:sldChg>
      <pc:sldChg chg="del">
        <pc:chgData name="Tường SKHĐT" userId="ab9568c39a88b08a" providerId="LiveId" clId="{C9C9E8F3-8FCD-4EE8-870E-E66814DBD785}" dt="2022-11-23T08:57:22.621" v="4185" actId="2696"/>
        <pc:sldMkLst>
          <pc:docMk/>
          <pc:sldMk cId="2990740007" sldId="523"/>
        </pc:sldMkLst>
      </pc:sldChg>
      <pc:sldChg chg="del">
        <pc:chgData name="Tường SKHĐT" userId="ab9568c39a88b08a" providerId="LiveId" clId="{C9C9E8F3-8FCD-4EE8-870E-E66814DBD785}" dt="2022-11-23T08:57:18.094" v="4184" actId="2696"/>
        <pc:sldMkLst>
          <pc:docMk/>
          <pc:sldMk cId="1573972886" sldId="524"/>
        </pc:sldMkLst>
      </pc:sldChg>
      <pc:sldChg chg="delSp modSp mod">
        <pc:chgData name="Tường SKHĐT" userId="ab9568c39a88b08a" providerId="LiveId" clId="{C9C9E8F3-8FCD-4EE8-870E-E66814DBD785}" dt="2022-11-23T08:30:57.333" v="3279" actId="20577"/>
        <pc:sldMkLst>
          <pc:docMk/>
          <pc:sldMk cId="3433287073" sldId="526"/>
        </pc:sldMkLst>
        <pc:spChg chg="mod">
          <ac:chgData name="Tường SKHĐT" userId="ab9568c39a88b08a" providerId="LiveId" clId="{C9C9E8F3-8FCD-4EE8-870E-E66814DBD785}" dt="2022-11-23T08:15:30.094" v="3090" actId="1076"/>
          <ac:spMkLst>
            <pc:docMk/>
            <pc:sldMk cId="3433287073" sldId="526"/>
            <ac:spMk id="3" creationId="{00000000-0000-0000-0000-000000000000}"/>
          </ac:spMkLst>
        </pc:spChg>
        <pc:spChg chg="mod">
          <ac:chgData name="Tường SKHĐT" userId="ab9568c39a88b08a" providerId="LiveId" clId="{C9C9E8F3-8FCD-4EE8-870E-E66814DBD785}" dt="2022-11-23T07:46:13.384" v="2990"/>
          <ac:spMkLst>
            <pc:docMk/>
            <pc:sldMk cId="3433287073" sldId="526"/>
            <ac:spMk id="8" creationId="{00000000-0000-0000-0000-000000000000}"/>
          </ac:spMkLst>
        </pc:spChg>
        <pc:graphicFrameChg chg="modGraphic">
          <ac:chgData name="Tường SKHĐT" userId="ab9568c39a88b08a" providerId="LiveId" clId="{C9C9E8F3-8FCD-4EE8-870E-E66814DBD785}" dt="2022-11-23T08:30:57.333" v="3279" actId="20577"/>
          <ac:graphicFrameMkLst>
            <pc:docMk/>
            <pc:sldMk cId="3433287073" sldId="526"/>
            <ac:graphicFrameMk id="2" creationId="{03FA2D92-F783-CCB5-17B0-57B4E7C122CF}"/>
          </ac:graphicFrameMkLst>
        </pc:graphicFrameChg>
        <pc:cxnChg chg="del">
          <ac:chgData name="Tường SKHĐT" userId="ab9568c39a88b08a" providerId="LiveId" clId="{C9C9E8F3-8FCD-4EE8-870E-E66814DBD785}" dt="2022-11-23T08:15:27.865" v="3089" actId="478"/>
          <ac:cxnSpMkLst>
            <pc:docMk/>
            <pc:sldMk cId="3433287073" sldId="526"/>
            <ac:cxnSpMk id="13" creationId="{00000000-0000-0000-0000-000000000000}"/>
          </ac:cxnSpMkLst>
        </pc:cxnChg>
        <pc:cxnChg chg="del">
          <ac:chgData name="Tường SKHĐT" userId="ab9568c39a88b08a" providerId="LiveId" clId="{C9C9E8F3-8FCD-4EE8-870E-E66814DBD785}" dt="2022-11-23T08:15:26.162" v="3088" actId="478"/>
          <ac:cxnSpMkLst>
            <pc:docMk/>
            <pc:sldMk cId="3433287073" sldId="526"/>
            <ac:cxnSpMk id="14" creationId="{00000000-0000-0000-0000-000000000000}"/>
          </ac:cxnSpMkLst>
        </pc:cxnChg>
      </pc:sldChg>
      <pc:sldChg chg="del">
        <pc:chgData name="Tường SKHĐT" userId="ab9568c39a88b08a" providerId="LiveId" clId="{C9C9E8F3-8FCD-4EE8-870E-E66814DBD785}" dt="2022-11-23T08:38:17.398" v="3560" actId="2696"/>
        <pc:sldMkLst>
          <pc:docMk/>
          <pc:sldMk cId="1907256953" sldId="527"/>
        </pc:sldMkLst>
      </pc:sldChg>
      <pc:sldChg chg="del">
        <pc:chgData name="Tường SKHĐT" userId="ab9568c39a88b08a" providerId="LiveId" clId="{C9C9E8F3-8FCD-4EE8-870E-E66814DBD785}" dt="2022-11-23T08:39:29.608" v="3579" actId="2696"/>
        <pc:sldMkLst>
          <pc:docMk/>
          <pc:sldMk cId="1303711616" sldId="528"/>
        </pc:sldMkLst>
      </pc:sldChg>
      <pc:sldChg chg="addSp delSp modSp mod">
        <pc:chgData name="Tường SKHĐT" userId="ab9568c39a88b08a" providerId="LiveId" clId="{C9C9E8F3-8FCD-4EE8-870E-E66814DBD785}" dt="2022-11-23T07:06:27.967" v="1334" actId="20577"/>
        <pc:sldMkLst>
          <pc:docMk/>
          <pc:sldMk cId="3890164795" sldId="529"/>
        </pc:sldMkLst>
        <pc:spChg chg="mod">
          <ac:chgData name="Tường SKHĐT" userId="ab9568c39a88b08a" providerId="LiveId" clId="{C9C9E8F3-8FCD-4EE8-870E-E66814DBD785}" dt="2022-11-23T07:05:32.735" v="1330" actId="1076"/>
          <ac:spMkLst>
            <pc:docMk/>
            <pc:sldMk cId="3890164795" sldId="529"/>
            <ac:spMk id="2" creationId="{CC5A0C9B-E81F-9E46-492D-9E3DAEC601E5}"/>
          </ac:spMkLst>
        </pc:spChg>
        <pc:spChg chg="mod">
          <ac:chgData name="Tường SKHĐT" userId="ab9568c39a88b08a" providerId="LiveId" clId="{C9C9E8F3-8FCD-4EE8-870E-E66814DBD785}" dt="2022-11-23T07:06:27.967" v="1334" actId="20577"/>
          <ac:spMkLst>
            <pc:docMk/>
            <pc:sldMk cId="3890164795" sldId="529"/>
            <ac:spMk id="3" creationId="{22B2B715-653C-5238-09BE-B01B91D4BD2D}"/>
          </ac:spMkLst>
        </pc:spChg>
        <pc:spChg chg="add del">
          <ac:chgData name="Tường SKHĐT" userId="ab9568c39a88b08a" providerId="LiveId" clId="{C9C9E8F3-8FCD-4EE8-870E-E66814DBD785}" dt="2022-11-23T07:03:46.386" v="1300" actId="478"/>
          <ac:spMkLst>
            <pc:docMk/>
            <pc:sldMk cId="3890164795" sldId="529"/>
            <ac:spMk id="7" creationId="{08F7292A-2C41-00FC-6DC8-5A83037C93EC}"/>
          </ac:spMkLst>
        </pc:spChg>
        <pc:spChg chg="mod">
          <ac:chgData name="Tường SKHĐT" userId="ab9568c39a88b08a" providerId="LiveId" clId="{C9C9E8F3-8FCD-4EE8-870E-E66814DBD785}" dt="2022-11-23T07:03:40.993" v="1296" actId="20577"/>
          <ac:spMkLst>
            <pc:docMk/>
            <pc:sldMk cId="3890164795" sldId="529"/>
            <ac:spMk id="8" creationId="{1B2B3B43-1FE8-D585-2205-9EB6EFD5B656}"/>
          </ac:spMkLst>
        </pc:spChg>
        <pc:cxnChg chg="del">
          <ac:chgData name="Tường SKHĐT" userId="ab9568c39a88b08a" providerId="LiveId" clId="{C9C9E8F3-8FCD-4EE8-870E-E66814DBD785}" dt="2022-11-23T07:03:49.217" v="1301" actId="478"/>
          <ac:cxnSpMkLst>
            <pc:docMk/>
            <pc:sldMk cId="3890164795" sldId="529"/>
            <ac:cxnSpMk id="11" creationId="{00000000-0000-0000-0000-000000000000}"/>
          </ac:cxnSpMkLst>
        </pc:cxnChg>
        <pc:cxnChg chg="del">
          <ac:chgData name="Tường SKHĐT" userId="ab9568c39a88b08a" providerId="LiveId" clId="{C9C9E8F3-8FCD-4EE8-870E-E66814DBD785}" dt="2022-11-23T07:03:43.995" v="1298" actId="478"/>
          <ac:cxnSpMkLst>
            <pc:docMk/>
            <pc:sldMk cId="3890164795" sldId="529"/>
            <ac:cxnSpMk id="13" creationId="{00000000-0000-0000-0000-000000000000}"/>
          </ac:cxnSpMkLst>
        </pc:cxnChg>
        <pc:cxnChg chg="del">
          <ac:chgData name="Tường SKHĐT" userId="ab9568c39a88b08a" providerId="LiveId" clId="{C9C9E8F3-8FCD-4EE8-870E-E66814DBD785}" dt="2022-11-23T07:03:43.025" v="1297" actId="478"/>
          <ac:cxnSpMkLst>
            <pc:docMk/>
            <pc:sldMk cId="3890164795" sldId="529"/>
            <ac:cxnSpMk id="14" creationId="{00000000-0000-0000-0000-000000000000}"/>
          </ac:cxnSpMkLst>
        </pc:cxnChg>
      </pc:sldChg>
      <pc:sldChg chg="del">
        <pc:chgData name="Tường SKHĐT" userId="ab9568c39a88b08a" providerId="LiveId" clId="{C9C9E8F3-8FCD-4EE8-870E-E66814DBD785}" dt="2022-11-23T08:51:01.234" v="3909" actId="2696"/>
        <pc:sldMkLst>
          <pc:docMk/>
          <pc:sldMk cId="2299284800" sldId="530"/>
        </pc:sldMkLst>
      </pc:sldChg>
      <pc:sldChg chg="del">
        <pc:chgData name="Tường SKHĐT" userId="ab9568c39a88b08a" providerId="LiveId" clId="{C9C9E8F3-8FCD-4EE8-870E-E66814DBD785}" dt="2022-11-23T08:50:58.807" v="3908" actId="2696"/>
        <pc:sldMkLst>
          <pc:docMk/>
          <pc:sldMk cId="745501734" sldId="531"/>
        </pc:sldMkLst>
      </pc:sldChg>
      <pc:sldChg chg="addSp delSp modSp add mod">
        <pc:chgData name="Tường SKHĐT" userId="ab9568c39a88b08a" providerId="LiveId" clId="{C9C9E8F3-8FCD-4EE8-870E-E66814DBD785}" dt="2022-11-23T07:11:07.425" v="1502" actId="1076"/>
        <pc:sldMkLst>
          <pc:docMk/>
          <pc:sldMk cId="19227378" sldId="536"/>
        </pc:sldMkLst>
        <pc:spChg chg="del">
          <ac:chgData name="Tường SKHĐT" userId="ab9568c39a88b08a" providerId="LiveId" clId="{C9C9E8F3-8FCD-4EE8-870E-E66814DBD785}" dt="2022-11-23T03:41:36.347" v="590" actId="21"/>
          <ac:spMkLst>
            <pc:docMk/>
            <pc:sldMk cId="19227378" sldId="536"/>
            <ac:spMk id="2" creationId="{E44EE9E0-4EA3-0404-EFB1-8C6F74BFB274}"/>
          </ac:spMkLst>
        </pc:spChg>
        <pc:spChg chg="mod">
          <ac:chgData name="Tường SKHĐT" userId="ab9568c39a88b08a" providerId="LiveId" clId="{C9C9E8F3-8FCD-4EE8-870E-E66814DBD785}" dt="2022-11-23T07:11:07.425" v="1502" actId="1076"/>
          <ac:spMkLst>
            <pc:docMk/>
            <pc:sldMk cId="19227378" sldId="536"/>
            <ac:spMk id="3" creationId="{22B2B715-653C-5238-09BE-B01B91D4BD2D}"/>
          </ac:spMkLst>
        </pc:spChg>
        <pc:spChg chg="add del mod">
          <ac:chgData name="Tường SKHĐT" userId="ab9568c39a88b08a" providerId="LiveId" clId="{C9C9E8F3-8FCD-4EE8-870E-E66814DBD785}" dt="2022-11-23T07:11:04.797" v="1501" actId="14100"/>
          <ac:spMkLst>
            <pc:docMk/>
            <pc:sldMk cId="19227378" sldId="536"/>
            <ac:spMk id="4" creationId="{9D2F2080-50A0-6420-BD42-38A92C6AB08D}"/>
          </ac:spMkLst>
        </pc:spChg>
        <pc:spChg chg="add mod">
          <ac:chgData name="Tường SKHĐT" userId="ab9568c39a88b08a" providerId="LiveId" clId="{C9C9E8F3-8FCD-4EE8-870E-E66814DBD785}" dt="2022-11-23T03:41:50.502" v="595" actId="1076"/>
          <ac:spMkLst>
            <pc:docMk/>
            <pc:sldMk cId="19227378" sldId="536"/>
            <ac:spMk id="5" creationId="{70C37ACE-48A0-8864-1626-74536027A5AE}"/>
          </ac:spMkLst>
        </pc:spChg>
        <pc:spChg chg="del">
          <ac:chgData name="Tường SKHĐT" userId="ab9568c39a88b08a" providerId="LiveId" clId="{C9C9E8F3-8FCD-4EE8-870E-E66814DBD785}" dt="2022-11-23T03:41:38.764" v="591" actId="21"/>
          <ac:spMkLst>
            <pc:docMk/>
            <pc:sldMk cId="19227378" sldId="536"/>
            <ac:spMk id="8" creationId="{310BDFE0-6C26-8FF6-17BC-7D420AAE6BB9}"/>
          </ac:spMkLst>
        </pc:spChg>
      </pc:sldChg>
      <pc:sldChg chg="delSp modSp add mod">
        <pc:chgData name="Tường SKHĐT" userId="ab9568c39a88b08a" providerId="LiveId" clId="{C9C9E8F3-8FCD-4EE8-870E-E66814DBD785}" dt="2022-11-23T03:47:56.031" v="1177" actId="1076"/>
        <pc:sldMkLst>
          <pc:docMk/>
          <pc:sldMk cId="1981545111" sldId="537"/>
        </pc:sldMkLst>
        <pc:spChg chg="mod">
          <ac:chgData name="Tường SKHĐT" userId="ab9568c39a88b08a" providerId="LiveId" clId="{C9C9E8F3-8FCD-4EE8-870E-E66814DBD785}" dt="2022-11-23T03:46:06.117" v="979" actId="20577"/>
          <ac:spMkLst>
            <pc:docMk/>
            <pc:sldMk cId="1981545111" sldId="537"/>
            <ac:spMk id="2" creationId="{00000000-0000-0000-0000-000000000000}"/>
          </ac:spMkLst>
        </pc:spChg>
        <pc:spChg chg="mod">
          <ac:chgData name="Tường SKHĐT" userId="ab9568c39a88b08a" providerId="LiveId" clId="{C9C9E8F3-8FCD-4EE8-870E-E66814DBD785}" dt="2022-11-23T03:46:53.260" v="1045" actId="20577"/>
          <ac:spMkLst>
            <pc:docMk/>
            <pc:sldMk cId="1981545111" sldId="537"/>
            <ac:spMk id="3" creationId="{48C5AA30-B236-37F0-69A7-41FCE41C3A2B}"/>
          </ac:spMkLst>
        </pc:spChg>
        <pc:spChg chg="mod">
          <ac:chgData name="Tường SKHĐT" userId="ab9568c39a88b08a" providerId="LiveId" clId="{C9C9E8F3-8FCD-4EE8-870E-E66814DBD785}" dt="2022-11-23T03:47:20.820" v="1112" actId="20577"/>
          <ac:spMkLst>
            <pc:docMk/>
            <pc:sldMk cId="1981545111" sldId="537"/>
            <ac:spMk id="21" creationId="{00000000-0000-0000-0000-000000000000}"/>
          </ac:spMkLst>
        </pc:spChg>
        <pc:spChg chg="mod">
          <ac:chgData name="Tường SKHĐT" userId="ab9568c39a88b08a" providerId="LiveId" clId="{C9C9E8F3-8FCD-4EE8-870E-E66814DBD785}" dt="2022-11-23T03:47:15.383" v="1106" actId="20577"/>
          <ac:spMkLst>
            <pc:docMk/>
            <pc:sldMk cId="1981545111" sldId="537"/>
            <ac:spMk id="22" creationId="{00000000-0000-0000-0000-000000000000}"/>
          </ac:spMkLst>
        </pc:spChg>
        <pc:spChg chg="mod">
          <ac:chgData name="Tường SKHĐT" userId="ab9568c39a88b08a" providerId="LiveId" clId="{C9C9E8F3-8FCD-4EE8-870E-E66814DBD785}" dt="2022-11-23T03:47:25.925" v="1118" actId="20577"/>
          <ac:spMkLst>
            <pc:docMk/>
            <pc:sldMk cId="1981545111" sldId="537"/>
            <ac:spMk id="25" creationId="{00000000-0000-0000-0000-000000000000}"/>
          </ac:spMkLst>
        </pc:spChg>
        <pc:spChg chg="mod">
          <ac:chgData name="Tường SKHĐT" userId="ab9568c39a88b08a" providerId="LiveId" clId="{C9C9E8F3-8FCD-4EE8-870E-E66814DBD785}" dt="2022-11-23T03:47:46.267" v="1175" actId="6549"/>
          <ac:spMkLst>
            <pc:docMk/>
            <pc:sldMk cId="1981545111" sldId="537"/>
            <ac:spMk id="26" creationId="{00000000-0000-0000-0000-000000000000}"/>
          </ac:spMkLst>
        </pc:spChg>
        <pc:spChg chg="mod">
          <ac:chgData name="Tường SKHĐT" userId="ab9568c39a88b08a" providerId="LiveId" clId="{C9C9E8F3-8FCD-4EE8-870E-E66814DBD785}" dt="2022-11-23T03:47:05.460" v="1080" actId="20577"/>
          <ac:spMkLst>
            <pc:docMk/>
            <pc:sldMk cId="1981545111" sldId="537"/>
            <ac:spMk id="28" creationId="{00000000-0000-0000-0000-000000000000}"/>
          </ac:spMkLst>
        </pc:spChg>
        <pc:picChg chg="mod">
          <ac:chgData name="Tường SKHĐT" userId="ab9568c39a88b08a" providerId="LiveId" clId="{C9C9E8F3-8FCD-4EE8-870E-E66814DBD785}" dt="2022-11-23T03:47:56.031" v="1177" actId="1076"/>
          <ac:picMkLst>
            <pc:docMk/>
            <pc:sldMk cId="1981545111" sldId="537"/>
            <ac:picMk id="10" creationId="{A5311436-773C-DD72-49E5-6048D5B47A32}"/>
          </ac:picMkLst>
        </pc:picChg>
        <pc:picChg chg="del">
          <ac:chgData name="Tường SKHĐT" userId="ab9568c39a88b08a" providerId="LiveId" clId="{C9C9E8F3-8FCD-4EE8-870E-E66814DBD785}" dt="2022-11-23T03:47:52.779" v="1176" actId="21"/>
          <ac:picMkLst>
            <pc:docMk/>
            <pc:sldMk cId="1981545111" sldId="537"/>
            <ac:picMk id="11" creationId="{1E77B572-C228-F655-92EF-7ABDC1A72BFA}"/>
          </ac:picMkLst>
        </pc:picChg>
      </pc:sldChg>
      <pc:sldChg chg="modSp add mod">
        <pc:chgData name="Tường SKHĐT" userId="ab9568c39a88b08a" providerId="LiveId" clId="{C9C9E8F3-8FCD-4EE8-870E-E66814DBD785}" dt="2022-11-23T08:58:58.781" v="4191" actId="20577"/>
        <pc:sldMkLst>
          <pc:docMk/>
          <pc:sldMk cId="1663666244" sldId="538"/>
        </pc:sldMkLst>
        <pc:spChg chg="mod">
          <ac:chgData name="Tường SKHĐT" userId="ab9568c39a88b08a" providerId="LiveId" clId="{C9C9E8F3-8FCD-4EE8-870E-E66814DBD785}" dt="2022-11-23T07:08:10.467" v="1386" actId="20577"/>
          <ac:spMkLst>
            <pc:docMk/>
            <pc:sldMk cId="1663666244" sldId="538"/>
            <ac:spMk id="2" creationId="{4219F808-181B-0133-F1E0-2E11448658B7}"/>
          </ac:spMkLst>
        </pc:spChg>
        <pc:spChg chg="mod">
          <ac:chgData name="Tường SKHĐT" userId="ab9568c39a88b08a" providerId="LiveId" clId="{C9C9E8F3-8FCD-4EE8-870E-E66814DBD785}" dt="2022-11-23T07:10:23.143" v="1499" actId="1076"/>
          <ac:spMkLst>
            <pc:docMk/>
            <pc:sldMk cId="1663666244" sldId="538"/>
            <ac:spMk id="3" creationId="{22B2B715-653C-5238-09BE-B01B91D4BD2D}"/>
          </ac:spMkLst>
        </pc:spChg>
        <pc:spChg chg="mod">
          <ac:chgData name="Tường SKHĐT" userId="ab9568c39a88b08a" providerId="LiveId" clId="{C9C9E8F3-8FCD-4EE8-870E-E66814DBD785}" dt="2022-11-23T08:58:58.781" v="4191" actId="20577"/>
          <ac:spMkLst>
            <pc:docMk/>
            <pc:sldMk cId="1663666244" sldId="538"/>
            <ac:spMk id="8" creationId="{1B2B3B43-1FE8-D585-2205-9EB6EFD5B656}"/>
          </ac:spMkLst>
        </pc:spChg>
      </pc:sldChg>
      <pc:sldChg chg="modSp add mod">
        <pc:chgData name="Tường SKHĐT" userId="ab9568c39a88b08a" providerId="LiveId" clId="{C9C9E8F3-8FCD-4EE8-870E-E66814DBD785}" dt="2022-11-23T08:50:48.581" v="3907" actId="1035"/>
        <pc:sldMkLst>
          <pc:docMk/>
          <pc:sldMk cId="2991163202" sldId="539"/>
        </pc:sldMkLst>
        <pc:spChg chg="mod">
          <ac:chgData name="Tường SKHĐT" userId="ab9568c39a88b08a" providerId="LiveId" clId="{C9C9E8F3-8FCD-4EE8-870E-E66814DBD785}" dt="2022-11-23T08:50:48.581" v="3907" actId="1035"/>
          <ac:spMkLst>
            <pc:docMk/>
            <pc:sldMk cId="2991163202" sldId="539"/>
            <ac:spMk id="3" creationId="{22B2B715-653C-5238-09BE-B01B91D4BD2D}"/>
          </ac:spMkLst>
        </pc:spChg>
        <pc:spChg chg="mod">
          <ac:chgData name="Tường SKHĐT" userId="ab9568c39a88b08a" providerId="LiveId" clId="{C9C9E8F3-8FCD-4EE8-870E-E66814DBD785}" dt="2022-11-23T07:34:45.779" v="2443" actId="1076"/>
          <ac:spMkLst>
            <pc:docMk/>
            <pc:sldMk cId="2991163202" sldId="539"/>
            <ac:spMk id="4" creationId="{9D2F2080-50A0-6420-BD42-38A92C6AB08D}"/>
          </ac:spMkLst>
        </pc:spChg>
        <pc:spChg chg="mod">
          <ac:chgData name="Tường SKHĐT" userId="ab9568c39a88b08a" providerId="LiveId" clId="{C9C9E8F3-8FCD-4EE8-870E-E66814DBD785}" dt="2022-11-23T07:34:53.183" v="2446" actId="403"/>
          <ac:spMkLst>
            <pc:docMk/>
            <pc:sldMk cId="2991163202" sldId="539"/>
            <ac:spMk id="5" creationId="{70C37ACE-48A0-8864-1626-74536027A5AE}"/>
          </ac:spMkLst>
        </pc:spChg>
      </pc:sldChg>
      <pc:sldChg chg="add del">
        <pc:chgData name="Tường SKHĐT" userId="ab9568c39a88b08a" providerId="LiveId" clId="{C9C9E8F3-8FCD-4EE8-870E-E66814DBD785}" dt="2022-11-23T07:35:12.451" v="2448" actId="2696"/>
        <pc:sldMkLst>
          <pc:docMk/>
          <pc:sldMk cId="3794016870" sldId="540"/>
        </pc:sldMkLst>
      </pc:sldChg>
      <pc:sldChg chg="modSp add mod">
        <pc:chgData name="Tường SKHĐT" userId="ab9568c39a88b08a" providerId="LiveId" clId="{C9C9E8F3-8FCD-4EE8-870E-E66814DBD785}" dt="2022-11-23T07:38:57.206" v="2727" actId="20577"/>
        <pc:sldMkLst>
          <pc:docMk/>
          <pc:sldMk cId="2319489907" sldId="541"/>
        </pc:sldMkLst>
        <pc:spChg chg="mod">
          <ac:chgData name="Tường SKHĐT" userId="ab9568c39a88b08a" providerId="LiveId" clId="{C9C9E8F3-8FCD-4EE8-870E-E66814DBD785}" dt="2022-11-23T07:37:27.183" v="2669" actId="1076"/>
          <ac:spMkLst>
            <pc:docMk/>
            <pc:sldMk cId="2319489907" sldId="541"/>
            <ac:spMk id="2" creationId="{E44EE9E0-4EA3-0404-EFB1-8C6F74BFB274}"/>
          </ac:spMkLst>
        </pc:spChg>
        <pc:spChg chg="mod">
          <ac:chgData name="Tường SKHĐT" userId="ab9568c39a88b08a" providerId="LiveId" clId="{C9C9E8F3-8FCD-4EE8-870E-E66814DBD785}" dt="2022-11-23T07:36:44.193" v="2668" actId="403"/>
          <ac:spMkLst>
            <pc:docMk/>
            <pc:sldMk cId="2319489907" sldId="541"/>
            <ac:spMk id="3" creationId="{22B2B715-653C-5238-09BE-B01B91D4BD2D}"/>
          </ac:spMkLst>
        </pc:spChg>
        <pc:spChg chg="mod">
          <ac:chgData name="Tường SKHĐT" userId="ab9568c39a88b08a" providerId="LiveId" clId="{C9C9E8F3-8FCD-4EE8-870E-E66814DBD785}" dt="2022-11-23T07:38:57.206" v="2727" actId="20577"/>
          <ac:spMkLst>
            <pc:docMk/>
            <pc:sldMk cId="2319489907" sldId="541"/>
            <ac:spMk id="8" creationId="{310BDFE0-6C26-8FF6-17BC-7D420AAE6BB9}"/>
          </ac:spMkLst>
        </pc:spChg>
      </pc:sldChg>
      <pc:sldChg chg="modSp add mod">
        <pc:chgData name="Tường SKHĐT" userId="ab9568c39a88b08a" providerId="LiveId" clId="{C9C9E8F3-8FCD-4EE8-870E-E66814DBD785}" dt="2022-11-23T07:45:32.241" v="2988" actId="404"/>
        <pc:sldMkLst>
          <pc:docMk/>
          <pc:sldMk cId="2569004803" sldId="542"/>
        </pc:sldMkLst>
        <pc:spChg chg="mod">
          <ac:chgData name="Tường SKHĐT" userId="ab9568c39a88b08a" providerId="LiveId" clId="{C9C9E8F3-8FCD-4EE8-870E-E66814DBD785}" dt="2022-11-23T07:43:56.627" v="2917" actId="403"/>
          <ac:spMkLst>
            <pc:docMk/>
            <pc:sldMk cId="2569004803" sldId="542"/>
            <ac:spMk id="2" creationId="{E44EE9E0-4EA3-0404-EFB1-8C6F74BFB274}"/>
          </ac:spMkLst>
        </pc:spChg>
        <pc:spChg chg="mod">
          <ac:chgData name="Tường SKHĐT" userId="ab9568c39a88b08a" providerId="LiveId" clId="{C9C9E8F3-8FCD-4EE8-870E-E66814DBD785}" dt="2022-11-23T07:45:32.241" v="2988" actId="404"/>
          <ac:spMkLst>
            <pc:docMk/>
            <pc:sldMk cId="2569004803" sldId="542"/>
            <ac:spMk id="3" creationId="{22B2B715-653C-5238-09BE-B01B91D4BD2D}"/>
          </ac:spMkLst>
        </pc:spChg>
        <pc:spChg chg="mod">
          <ac:chgData name="Tường SKHĐT" userId="ab9568c39a88b08a" providerId="LiveId" clId="{C9C9E8F3-8FCD-4EE8-870E-E66814DBD785}" dt="2022-11-23T07:39:07.234" v="2730" actId="20577"/>
          <ac:spMkLst>
            <pc:docMk/>
            <pc:sldMk cId="2569004803" sldId="542"/>
            <ac:spMk id="8" creationId="{310BDFE0-6C26-8FF6-17BC-7D420AAE6BB9}"/>
          </ac:spMkLst>
        </pc:spChg>
      </pc:sldChg>
      <pc:sldChg chg="modSp add mod">
        <pc:chgData name="Tường SKHĐT" userId="ab9568c39a88b08a" providerId="LiveId" clId="{C9C9E8F3-8FCD-4EE8-870E-E66814DBD785}" dt="2022-11-23T08:35:39.847" v="3337" actId="20577"/>
        <pc:sldMkLst>
          <pc:docMk/>
          <pc:sldMk cId="222035395" sldId="543"/>
        </pc:sldMkLst>
        <pc:spChg chg="mod">
          <ac:chgData name="Tường SKHĐT" userId="ab9568c39a88b08a" providerId="LiveId" clId="{C9C9E8F3-8FCD-4EE8-870E-E66814DBD785}" dt="2022-11-23T08:34:10.870" v="3317" actId="20577"/>
          <ac:spMkLst>
            <pc:docMk/>
            <pc:sldMk cId="222035395" sldId="543"/>
            <ac:spMk id="2" creationId="{E44EE9E0-4EA3-0404-EFB1-8C6F74BFB274}"/>
          </ac:spMkLst>
        </pc:spChg>
        <pc:spChg chg="mod">
          <ac:chgData name="Tường SKHĐT" userId="ab9568c39a88b08a" providerId="LiveId" clId="{C9C9E8F3-8FCD-4EE8-870E-E66814DBD785}" dt="2022-11-23T08:35:39.847" v="3337" actId="20577"/>
          <ac:spMkLst>
            <pc:docMk/>
            <pc:sldMk cId="222035395" sldId="543"/>
            <ac:spMk id="3" creationId="{22B2B715-653C-5238-09BE-B01B91D4BD2D}"/>
          </ac:spMkLst>
        </pc:spChg>
      </pc:sldChg>
      <pc:sldChg chg="modSp add mod">
        <pc:chgData name="Tường SKHĐT" userId="ab9568c39a88b08a" providerId="LiveId" clId="{C9C9E8F3-8FCD-4EE8-870E-E66814DBD785}" dt="2022-11-23T08:37:48.479" v="3483" actId="20577"/>
        <pc:sldMkLst>
          <pc:docMk/>
          <pc:sldMk cId="2756607218" sldId="544"/>
        </pc:sldMkLst>
        <pc:spChg chg="mod">
          <ac:chgData name="Tường SKHĐT" userId="ab9568c39a88b08a" providerId="LiveId" clId="{C9C9E8F3-8FCD-4EE8-870E-E66814DBD785}" dt="2022-11-23T08:36:51.204" v="3464" actId="20577"/>
          <ac:spMkLst>
            <pc:docMk/>
            <pc:sldMk cId="2756607218" sldId="544"/>
            <ac:spMk id="2" creationId="{E44EE9E0-4EA3-0404-EFB1-8C6F74BFB274}"/>
          </ac:spMkLst>
        </pc:spChg>
        <pc:spChg chg="mod">
          <ac:chgData name="Tường SKHĐT" userId="ab9568c39a88b08a" providerId="LiveId" clId="{C9C9E8F3-8FCD-4EE8-870E-E66814DBD785}" dt="2022-11-23T08:37:48.479" v="3483" actId="20577"/>
          <ac:spMkLst>
            <pc:docMk/>
            <pc:sldMk cId="2756607218" sldId="544"/>
            <ac:spMk id="3" creationId="{22B2B715-653C-5238-09BE-B01B91D4BD2D}"/>
          </ac:spMkLst>
        </pc:spChg>
      </pc:sldChg>
      <pc:sldChg chg="modSp add mod">
        <pc:chgData name="Tường SKHĐT" userId="ab9568c39a88b08a" providerId="LiveId" clId="{C9C9E8F3-8FCD-4EE8-870E-E66814DBD785}" dt="2022-11-23T08:40:39.164" v="3624" actId="1076"/>
        <pc:sldMkLst>
          <pc:docMk/>
          <pc:sldMk cId="2512179538" sldId="545"/>
        </pc:sldMkLst>
        <pc:spChg chg="mod">
          <ac:chgData name="Tường SKHĐT" userId="ab9568c39a88b08a" providerId="LiveId" clId="{C9C9E8F3-8FCD-4EE8-870E-E66814DBD785}" dt="2022-11-23T08:38:13.272" v="3559" actId="20577"/>
          <ac:spMkLst>
            <pc:docMk/>
            <pc:sldMk cId="2512179538" sldId="545"/>
            <ac:spMk id="2" creationId="{E44EE9E0-4EA3-0404-EFB1-8C6F74BFB274}"/>
          </ac:spMkLst>
        </pc:spChg>
        <pc:spChg chg="mod">
          <ac:chgData name="Tường SKHĐT" userId="ab9568c39a88b08a" providerId="LiveId" clId="{C9C9E8F3-8FCD-4EE8-870E-E66814DBD785}" dt="2022-11-23T08:40:39.164" v="3624" actId="1076"/>
          <ac:spMkLst>
            <pc:docMk/>
            <pc:sldMk cId="2512179538" sldId="545"/>
            <ac:spMk id="3" creationId="{22B2B715-653C-5238-09BE-B01B91D4BD2D}"/>
          </ac:spMkLst>
        </pc:spChg>
      </pc:sldChg>
      <pc:sldChg chg="addSp modSp add mod">
        <pc:chgData name="Tường SKHĐT" userId="ab9568c39a88b08a" providerId="LiveId" clId="{C9C9E8F3-8FCD-4EE8-870E-E66814DBD785}" dt="2022-11-23T08:50:38.245" v="3905" actId="1076"/>
        <pc:sldMkLst>
          <pc:docMk/>
          <pc:sldMk cId="2154953636" sldId="546"/>
        </pc:sldMkLst>
        <pc:spChg chg="mod">
          <ac:chgData name="Tường SKHĐT" userId="ab9568c39a88b08a" providerId="LiveId" clId="{C9C9E8F3-8FCD-4EE8-870E-E66814DBD785}" dt="2022-11-23T08:50:38.245" v="3905" actId="1076"/>
          <ac:spMkLst>
            <pc:docMk/>
            <pc:sldMk cId="2154953636" sldId="546"/>
            <ac:spMk id="2" creationId="{E44EE9E0-4EA3-0404-EFB1-8C6F74BFB274}"/>
          </ac:spMkLst>
        </pc:spChg>
        <pc:spChg chg="mod">
          <ac:chgData name="Tường SKHĐT" userId="ab9568c39a88b08a" providerId="LiveId" clId="{C9C9E8F3-8FCD-4EE8-870E-E66814DBD785}" dt="2022-11-23T08:47:07.384" v="3793" actId="1076"/>
          <ac:spMkLst>
            <pc:docMk/>
            <pc:sldMk cId="2154953636" sldId="546"/>
            <ac:spMk id="3" creationId="{22B2B715-653C-5238-09BE-B01B91D4BD2D}"/>
          </ac:spMkLst>
        </pc:spChg>
        <pc:picChg chg="add mod">
          <ac:chgData name="Tường SKHĐT" userId="ab9568c39a88b08a" providerId="LiveId" clId="{C9C9E8F3-8FCD-4EE8-870E-E66814DBD785}" dt="2022-11-23T08:46:40.057" v="3789" actId="1076"/>
          <ac:picMkLst>
            <pc:docMk/>
            <pc:sldMk cId="2154953636" sldId="546"/>
            <ac:picMk id="6" creationId="{844D2E3A-3DA3-41F3-C08D-968A90C48B64}"/>
          </ac:picMkLst>
        </pc:picChg>
        <pc:picChg chg="add mod">
          <ac:chgData name="Tường SKHĐT" userId="ab9568c39a88b08a" providerId="LiveId" clId="{C9C9E8F3-8FCD-4EE8-870E-E66814DBD785}" dt="2022-11-23T08:46:45.880" v="3791" actId="14100"/>
          <ac:picMkLst>
            <pc:docMk/>
            <pc:sldMk cId="2154953636" sldId="546"/>
            <ac:picMk id="9" creationId="{7D3AF09C-8B78-4731-626E-B22B15D2BBFD}"/>
          </ac:picMkLst>
        </pc:picChg>
      </pc:sldChg>
      <pc:sldChg chg="modSp add mod modAnim">
        <pc:chgData name="Tường SKHĐT" userId="ab9568c39a88b08a" providerId="LiveId" clId="{C9C9E8F3-8FCD-4EE8-870E-E66814DBD785}" dt="2022-11-23T08:50:32.078" v="3904" actId="20577"/>
        <pc:sldMkLst>
          <pc:docMk/>
          <pc:sldMk cId="3487944892" sldId="547"/>
        </pc:sldMkLst>
        <pc:spChg chg="mod">
          <ac:chgData name="Tường SKHĐT" userId="ab9568c39a88b08a" providerId="LiveId" clId="{C9C9E8F3-8FCD-4EE8-870E-E66814DBD785}" dt="2022-11-23T08:50:24.494" v="3899" actId="20577"/>
          <ac:spMkLst>
            <pc:docMk/>
            <pc:sldMk cId="3487944892" sldId="547"/>
            <ac:spMk id="3" creationId="{00000000-0000-0000-0000-000000000000}"/>
          </ac:spMkLst>
        </pc:spChg>
        <pc:spChg chg="mod">
          <ac:chgData name="Tường SKHĐT" userId="ab9568c39a88b08a" providerId="LiveId" clId="{C9C9E8F3-8FCD-4EE8-870E-E66814DBD785}" dt="2022-11-23T08:50:32.078" v="3904" actId="20577"/>
          <ac:spMkLst>
            <pc:docMk/>
            <pc:sldMk cId="3487944892" sldId="547"/>
            <ac:spMk id="8" creationId="{00000000-0000-0000-0000-000000000000}"/>
          </ac:spMkLst>
        </pc:spChg>
      </pc:sldChg>
      <pc:sldChg chg="modSp add mod">
        <pc:chgData name="Tường SKHĐT" userId="ab9568c39a88b08a" providerId="LiveId" clId="{C9C9E8F3-8FCD-4EE8-870E-E66814DBD785}" dt="2022-11-23T08:54:23.510" v="4116" actId="14734"/>
        <pc:sldMkLst>
          <pc:docMk/>
          <pc:sldMk cId="3705417774" sldId="548"/>
        </pc:sldMkLst>
        <pc:spChg chg="mod">
          <ac:chgData name="Tường SKHĐT" userId="ab9568c39a88b08a" providerId="LiveId" clId="{C9C9E8F3-8FCD-4EE8-870E-E66814DBD785}" dt="2022-11-23T08:52:34.716" v="3986" actId="20577"/>
          <ac:spMkLst>
            <pc:docMk/>
            <pc:sldMk cId="3705417774" sldId="548"/>
            <ac:spMk id="4" creationId="{00000000-0000-0000-0000-000000000000}"/>
          </ac:spMkLst>
        </pc:spChg>
        <pc:graphicFrameChg chg="mod modGraphic">
          <ac:chgData name="Tường SKHĐT" userId="ab9568c39a88b08a" providerId="LiveId" clId="{C9C9E8F3-8FCD-4EE8-870E-E66814DBD785}" dt="2022-11-23T08:54:23.510" v="4116" actId="14734"/>
          <ac:graphicFrameMkLst>
            <pc:docMk/>
            <pc:sldMk cId="3705417774" sldId="548"/>
            <ac:graphicFrameMk id="2" creationId="{00000000-0000-0000-0000-000000000000}"/>
          </ac:graphicFrameMkLst>
        </pc:graphicFrameChg>
      </pc:sldChg>
      <pc:sldChg chg="modSp add mod">
        <pc:chgData name="Tường SKHĐT" userId="ab9568c39a88b08a" providerId="LiveId" clId="{C9C9E8F3-8FCD-4EE8-870E-E66814DBD785}" dt="2022-11-23T08:57:08.980" v="4183" actId="20577"/>
        <pc:sldMkLst>
          <pc:docMk/>
          <pc:sldMk cId="1616508679" sldId="549"/>
        </pc:sldMkLst>
        <pc:spChg chg="mod">
          <ac:chgData name="Tường SKHĐT" userId="ab9568c39a88b08a" providerId="LiveId" clId="{C9C9E8F3-8FCD-4EE8-870E-E66814DBD785}" dt="2022-11-23T08:53:51.172" v="4102"/>
          <ac:spMkLst>
            <pc:docMk/>
            <pc:sldMk cId="1616508679" sldId="549"/>
            <ac:spMk id="4" creationId="{00000000-0000-0000-0000-000000000000}"/>
          </ac:spMkLst>
        </pc:spChg>
        <pc:graphicFrameChg chg="modGraphic">
          <ac:chgData name="Tường SKHĐT" userId="ab9568c39a88b08a" providerId="LiveId" clId="{C9C9E8F3-8FCD-4EE8-870E-E66814DBD785}" dt="2022-11-23T08:57:08.980" v="4183" actId="20577"/>
          <ac:graphicFrameMkLst>
            <pc:docMk/>
            <pc:sldMk cId="1616508679" sldId="549"/>
            <ac:graphicFrameMk id="3" creationId="{00000000-0000-0000-0000-000000000000}"/>
          </ac:graphicFrameMkLst>
        </pc:graphicFrameChg>
      </pc:sldChg>
      <pc:sldChg chg="modSp add mod">
        <pc:chgData name="Tường SKHĐT" userId="ab9568c39a88b08a" providerId="LiveId" clId="{C9C9E8F3-8FCD-4EE8-870E-E66814DBD785}" dt="2022-11-23T08:55:40.817" v="4149" actId="1076"/>
        <pc:sldMkLst>
          <pc:docMk/>
          <pc:sldMk cId="4175035142" sldId="550"/>
        </pc:sldMkLst>
        <pc:spChg chg="mod">
          <ac:chgData name="Tường SKHĐT" userId="ab9568c39a88b08a" providerId="LiveId" clId="{C9C9E8F3-8FCD-4EE8-870E-E66814DBD785}" dt="2022-11-23T08:53:55.077" v="4103"/>
          <ac:spMkLst>
            <pc:docMk/>
            <pc:sldMk cId="4175035142" sldId="550"/>
            <ac:spMk id="4" creationId="{00000000-0000-0000-0000-000000000000}"/>
          </ac:spMkLst>
        </pc:spChg>
        <pc:graphicFrameChg chg="mod modGraphic">
          <ac:chgData name="Tường SKHĐT" userId="ab9568c39a88b08a" providerId="LiveId" clId="{C9C9E8F3-8FCD-4EE8-870E-E66814DBD785}" dt="2022-11-23T08:55:40.817" v="4149" actId="1076"/>
          <ac:graphicFrameMkLst>
            <pc:docMk/>
            <pc:sldMk cId="4175035142" sldId="550"/>
            <ac:graphicFrameMk id="3"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PC\Desktop\&#272;KKD%20thang%201%20v&#224;%20th&#225;ng%202.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C\Desktop\&#272;KKD%20thang%201%20v&#224;%20th&#225;ng%202.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vi-VN"/>
        </a:p>
      </c:txPr>
    </c:title>
    <c:autoTitleDeleted val="0"/>
    <c:plotArea>
      <c:layout/>
      <c:pieChart>
        <c:varyColors val="1"/>
        <c:ser>
          <c:idx val="0"/>
          <c:order val="0"/>
          <c:tx>
            <c:strRef>
              <c:f>'Tổng hợp tháng 1'!$AF$13</c:f>
              <c:strCache>
                <c:ptCount val="1"/>
                <c:pt idx="0">
                  <c:v>Số lượng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62-4189-BC2D-8E32A5D3B5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62-4189-BC2D-8E32A5D3B5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62-4189-BC2D-8E32A5D3B5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A62-4189-BC2D-8E32A5D3B5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A62-4189-BC2D-8E32A5D3B5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A62-4189-BC2D-8E32A5D3B5BE}"/>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vi-V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'Tổng hợp tháng 1'!$AE$14:$AE$19</c:f>
              <c:strCache>
                <c:ptCount val="6"/>
                <c:pt idx="0">
                  <c:v>Công nghiệp</c:v>
                </c:pt>
                <c:pt idx="1">
                  <c:v>Nông nghiệp</c:v>
                </c:pt>
                <c:pt idx="2">
                  <c:v>Xây dựng</c:v>
                </c:pt>
                <c:pt idx="3">
                  <c:v>Vận tải</c:v>
                </c:pt>
                <c:pt idx="4">
                  <c:v>Thương mại</c:v>
                </c:pt>
                <c:pt idx="5">
                  <c:v>Dịch vụ</c:v>
                </c:pt>
              </c:strCache>
            </c:strRef>
          </c:cat>
          <c:val>
            <c:numRef>
              <c:f>'Tổng hợp tháng 1'!$AF$14:$AF$19</c:f>
              <c:numCache>
                <c:formatCode>General</c:formatCode>
                <c:ptCount val="6"/>
                <c:pt idx="0">
                  <c:v>12</c:v>
                </c:pt>
                <c:pt idx="1">
                  <c:v>1</c:v>
                </c:pt>
                <c:pt idx="2">
                  <c:v>14</c:v>
                </c:pt>
                <c:pt idx="3">
                  <c:v>7</c:v>
                </c:pt>
                <c:pt idx="4">
                  <c:v>23</c:v>
                </c:pt>
                <c:pt idx="5">
                  <c:v>11</c:v>
                </c:pt>
              </c:numCache>
            </c:numRef>
          </c:val>
          <c:extLst>
            <c:ext xmlns:c16="http://schemas.microsoft.com/office/drawing/2014/chart" uri="{C3380CC4-5D6E-409C-BE32-E72D297353CC}">
              <c16:uniqueId val="{0000000C-6A62-4189-BC2D-8E32A5D3B5BE}"/>
            </c:ext>
          </c:extLst>
        </c:ser>
        <c:ser>
          <c:idx val="1"/>
          <c:order val="1"/>
          <c:tx>
            <c:strRef>
              <c:f>'Tổng hợp tháng 1'!$AG$13</c:f>
              <c:strCache>
                <c:ptCount val="1"/>
                <c:pt idx="0">
                  <c:v>tỷ trọng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6A62-4189-BC2D-8E32A5D3B5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6A62-4189-BC2D-8E32A5D3B5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6A62-4189-BC2D-8E32A5D3B5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6A62-4189-BC2D-8E32A5D3B5B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6A62-4189-BC2D-8E32A5D3B5B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6A62-4189-BC2D-8E32A5D3B5B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'Tổng hợp tháng 1'!$AE$14:$AE$19</c:f>
              <c:strCache>
                <c:ptCount val="6"/>
                <c:pt idx="0">
                  <c:v>Công nghiệp</c:v>
                </c:pt>
                <c:pt idx="1">
                  <c:v>Nông nghiệp</c:v>
                </c:pt>
                <c:pt idx="2">
                  <c:v>Xây dựng</c:v>
                </c:pt>
                <c:pt idx="3">
                  <c:v>Vận tải</c:v>
                </c:pt>
                <c:pt idx="4">
                  <c:v>Thương mại</c:v>
                </c:pt>
                <c:pt idx="5">
                  <c:v>Dịch vụ</c:v>
                </c:pt>
              </c:strCache>
            </c:strRef>
          </c:cat>
          <c:val>
            <c:numRef>
              <c:f>'Tổng hợp tháng 1'!$AG$14:$AG$19</c:f>
              <c:numCache>
                <c:formatCode>General</c:formatCode>
                <c:ptCount val="6"/>
                <c:pt idx="0">
                  <c:v>17.647058823529413</c:v>
                </c:pt>
                <c:pt idx="1">
                  <c:v>1.4705882352941175</c:v>
                </c:pt>
                <c:pt idx="2">
                  <c:v>20.588235294117645</c:v>
                </c:pt>
                <c:pt idx="3">
                  <c:v>10.294117647058822</c:v>
                </c:pt>
                <c:pt idx="4">
                  <c:v>33.82352941176471</c:v>
                </c:pt>
                <c:pt idx="5">
                  <c:v>16.176470588235293</c:v>
                </c:pt>
              </c:numCache>
            </c:numRef>
          </c:val>
          <c:extLst>
            <c:ext xmlns:c16="http://schemas.microsoft.com/office/drawing/2014/chart" uri="{C3380CC4-5D6E-409C-BE32-E72D297353CC}">
              <c16:uniqueId val="{00000019-6A62-4189-BC2D-8E32A5D3B5B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vi-VN"/>
        </a:p>
      </c:txPr>
    </c:title>
    <c:autoTitleDeleted val="0"/>
    <c:plotArea>
      <c:layout/>
      <c:pieChart>
        <c:varyColors val="1"/>
        <c:ser>
          <c:idx val="0"/>
          <c:order val="0"/>
          <c:tx>
            <c:strRef>
              <c:f>Sheet2!$AF$12:$AF$13</c:f>
              <c:strCache>
                <c:ptCount val="2"/>
                <c:pt idx="0">
                  <c:v>Phân theo ngành nghề</c:v>
                </c:pt>
                <c:pt idx="1">
                  <c:v>Số lượng</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Sheet2!$AE$14:$AE$19</c:f>
              <c:strCache>
                <c:ptCount val="6"/>
                <c:pt idx="0">
                  <c:v>Công nghiệp</c:v>
                </c:pt>
                <c:pt idx="1">
                  <c:v>Nông nghiệp</c:v>
                </c:pt>
                <c:pt idx="2">
                  <c:v>Xây dựng</c:v>
                </c:pt>
                <c:pt idx="3">
                  <c:v>Vận tải</c:v>
                </c:pt>
                <c:pt idx="4">
                  <c:v>Thương mại</c:v>
                </c:pt>
                <c:pt idx="5">
                  <c:v>Dịch vụ</c:v>
                </c:pt>
              </c:strCache>
            </c:strRef>
          </c:cat>
          <c:val>
            <c:numRef>
              <c:f>Sheet2!$AF$14:$AF$19</c:f>
            </c:numRef>
          </c:val>
          <c:extLst>
            <c:ext xmlns:c16="http://schemas.microsoft.com/office/drawing/2014/chart" uri="{C3380CC4-5D6E-409C-BE32-E72D297353CC}">
              <c16:uniqueId val="{00000000-D608-4BAA-A651-F88CCCD16227}"/>
            </c:ext>
          </c:extLst>
        </c:ser>
        <c:ser>
          <c:idx val="1"/>
          <c:order val="1"/>
          <c:tx>
            <c:strRef>
              <c:f>Sheet2!$AG$12:$AG$13</c:f>
              <c:strCache>
                <c:ptCount val="2"/>
                <c:pt idx="0">
                  <c:v>Phân theo ngành nghề</c:v>
                </c:pt>
                <c:pt idx="1">
                  <c:v>tỷ trọng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D608-4BAA-A651-F88CCCD162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D608-4BAA-A651-F88CCCD1622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D608-4BAA-A651-F88CCCD1622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D608-4BAA-A651-F88CCCD1622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D608-4BAA-A651-F88CCCD1622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D608-4BAA-A651-F88CCCD16227}"/>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vi-VN"/>
                </a:p>
              </c:txPr>
              <c:dLblPos val="bestFit"/>
              <c:showLegendKey val="0"/>
              <c:showVal val="1"/>
              <c:showCatName val="0"/>
              <c:showSerName val="0"/>
              <c:showPercent val="0"/>
              <c:showBubbleSize val="0"/>
              <c:extLst>
                <c:ext xmlns:c16="http://schemas.microsoft.com/office/drawing/2014/chart" uri="{C3380CC4-5D6E-409C-BE32-E72D297353CC}">
                  <c16:uniqueId val="{00000002-D608-4BAA-A651-F88CCCD16227}"/>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vi-VN"/>
                </a:p>
              </c:txPr>
              <c:dLblPos val="bestFit"/>
              <c:showLegendKey val="0"/>
              <c:showVal val="1"/>
              <c:showCatName val="0"/>
              <c:showSerName val="0"/>
              <c:showPercent val="0"/>
              <c:showBubbleSize val="0"/>
              <c:extLst>
                <c:ext xmlns:c16="http://schemas.microsoft.com/office/drawing/2014/chart" uri="{C3380CC4-5D6E-409C-BE32-E72D297353CC}">
                  <c16:uniqueId val="{00000004-D608-4BAA-A651-F88CCCD16227}"/>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vi-VN"/>
                </a:p>
              </c:txPr>
              <c:dLblPos val="bestFit"/>
              <c:showLegendKey val="0"/>
              <c:showVal val="1"/>
              <c:showCatName val="0"/>
              <c:showSerName val="0"/>
              <c:showPercent val="0"/>
              <c:showBubbleSize val="0"/>
              <c:extLst>
                <c:ext xmlns:c16="http://schemas.microsoft.com/office/drawing/2014/chart" uri="{C3380CC4-5D6E-409C-BE32-E72D297353CC}">
                  <c16:uniqueId val="{00000006-D608-4BAA-A651-F88CCCD16227}"/>
                </c:ext>
              </c:extLst>
            </c:dLbl>
            <c:dLbl>
              <c:idx val="3"/>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vi-VN"/>
                </a:p>
              </c:txPr>
              <c:dLblPos val="bestFit"/>
              <c:showLegendKey val="0"/>
              <c:showVal val="1"/>
              <c:showCatName val="0"/>
              <c:showSerName val="0"/>
              <c:showPercent val="0"/>
              <c:showBubbleSize val="0"/>
              <c:extLst>
                <c:ext xmlns:c16="http://schemas.microsoft.com/office/drawing/2014/chart" uri="{C3380CC4-5D6E-409C-BE32-E72D297353CC}">
                  <c16:uniqueId val="{00000008-D608-4BAA-A651-F88CCCD16227}"/>
                </c:ext>
              </c:extLst>
            </c:dLbl>
            <c:dLbl>
              <c:idx val="4"/>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vi-VN"/>
                </a:p>
              </c:txPr>
              <c:dLblPos val="bestFit"/>
              <c:showLegendKey val="0"/>
              <c:showVal val="1"/>
              <c:showCatName val="0"/>
              <c:showSerName val="0"/>
              <c:showPercent val="0"/>
              <c:showBubbleSize val="0"/>
              <c:extLst>
                <c:ext xmlns:c16="http://schemas.microsoft.com/office/drawing/2014/chart" uri="{C3380CC4-5D6E-409C-BE32-E72D297353CC}">
                  <c16:uniqueId val="{0000000A-D608-4BAA-A651-F88CCCD16227}"/>
                </c:ext>
              </c:extLst>
            </c:dLbl>
            <c:dLbl>
              <c:idx val="5"/>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vi-VN"/>
                </a:p>
              </c:txPr>
              <c:dLblPos val="bestFit"/>
              <c:showLegendKey val="0"/>
              <c:showVal val="1"/>
              <c:showCatName val="0"/>
              <c:showSerName val="0"/>
              <c:showPercent val="0"/>
              <c:showBubbleSize val="0"/>
              <c:extLst>
                <c:ext xmlns:c16="http://schemas.microsoft.com/office/drawing/2014/chart" uri="{C3380CC4-5D6E-409C-BE32-E72D297353CC}">
                  <c16:uniqueId val="{0000000C-D608-4BAA-A651-F88CCCD162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vi-V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Sheet2!$AE$14:$AE$19</c:f>
              <c:strCache>
                <c:ptCount val="6"/>
                <c:pt idx="0">
                  <c:v>Công nghiệp</c:v>
                </c:pt>
                <c:pt idx="1">
                  <c:v>Nông nghiệp</c:v>
                </c:pt>
                <c:pt idx="2">
                  <c:v>Xây dựng</c:v>
                </c:pt>
                <c:pt idx="3">
                  <c:v>Vận tải</c:v>
                </c:pt>
                <c:pt idx="4">
                  <c:v>Thương mại</c:v>
                </c:pt>
                <c:pt idx="5">
                  <c:v>Dịch vụ</c:v>
                </c:pt>
              </c:strCache>
            </c:strRef>
          </c:cat>
          <c:val>
            <c:numRef>
              <c:f>Sheet2!$AG$14:$AG$19</c:f>
              <c:numCache>
                <c:formatCode>0.00</c:formatCode>
                <c:ptCount val="6"/>
                <c:pt idx="0">
                  <c:v>17.647058823529413</c:v>
                </c:pt>
                <c:pt idx="1">
                  <c:v>1.4705882352941175</c:v>
                </c:pt>
                <c:pt idx="2">
                  <c:v>20.588235294117645</c:v>
                </c:pt>
                <c:pt idx="3">
                  <c:v>10.294117647058822</c:v>
                </c:pt>
                <c:pt idx="4">
                  <c:v>33.82352941176471</c:v>
                </c:pt>
                <c:pt idx="5">
                  <c:v>16.176470588235293</c:v>
                </c:pt>
              </c:numCache>
            </c:numRef>
          </c:val>
          <c:extLst>
            <c:ext xmlns:c16="http://schemas.microsoft.com/office/drawing/2014/chart" uri="{C3380CC4-5D6E-409C-BE32-E72D297353CC}">
              <c16:uniqueId val="{0000000D-D608-4BAA-A651-F88CCCD1622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dirty="0"/>
            <a:t>1</a:t>
          </a:r>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lgn="just">
            <a:buNone/>
          </a:pPr>
          <a:r>
            <a:rPr lang="nl-NL" sz="2400" kern="1200">
              <a:solidFill>
                <a:prstClr val="black">
                  <a:hueOff val="0"/>
                  <a:satOff val="0"/>
                  <a:lumOff val="0"/>
                  <a:alphaOff val="0"/>
                </a:prstClr>
              </a:solidFill>
              <a:latin typeface="Times New Roman" pitchFamily="18" charset="0"/>
              <a:ea typeface="+mn-ea"/>
              <a:cs typeface="Times New Roman" pitchFamily="18" charset="0"/>
            </a:rPr>
            <a:t>Tập trung chỉ đạo sản xuất nông nghiệp, phòng chống dịch bệnh, với quyết tâm giành thắng lợi vụ sản xuất Đông Xuân 2022-2023</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8C5248B0-CF95-46B9-B3DF-5903DA7BE923}" type="parTrans" cxnId="{151F138B-8227-4665-BD22-1724EE04FEC3}">
      <dgm:prSet/>
      <dgm:spPr/>
      <dgm:t>
        <a:bodyPr/>
        <a:lstStyle/>
        <a:p>
          <a:endParaRPr lang="en-US"/>
        </a:p>
      </dgm:t>
    </dgm:pt>
    <dgm:pt modelId="{932BBA9B-3838-4105-B5F8-F779936A7798}" type="sibTrans" cxnId="{151F138B-8227-4665-BD22-1724EE04FEC3}">
      <dgm:prSet/>
      <dgm:spPr/>
      <dgm:t>
        <a:bodyPr/>
        <a:lstStyle/>
        <a:p>
          <a:endParaRPr lang="en-US"/>
        </a:p>
      </dgm:t>
    </dgm:pt>
    <dgm:pt modelId="{C1933DE2-883B-467A-A497-FC1A03521BD0}">
      <dgm:prSet phldrT="[Text]"/>
      <dgm:spPr/>
      <dgm:t>
        <a:bodyPr/>
        <a:lstStyle/>
        <a:p>
          <a:r>
            <a:rPr lang="en-US" dirty="0"/>
            <a:t>2</a:t>
          </a:r>
        </a:p>
      </dgm:t>
    </dgm:pt>
    <dgm:pt modelId="{182E3680-630D-484B-89B5-E15E838A98D1}" type="parTrans" cxnId="{252A553D-B51E-445A-9195-BCB6DCFBCE23}">
      <dgm:prSet/>
      <dgm:spPr/>
      <dgm:t>
        <a:bodyPr/>
        <a:lstStyle/>
        <a:p>
          <a:endParaRPr lang="en-US"/>
        </a:p>
      </dgm:t>
    </dgm:pt>
    <dgm:pt modelId="{477253D1-903F-4DD6-A7E7-0586DD6242ED}" type="sibTrans" cxnId="{252A553D-B51E-445A-9195-BCB6DCFBCE23}">
      <dgm:prSet/>
      <dgm:spPr/>
      <dgm:t>
        <a:bodyPr/>
        <a:lstStyle/>
        <a:p>
          <a:endParaRPr lang="en-US"/>
        </a:p>
      </dgm:t>
    </dgm:pt>
    <dgm:pt modelId="{439D5BA7-172F-4129-ACD1-22C6B6C19329}">
      <dgm:prSet phldrT="[Text]" custT="1"/>
      <dgm:spPr>
        <a:solidFill>
          <a:schemeClr val="accent2">
            <a:lumMod val="20000"/>
            <a:lumOff val="80000"/>
            <a:alpha val="90000"/>
          </a:schemeClr>
        </a:solidFill>
      </dgm:spPr>
      <dgm:t>
        <a:bodyPr/>
        <a:lstStyle/>
        <a:p>
          <a:pPr algn="jus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Tăng cường công tác quản lý đất đai, tài nguyên khoáng sản, bảo vệ môi trường. Triển khai quyết liệt, đồng bộ phương án xử lý vấn đề môi trường trên địa bàn tỉnh, nhất là trong thu gom, vận chuyển, xử lý rác, chất thải, nước thải</a:t>
          </a:r>
          <a:r>
            <a:rPr lang="vi-VN" sz="2400" kern="1200">
              <a:solidFill>
                <a:prstClr val="black">
                  <a:hueOff val="0"/>
                  <a:satOff val="0"/>
                  <a:lumOff val="0"/>
                  <a:alphaOff val="0"/>
                </a:prstClr>
              </a:solidFill>
              <a:latin typeface="Times New Roman" pitchFamily="18" charset="0"/>
              <a:ea typeface="+mn-ea"/>
              <a:cs typeface="Times New Roman" pitchFamily="18" charset="0"/>
            </a:rPr>
            <a:t>...</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8B64A804-016B-409D-B50E-B11366C9E709}" type="parTrans" cxnId="{03A57C13-84A1-47F9-9654-3D8E9D1A7AC5}">
      <dgm:prSet/>
      <dgm:spPr/>
      <dgm:t>
        <a:bodyPr/>
        <a:lstStyle/>
        <a:p>
          <a:endParaRPr lang="en-US"/>
        </a:p>
      </dgm:t>
    </dgm:pt>
    <dgm:pt modelId="{CA2B4599-8ADC-48A0-90B9-B09B905E51B6}" type="sibTrans" cxnId="{03A57C13-84A1-47F9-9654-3D8E9D1A7AC5}">
      <dgm:prSet/>
      <dgm:spPr/>
      <dgm:t>
        <a:bodyPr/>
        <a:lstStyle/>
        <a:p>
          <a:endParaRPr lang="en-US"/>
        </a:p>
      </dgm:t>
    </dgm:pt>
    <dgm:pt modelId="{56D39143-023E-4C72-BBA5-EF173F9BD014}">
      <dgm:prSet phldrT="[Text]"/>
      <dgm:spPr/>
      <dgm:t>
        <a:bodyPr/>
        <a:lstStyle/>
        <a:p>
          <a:r>
            <a:rPr lang="en-US" dirty="0"/>
            <a:t>3</a:t>
          </a:r>
        </a:p>
      </dgm:t>
    </dgm:pt>
    <dgm:pt modelId="{704DAA72-BD58-41D8-A497-12E1A4CC40DA}" type="parTrans" cxnId="{A67447F1-BB7B-4D3B-82E0-4E32EF97F94F}">
      <dgm:prSet/>
      <dgm:spPr/>
      <dgm:t>
        <a:bodyPr/>
        <a:lstStyle/>
        <a:p>
          <a:endParaRPr lang="en-US"/>
        </a:p>
      </dgm:t>
    </dgm:pt>
    <dgm:pt modelId="{F979FFB3-6427-4249-90BE-69B53EC9AD13}" type="sibTrans" cxnId="{A67447F1-BB7B-4D3B-82E0-4E32EF97F94F}">
      <dgm:prSet/>
      <dgm:spPr/>
      <dgm:t>
        <a:bodyPr/>
        <a:lstStyle/>
        <a:p>
          <a:endParaRPr lang="en-US"/>
        </a:p>
      </dgm:t>
    </dgm:pt>
    <dgm:pt modelId="{87914017-FA12-4127-A184-E034C1EC6480}">
      <dgm:prSet phldrT="[Text]"/>
      <dgm:spPr/>
      <dgm:t>
        <a:bodyPr/>
        <a:lstStyle/>
        <a:p>
          <a:r>
            <a:rPr lang="en-US" dirty="0"/>
            <a:t>4</a:t>
          </a:r>
        </a:p>
      </dgm:t>
    </dgm:pt>
    <dgm:pt modelId="{F0E5AAF6-E516-4F11-97F6-F5ADCDD41BF9}" type="parTrans" cxnId="{55DC285D-1470-4222-8E89-BE4F56C5F65F}">
      <dgm:prSet/>
      <dgm:spPr/>
      <dgm:t>
        <a:bodyPr/>
        <a:lstStyle/>
        <a:p>
          <a:endParaRPr lang="en-US"/>
        </a:p>
      </dgm:t>
    </dgm:pt>
    <dgm:pt modelId="{4DC36D43-C191-4DCB-B6C6-54C4BECDF020}" type="sibTrans" cxnId="{55DC285D-1470-4222-8E89-BE4F56C5F65F}">
      <dgm:prSet/>
      <dgm:spPr/>
      <dgm:t>
        <a:bodyPr/>
        <a:lstStyle/>
        <a:p>
          <a:endParaRPr lang="en-US"/>
        </a:p>
      </dgm:t>
    </dgm:pt>
    <dgm:pt modelId="{3D9335D1-031F-4F65-962F-9CDAB09D253B}">
      <dgm:prSet custT="1"/>
      <dgm:spPr>
        <a:solidFill>
          <a:schemeClr val="accent2">
            <a:lumMod val="20000"/>
            <a:lumOff val="80000"/>
            <a:alpha val="90000"/>
          </a:schemeClr>
        </a:solidFill>
      </dgm:spPr>
      <dgm:t>
        <a:bodyPr/>
        <a:lstStyle/>
        <a:p>
          <a:pPr algn="just">
            <a:buNone/>
          </a:pP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Chủ động nắm bắt tình hình hoạt động của các doanh nghiệp; kịp thời hỗ trợ tháo gỡ khó khăn, vướng mắc để doanh nghiệp sản xuất, kinh doanh hiệu quả</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 khai các giải pháp kích cầu, thúc đẩy thương mại, dịch vụ, du lịch</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en-US" sz="24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A8D602EA-28E3-40C4-B5A1-8DB7AC2DB7AE}" type="parTrans" cxnId="{56A90894-A054-40DB-AC89-EF01EA3423D6}">
      <dgm:prSet/>
      <dgm:spPr/>
      <dgm:t>
        <a:bodyPr/>
        <a:lstStyle/>
        <a:p>
          <a:endParaRPr lang="en-US"/>
        </a:p>
      </dgm:t>
    </dgm:pt>
    <dgm:pt modelId="{354CC2F7-7518-4094-B82B-BC553913C535}" type="sibTrans" cxnId="{56A90894-A054-40DB-AC89-EF01EA3423D6}">
      <dgm:prSet/>
      <dgm:spPr/>
      <dgm:t>
        <a:bodyPr/>
        <a:lstStyle/>
        <a:p>
          <a:endParaRPr lang="en-US"/>
        </a:p>
      </dgm:t>
    </dgm:pt>
    <dgm:pt modelId="{D309DC18-174A-4F37-915F-610F1A7B95FB}">
      <dgm:prSet custT="1"/>
      <dgm:spPr>
        <a:solidFill>
          <a:schemeClr val="accent2">
            <a:lumMod val="20000"/>
            <a:lumOff val="80000"/>
            <a:alpha val="90000"/>
          </a:schemeClr>
        </a:solidFill>
      </dgm:spPr>
      <dgm:t>
        <a:bodyPr/>
        <a:lstStyle/>
        <a:p>
          <a:pPr algn="just">
            <a:buNone/>
          </a:pPr>
          <a:r>
            <a:rPr lang="nl-NL"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Tiếp tục đ</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ẩy mạnh công tác quảng bá, kêu gọi, thu hút các dự án vào Khu kinh tế Nhơn Hội, các khu, cụm công nghiệp và các khu, điểm du lịch. Tạo điều kiện cho các nhà đầu tư đẩy nhanh tiến độ xây dựng, </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sớm</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đi vào hoạt động </a:t>
          </a:r>
          <a:endParaRPr lang="en-US" sz="24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422A5916-5E13-47D2-A7E8-5BE91CD14B7B}" type="parTrans" cxnId="{0F05AC3E-A175-45ED-A219-CC1EC1F39BD8}">
      <dgm:prSet/>
      <dgm:spPr/>
      <dgm:t>
        <a:bodyPr/>
        <a:lstStyle/>
        <a:p>
          <a:endParaRPr lang="en-US"/>
        </a:p>
      </dgm:t>
    </dgm:pt>
    <dgm:pt modelId="{75F9E508-6707-4068-B069-D4D3E8289F76}" type="sibTrans" cxnId="{0F05AC3E-A175-45ED-A219-CC1EC1F39BD8}">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4">
        <dgm:presLayoutVars>
          <dgm:chMax val="1"/>
          <dgm:bulletEnabled val="1"/>
        </dgm:presLayoutVars>
      </dgm:prSet>
      <dgm:spPr/>
    </dgm:pt>
    <dgm:pt modelId="{9770188F-3220-4119-9599-0FD33E998D96}" type="pres">
      <dgm:prSet presAssocID="{CE531857-95D9-4450-A523-F1CA7AE880F1}" presName="descendantText" presStyleLbl="alignAcc1" presStyleIdx="0" presStyleCnt="4">
        <dgm:presLayoutVars>
          <dgm:bulletEnabled val="1"/>
        </dgm:presLayoutVars>
      </dgm:prSet>
      <dgm:spPr/>
    </dgm:pt>
    <dgm:pt modelId="{7F4255E7-FA3E-4176-8361-F3068433BD36}" type="pres">
      <dgm:prSet presAssocID="{6F0CD08A-C498-4E17-88C3-1D1175F05039}" presName="sp" presStyleCnt="0"/>
      <dgm:spPr/>
    </dgm:pt>
    <dgm:pt modelId="{E1AF1DC7-3446-4E70-A12E-3A13B2038890}" type="pres">
      <dgm:prSet presAssocID="{C1933DE2-883B-467A-A497-FC1A03521BD0}" presName="composite" presStyleCnt="0"/>
      <dgm:spPr/>
    </dgm:pt>
    <dgm:pt modelId="{89164601-E0A1-4038-AED2-754D77EF4C41}" type="pres">
      <dgm:prSet presAssocID="{C1933DE2-883B-467A-A497-FC1A03521BD0}" presName="parentText" presStyleLbl="alignNode1" presStyleIdx="1" presStyleCnt="4">
        <dgm:presLayoutVars>
          <dgm:chMax val="1"/>
          <dgm:bulletEnabled val="1"/>
        </dgm:presLayoutVars>
      </dgm:prSet>
      <dgm:spPr/>
    </dgm:pt>
    <dgm:pt modelId="{594D2AB4-91B5-4F18-9ACA-1D51E359B741}" type="pres">
      <dgm:prSet presAssocID="{C1933DE2-883B-467A-A497-FC1A03521BD0}" presName="descendantText" presStyleLbl="alignAcc1" presStyleIdx="1" presStyleCnt="4">
        <dgm:presLayoutVars>
          <dgm:bulletEnabled val="1"/>
        </dgm:presLayoutVars>
      </dgm:prSet>
      <dgm:spPr/>
    </dgm:pt>
    <dgm:pt modelId="{99D9A01F-7B1E-4703-8363-07CEAF17D94C}" type="pres">
      <dgm:prSet presAssocID="{477253D1-903F-4DD6-A7E7-0586DD6242ED}" presName="sp" presStyleCnt="0"/>
      <dgm:spPr/>
    </dgm:pt>
    <dgm:pt modelId="{F0A2DE8B-D10D-4031-BBF1-6A931FA34DEA}" type="pres">
      <dgm:prSet presAssocID="{56D39143-023E-4C72-BBA5-EF173F9BD014}" presName="composite" presStyleCnt="0"/>
      <dgm:spPr/>
    </dgm:pt>
    <dgm:pt modelId="{3DA4DBDD-86BF-4DC6-9D99-05C1C1BFB383}" type="pres">
      <dgm:prSet presAssocID="{56D39143-023E-4C72-BBA5-EF173F9BD014}" presName="parentText" presStyleLbl="alignNode1" presStyleIdx="2" presStyleCnt="4">
        <dgm:presLayoutVars>
          <dgm:chMax val="1"/>
          <dgm:bulletEnabled val="1"/>
        </dgm:presLayoutVars>
      </dgm:prSet>
      <dgm:spPr/>
    </dgm:pt>
    <dgm:pt modelId="{18D2B7CF-92DC-4C98-B7A8-681260E88B2C}" type="pres">
      <dgm:prSet presAssocID="{56D39143-023E-4C72-BBA5-EF173F9BD014}" presName="descendantText" presStyleLbl="alignAcc1" presStyleIdx="2" presStyleCnt="4" custScaleY="104741">
        <dgm:presLayoutVars>
          <dgm:bulletEnabled val="1"/>
        </dgm:presLayoutVars>
      </dgm:prSet>
      <dgm:spPr/>
    </dgm:pt>
    <dgm:pt modelId="{C6BFF5ED-B2A4-46F5-8B3A-C809D8D3C566}" type="pres">
      <dgm:prSet presAssocID="{F979FFB3-6427-4249-90BE-69B53EC9AD13}" presName="sp" presStyleCnt="0"/>
      <dgm:spPr/>
    </dgm:pt>
    <dgm:pt modelId="{7122DA74-36ED-4C3B-930E-E2653DF9234C}" type="pres">
      <dgm:prSet presAssocID="{87914017-FA12-4127-A184-E034C1EC6480}" presName="composite" presStyleCnt="0"/>
      <dgm:spPr/>
    </dgm:pt>
    <dgm:pt modelId="{62D4FF5F-BB58-4DAC-9260-24E1A247C3C5}" type="pres">
      <dgm:prSet presAssocID="{87914017-FA12-4127-A184-E034C1EC6480}" presName="parentText" presStyleLbl="alignNode1" presStyleIdx="3" presStyleCnt="4" custLinFactNeighborY="11781">
        <dgm:presLayoutVars>
          <dgm:chMax val="1"/>
          <dgm:bulletEnabled val="1"/>
        </dgm:presLayoutVars>
      </dgm:prSet>
      <dgm:spPr/>
    </dgm:pt>
    <dgm:pt modelId="{46F44EEA-00FF-478B-BA4D-FAA533FBEC40}" type="pres">
      <dgm:prSet presAssocID="{87914017-FA12-4127-A184-E034C1EC6480}" presName="descendantText" presStyleLbl="alignAcc1" presStyleIdx="3" presStyleCnt="4" custScaleX="99392" custScaleY="109679" custLinFactNeighborX="-297" custLinFactNeighborY="4660">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03A57C13-84A1-47F9-9654-3D8E9D1A7AC5}" srcId="{C1933DE2-883B-467A-A497-FC1A03521BD0}" destId="{439D5BA7-172F-4129-ACD1-22C6B6C19329}" srcOrd="0" destOrd="0" parTransId="{8B64A804-016B-409D-B50E-B11366C9E709}" sibTransId="{CA2B4599-8ADC-48A0-90B9-B09B905E51B6}"/>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30697023-59AA-4C91-BC11-635A4CFC6D73}" type="presOf" srcId="{D309DC18-174A-4F37-915F-610F1A7B95FB}" destId="{46F44EEA-00FF-478B-BA4D-FAA533FBEC40}" srcOrd="0" destOrd="0" presId="urn:microsoft.com/office/officeart/2005/8/layout/chevron2"/>
    <dgm:cxn modelId="{26794A34-D8C6-4415-BC12-96721F7B7CB0}" type="presOf" srcId="{439D5BA7-172F-4129-ACD1-22C6B6C19329}" destId="{594D2AB4-91B5-4F18-9ACA-1D51E359B741}" srcOrd="0" destOrd="0" presId="urn:microsoft.com/office/officeart/2005/8/layout/chevron2"/>
    <dgm:cxn modelId="{252A553D-B51E-445A-9195-BCB6DCFBCE23}" srcId="{011C79E0-B116-4E55-8C54-A2CE86D2A740}" destId="{C1933DE2-883B-467A-A497-FC1A03521BD0}" srcOrd="1" destOrd="0" parTransId="{182E3680-630D-484B-89B5-E15E838A98D1}" sibTransId="{477253D1-903F-4DD6-A7E7-0586DD6242ED}"/>
    <dgm:cxn modelId="{0F05AC3E-A175-45ED-A219-CC1EC1F39BD8}" srcId="{87914017-FA12-4127-A184-E034C1EC6480}" destId="{D309DC18-174A-4F37-915F-610F1A7B95FB}" srcOrd="0" destOrd="0" parTransId="{422A5916-5E13-47D2-A7E8-5BE91CD14B7B}" sibTransId="{75F9E508-6707-4068-B069-D4D3E8289F76}"/>
    <dgm:cxn modelId="{55DC285D-1470-4222-8E89-BE4F56C5F65F}" srcId="{011C79E0-B116-4E55-8C54-A2CE86D2A740}" destId="{87914017-FA12-4127-A184-E034C1EC6480}" srcOrd="3" destOrd="0" parTransId="{F0E5AAF6-E516-4F11-97F6-F5ADCDD41BF9}" sibTransId="{4DC36D43-C191-4DCB-B6C6-54C4BECDF020}"/>
    <dgm:cxn modelId="{88AC068A-BA0C-4BE8-9CA2-D5EA93B65317}" type="presOf" srcId="{3D9335D1-031F-4F65-962F-9CDAB09D253B}" destId="{18D2B7CF-92DC-4C98-B7A8-681260E88B2C}"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87018493-5DCC-46DF-ADEB-440E6C1C91C8}" type="presOf" srcId="{C1933DE2-883B-467A-A497-FC1A03521BD0}" destId="{89164601-E0A1-4038-AED2-754D77EF4C41}" srcOrd="0" destOrd="0" presId="urn:microsoft.com/office/officeart/2005/8/layout/chevron2"/>
    <dgm:cxn modelId="{56A90894-A054-40DB-AC89-EF01EA3423D6}" srcId="{56D39143-023E-4C72-BBA5-EF173F9BD014}" destId="{3D9335D1-031F-4F65-962F-9CDAB09D253B}" srcOrd="0" destOrd="0" parTransId="{A8D602EA-28E3-40C4-B5A1-8DB7AC2DB7AE}" sibTransId="{354CC2F7-7518-4094-B82B-BC553913C535}"/>
    <dgm:cxn modelId="{64171CAC-7A3C-45A9-84AD-797ED4610BF4}" type="presOf" srcId="{87914017-FA12-4127-A184-E034C1EC6480}" destId="{62D4FF5F-BB58-4DAC-9260-24E1A247C3C5}" srcOrd="0" destOrd="0" presId="urn:microsoft.com/office/officeart/2005/8/layout/chevron2"/>
    <dgm:cxn modelId="{E309BFBF-A1BB-4F85-89CF-E531CEF7C843}" type="presOf" srcId="{56D39143-023E-4C72-BBA5-EF173F9BD014}" destId="{3DA4DBDD-86BF-4DC6-9D99-05C1C1BFB383}"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A67447F1-BB7B-4D3B-82E0-4E32EF97F94F}" srcId="{011C79E0-B116-4E55-8C54-A2CE86D2A740}" destId="{56D39143-023E-4C72-BBA5-EF173F9BD014}" srcOrd="2" destOrd="0" parTransId="{704DAA72-BD58-41D8-A497-12E1A4CC40DA}" sibTransId="{F979FFB3-6427-4249-90BE-69B53EC9AD13}"/>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 modelId="{23860E25-CD8C-4AC1-B68A-FB25A91BC140}" type="presParOf" srcId="{710DA7AD-DF2E-4B6F-8F66-B72A755643A6}" destId="{7F4255E7-FA3E-4176-8361-F3068433BD36}" srcOrd="1" destOrd="0" presId="urn:microsoft.com/office/officeart/2005/8/layout/chevron2"/>
    <dgm:cxn modelId="{0FDA4322-47B1-47D3-9119-2784D75CA99F}" type="presParOf" srcId="{710DA7AD-DF2E-4B6F-8F66-B72A755643A6}" destId="{E1AF1DC7-3446-4E70-A12E-3A13B2038890}" srcOrd="2" destOrd="0" presId="urn:microsoft.com/office/officeart/2005/8/layout/chevron2"/>
    <dgm:cxn modelId="{2748EC06-087A-4792-8284-2E838983AF18}" type="presParOf" srcId="{E1AF1DC7-3446-4E70-A12E-3A13B2038890}" destId="{89164601-E0A1-4038-AED2-754D77EF4C41}" srcOrd="0" destOrd="0" presId="urn:microsoft.com/office/officeart/2005/8/layout/chevron2"/>
    <dgm:cxn modelId="{9076968D-CA3F-4F41-9681-F8114BED2EAE}" type="presParOf" srcId="{E1AF1DC7-3446-4E70-A12E-3A13B2038890}" destId="{594D2AB4-91B5-4F18-9ACA-1D51E359B741}" srcOrd="1" destOrd="0" presId="urn:microsoft.com/office/officeart/2005/8/layout/chevron2"/>
    <dgm:cxn modelId="{8E07F895-B87A-456A-A492-8132DB0818A7}" type="presParOf" srcId="{710DA7AD-DF2E-4B6F-8F66-B72A755643A6}" destId="{99D9A01F-7B1E-4703-8363-07CEAF17D94C}" srcOrd="3" destOrd="0" presId="urn:microsoft.com/office/officeart/2005/8/layout/chevron2"/>
    <dgm:cxn modelId="{D32B60BF-8AFA-49A0-A64E-81D07E41B556}" type="presParOf" srcId="{710DA7AD-DF2E-4B6F-8F66-B72A755643A6}" destId="{F0A2DE8B-D10D-4031-BBF1-6A931FA34DEA}" srcOrd="4" destOrd="0" presId="urn:microsoft.com/office/officeart/2005/8/layout/chevron2"/>
    <dgm:cxn modelId="{7A2F8F54-E28B-49DF-A86C-0540E0757F76}" type="presParOf" srcId="{F0A2DE8B-D10D-4031-BBF1-6A931FA34DEA}" destId="{3DA4DBDD-86BF-4DC6-9D99-05C1C1BFB383}" srcOrd="0" destOrd="0" presId="urn:microsoft.com/office/officeart/2005/8/layout/chevron2"/>
    <dgm:cxn modelId="{6EBD4B51-5CCF-481D-B792-9B5BFA64197C}" type="presParOf" srcId="{F0A2DE8B-D10D-4031-BBF1-6A931FA34DEA}" destId="{18D2B7CF-92DC-4C98-B7A8-681260E88B2C}" srcOrd="1" destOrd="0" presId="urn:microsoft.com/office/officeart/2005/8/layout/chevron2"/>
    <dgm:cxn modelId="{4F82E95F-5FC3-4E92-8488-E70A428C0966}" type="presParOf" srcId="{710DA7AD-DF2E-4B6F-8F66-B72A755643A6}" destId="{C6BFF5ED-B2A4-46F5-8B3A-C809D8D3C566}" srcOrd="5" destOrd="0" presId="urn:microsoft.com/office/officeart/2005/8/layout/chevron2"/>
    <dgm:cxn modelId="{26D1ABFC-18E5-446E-A440-E45FFC993329}" type="presParOf" srcId="{710DA7AD-DF2E-4B6F-8F66-B72A755643A6}" destId="{7122DA74-36ED-4C3B-930E-E2653DF9234C}" srcOrd="6" destOrd="0" presId="urn:microsoft.com/office/officeart/2005/8/layout/chevron2"/>
    <dgm:cxn modelId="{3D87914C-53BF-459E-8AFB-62B6BD74BFC4}" type="presParOf" srcId="{7122DA74-36ED-4C3B-930E-E2653DF9234C}" destId="{62D4FF5F-BB58-4DAC-9260-24E1A247C3C5}" srcOrd="0" destOrd="0" presId="urn:microsoft.com/office/officeart/2005/8/layout/chevron2"/>
    <dgm:cxn modelId="{64AEA35D-8274-4730-8551-D751B5E7E319}" type="presParOf" srcId="{7122DA74-36ED-4C3B-930E-E2653DF9234C}" destId="{46F44EEA-00FF-478B-BA4D-FAA533FBEC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dgm:spPr/>
      <dgm:t>
        <a:bodyPr/>
        <a:lstStyle/>
        <a:p>
          <a:r>
            <a:rPr lang="en-US"/>
            <a:t>5</a:t>
          </a:r>
          <a:endParaRPr lang="en-US" dirty="0"/>
        </a:p>
      </dgm:t>
    </dgm:pt>
    <dgm:pt modelId="{7049913E-CA72-4D04-86E8-DB4D4A7E415E}" type="parTrans" cxnId="{F2316B1A-A28B-4982-B678-722CAA864769}">
      <dgm:prSet/>
      <dgm:spPr/>
      <dgm:t>
        <a:bodyPr/>
        <a:lstStyle/>
        <a:p>
          <a:endParaRPr lang="en-US"/>
        </a:p>
      </dgm:t>
    </dgm:pt>
    <dgm:pt modelId="{6F0CD08A-C498-4E17-88C3-1D1175F05039}" type="sibTrans" cxnId="{F2316B1A-A28B-4982-B678-722CAA864769}">
      <dgm:prSet/>
      <dgm:spPr/>
      <dgm:t>
        <a:bodyPr/>
        <a:lstStyle/>
        <a:p>
          <a:endParaRPr lang="en-US"/>
        </a:p>
      </dgm:t>
    </dgm:pt>
    <dgm:pt modelId="{7158C417-01D3-4DA0-9415-16B3B3977CD1}">
      <dgm:prSet phldrT="[Text]" custT="1"/>
      <dgm:spPr>
        <a:solidFill>
          <a:schemeClr val="accent2">
            <a:lumMod val="20000"/>
            <a:lumOff val="80000"/>
            <a:alpha val="90000"/>
          </a:schemeClr>
        </a:solidFill>
      </dgm:spPr>
      <dgm:t>
        <a:bodyPr/>
        <a:lstStyle/>
        <a:p>
          <a:pPr algn="just">
            <a:buNone/>
          </a:pPr>
          <a:r>
            <a:rPr lang="vi-VN" sz="2400" kern="1200">
              <a:solidFill>
                <a:prstClr val="black">
                  <a:hueOff val="0"/>
                  <a:satOff val="0"/>
                  <a:lumOff val="0"/>
                  <a:alphaOff val="0"/>
                </a:prstClr>
              </a:solidFill>
              <a:latin typeface="Times New Roman" pitchFamily="18" charset="0"/>
              <a:ea typeface="+mn-ea"/>
              <a:cs typeface="Times New Roman" pitchFamily="18" charset="0"/>
            </a:rPr>
            <a:t>Hoàn tất công tác chuẩn bị đầu tư các dự án đầu tư công trọng điểm của tỉnh để sớm triển khai thực hiện; </a:t>
          </a:r>
          <a:r>
            <a:rPr lang="it-IT" sz="2400" kern="1200">
              <a:solidFill>
                <a:prstClr val="black">
                  <a:hueOff val="0"/>
                  <a:satOff val="0"/>
                  <a:lumOff val="0"/>
                  <a:alphaOff val="0"/>
                </a:prstClr>
              </a:solidFill>
              <a:latin typeface="Times New Roman" pitchFamily="18" charset="0"/>
              <a:ea typeface="+mn-ea"/>
              <a:cs typeface="Times New Roman" pitchFamily="18" charset="0"/>
            </a:rPr>
            <a:t>đẩy nhanh tiến độ GPMB</a:t>
          </a:r>
          <a:r>
            <a:rPr lang="vi-VN" sz="2400" kern="1200">
              <a:solidFill>
                <a:prstClr val="black">
                  <a:hueOff val="0"/>
                  <a:satOff val="0"/>
                  <a:lumOff val="0"/>
                  <a:alphaOff val="0"/>
                </a:prstClr>
              </a:solidFill>
              <a:latin typeface="Times New Roman" pitchFamily="18" charset="0"/>
              <a:ea typeface="+mn-ea"/>
              <a:cs typeface="Times New Roman" pitchFamily="18" charset="0"/>
            </a:rPr>
            <a:t>,</a:t>
          </a:r>
          <a:r>
            <a:rPr lang="it-IT" sz="2400" kern="1200">
              <a:solidFill>
                <a:prstClr val="black">
                  <a:hueOff val="0"/>
                  <a:satOff val="0"/>
                  <a:lumOff val="0"/>
                  <a:alphaOff val="0"/>
                </a:prstClr>
              </a:solidFill>
              <a:latin typeface="Times New Roman" pitchFamily="18" charset="0"/>
              <a:ea typeface="+mn-ea"/>
              <a:cs typeface="Times New Roman" pitchFamily="18" charset="0"/>
            </a:rPr>
            <a:t> đầu tư xây dựng, </a:t>
          </a:r>
          <a:r>
            <a:rPr lang="vi-VN" sz="2400" kern="1200">
              <a:solidFill>
                <a:prstClr val="black">
                  <a:hueOff val="0"/>
                  <a:satOff val="0"/>
                  <a:lumOff val="0"/>
                  <a:alphaOff val="0"/>
                </a:prstClr>
              </a:solidFill>
              <a:latin typeface="Times New Roman" pitchFamily="18" charset="0"/>
              <a:ea typeface="+mn-ea"/>
              <a:cs typeface="Times New Roman" pitchFamily="18" charset="0"/>
            </a:rPr>
            <a:t>giải ngân vốn đầu tư công toàn tỉnh</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8C5248B0-CF95-46B9-B3DF-5903DA7BE923}" type="parTrans" cxnId="{151F138B-8227-4665-BD22-1724EE04FEC3}">
      <dgm:prSet/>
      <dgm:spPr/>
      <dgm:t>
        <a:bodyPr/>
        <a:lstStyle/>
        <a:p>
          <a:endParaRPr lang="en-US"/>
        </a:p>
      </dgm:t>
    </dgm:pt>
    <dgm:pt modelId="{932BBA9B-3838-4105-B5F8-F779936A7798}" type="sibTrans" cxnId="{151F138B-8227-4665-BD22-1724EE04FEC3}">
      <dgm:prSet/>
      <dgm:spPr/>
      <dgm:t>
        <a:bodyPr/>
        <a:lstStyle/>
        <a:p>
          <a:endParaRPr lang="en-US"/>
        </a:p>
      </dgm:t>
    </dgm:pt>
    <dgm:pt modelId="{C1933DE2-883B-467A-A497-FC1A03521BD0}">
      <dgm:prSet phldrT="[Text]"/>
      <dgm:spPr/>
      <dgm:t>
        <a:bodyPr/>
        <a:lstStyle/>
        <a:p>
          <a:r>
            <a:rPr lang="en-US"/>
            <a:t>6</a:t>
          </a:r>
          <a:endParaRPr lang="en-US" dirty="0"/>
        </a:p>
      </dgm:t>
    </dgm:pt>
    <dgm:pt modelId="{182E3680-630D-484B-89B5-E15E838A98D1}" type="parTrans" cxnId="{252A553D-B51E-445A-9195-BCB6DCFBCE23}">
      <dgm:prSet/>
      <dgm:spPr/>
      <dgm:t>
        <a:bodyPr/>
        <a:lstStyle/>
        <a:p>
          <a:endParaRPr lang="en-US"/>
        </a:p>
      </dgm:t>
    </dgm:pt>
    <dgm:pt modelId="{477253D1-903F-4DD6-A7E7-0586DD6242ED}" type="sibTrans" cxnId="{252A553D-B51E-445A-9195-BCB6DCFBCE23}">
      <dgm:prSet/>
      <dgm:spPr/>
      <dgm:t>
        <a:bodyPr/>
        <a:lstStyle/>
        <a:p>
          <a:endParaRPr lang="en-US"/>
        </a:p>
      </dgm:t>
    </dgm:pt>
    <dgm:pt modelId="{439D5BA7-172F-4129-ACD1-22C6B6C19329}">
      <dgm:prSet phldrT="[Text]" custT="1"/>
      <dgm:spPr>
        <a:solidFill>
          <a:schemeClr val="accent2">
            <a:lumMod val="20000"/>
            <a:lumOff val="80000"/>
            <a:alpha val="90000"/>
          </a:schemeClr>
        </a:solidFill>
      </dgm:spPr>
      <dgm:t>
        <a:bodyPr/>
        <a:lstStyle/>
        <a:p>
          <a:pPr algn="just">
            <a:buNone/>
          </a:pPr>
          <a:r>
            <a:rPr lang="vi-VN" sz="2400" b="0" kern="1200">
              <a:solidFill>
                <a:prstClr val="black">
                  <a:hueOff val="0"/>
                  <a:satOff val="0"/>
                  <a:lumOff val="0"/>
                  <a:alphaOff val="0"/>
                </a:prstClr>
              </a:solidFill>
              <a:latin typeface="Times New Roman" pitchFamily="18" charset="0"/>
              <a:ea typeface="+mn-ea"/>
              <a:cs typeface="Times New Roman" pitchFamily="18" charset="0"/>
            </a:rPr>
            <a:t>Tập trung triển khai và thực hiện tốt công tác thu, chi ngân sách nhà nước</a:t>
          </a:r>
          <a:endParaRPr lang="en-US" sz="2400" b="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8B64A804-016B-409D-B50E-B11366C9E709}" type="parTrans" cxnId="{03A57C13-84A1-47F9-9654-3D8E9D1A7AC5}">
      <dgm:prSet/>
      <dgm:spPr/>
      <dgm:t>
        <a:bodyPr/>
        <a:lstStyle/>
        <a:p>
          <a:endParaRPr lang="en-US"/>
        </a:p>
      </dgm:t>
    </dgm:pt>
    <dgm:pt modelId="{CA2B4599-8ADC-48A0-90B9-B09B905E51B6}" type="sibTrans" cxnId="{03A57C13-84A1-47F9-9654-3D8E9D1A7AC5}">
      <dgm:prSet/>
      <dgm:spPr/>
      <dgm:t>
        <a:bodyPr/>
        <a:lstStyle/>
        <a:p>
          <a:endParaRPr lang="en-US"/>
        </a:p>
      </dgm:t>
    </dgm:pt>
    <dgm:pt modelId="{56D39143-023E-4C72-BBA5-EF173F9BD014}">
      <dgm:prSet phldrT="[Text]"/>
      <dgm:spPr/>
      <dgm:t>
        <a:bodyPr/>
        <a:lstStyle/>
        <a:p>
          <a:r>
            <a:rPr lang="en-US"/>
            <a:t>7</a:t>
          </a:r>
          <a:endParaRPr lang="en-US" dirty="0"/>
        </a:p>
      </dgm:t>
    </dgm:pt>
    <dgm:pt modelId="{704DAA72-BD58-41D8-A497-12E1A4CC40DA}" type="parTrans" cxnId="{A67447F1-BB7B-4D3B-82E0-4E32EF97F94F}">
      <dgm:prSet/>
      <dgm:spPr/>
      <dgm:t>
        <a:bodyPr/>
        <a:lstStyle/>
        <a:p>
          <a:endParaRPr lang="en-US"/>
        </a:p>
      </dgm:t>
    </dgm:pt>
    <dgm:pt modelId="{F979FFB3-6427-4249-90BE-69B53EC9AD13}" type="sibTrans" cxnId="{A67447F1-BB7B-4D3B-82E0-4E32EF97F94F}">
      <dgm:prSet/>
      <dgm:spPr/>
      <dgm:t>
        <a:bodyPr/>
        <a:lstStyle/>
        <a:p>
          <a:endParaRPr lang="en-US"/>
        </a:p>
      </dgm:t>
    </dgm:pt>
    <dgm:pt modelId="{87914017-FA12-4127-A184-E034C1EC6480}">
      <dgm:prSet phldrT="[Text]"/>
      <dgm:spPr/>
      <dgm:t>
        <a:bodyPr/>
        <a:lstStyle/>
        <a:p>
          <a:r>
            <a:rPr lang="en-US"/>
            <a:t>8</a:t>
          </a:r>
          <a:endParaRPr lang="en-US" dirty="0"/>
        </a:p>
      </dgm:t>
    </dgm:pt>
    <dgm:pt modelId="{F0E5AAF6-E516-4F11-97F6-F5ADCDD41BF9}" type="parTrans" cxnId="{55DC285D-1470-4222-8E89-BE4F56C5F65F}">
      <dgm:prSet/>
      <dgm:spPr/>
      <dgm:t>
        <a:bodyPr/>
        <a:lstStyle/>
        <a:p>
          <a:endParaRPr lang="en-US"/>
        </a:p>
      </dgm:t>
    </dgm:pt>
    <dgm:pt modelId="{4DC36D43-C191-4DCB-B6C6-54C4BECDF020}" type="sibTrans" cxnId="{55DC285D-1470-4222-8E89-BE4F56C5F65F}">
      <dgm:prSet/>
      <dgm:spPr/>
      <dgm:t>
        <a:bodyPr/>
        <a:lstStyle/>
        <a:p>
          <a:endParaRPr lang="en-US"/>
        </a:p>
      </dgm:t>
    </dgm:pt>
    <dgm:pt modelId="{3D9335D1-031F-4F65-962F-9CDAB09D253B}">
      <dgm:prSet custT="1"/>
      <dgm:spPr>
        <a:solidFill>
          <a:schemeClr val="accent2">
            <a:lumMod val="20000"/>
            <a:lumOff val="80000"/>
            <a:alpha val="90000"/>
          </a:schemeClr>
        </a:solidFill>
      </dgm:spPr>
      <dgm:t>
        <a:bodyPr/>
        <a:lstStyle/>
        <a:p>
          <a:pPr algn="jus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Tiếp tục chú trọng thực hiện đồng bộ các biện pháp phòng, chống</a:t>
          </a:r>
          <a:r>
            <a:rPr lang="vi-VN" sz="2400" kern="1200">
              <a:solidFill>
                <a:prstClr val="black">
                  <a:hueOff val="0"/>
                  <a:satOff val="0"/>
                  <a:lumOff val="0"/>
                  <a:alphaOff val="0"/>
                </a:prstClr>
              </a:solidFill>
              <a:latin typeface="Times New Roman" pitchFamily="18" charset="0"/>
              <a:ea typeface="+mn-ea"/>
              <a:cs typeface="Times New Roman" pitchFamily="18" charset="0"/>
            </a:rPr>
            <a:t> và tiêm vắc-xin phòng Covid-19. Đẩy mạnh các hoạt động </a:t>
          </a:r>
          <a:r>
            <a:rPr lang="it-IT" sz="2400" kern="1200">
              <a:solidFill>
                <a:prstClr val="black">
                  <a:hueOff val="0"/>
                  <a:satOff val="0"/>
                  <a:lumOff val="0"/>
                  <a:alphaOff val="0"/>
                </a:prstClr>
              </a:solidFill>
              <a:latin typeface="Times New Roman" pitchFamily="18" charset="0"/>
              <a:ea typeface="+mn-ea"/>
              <a:cs typeface="Times New Roman" pitchFamily="18" charset="0"/>
            </a:rPr>
            <a:t>trên các lĩnh vực y tế, giáo dục, văn hóa, thể dục thể thao</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A8D602EA-28E3-40C4-B5A1-8DB7AC2DB7AE}" type="parTrans" cxnId="{56A90894-A054-40DB-AC89-EF01EA3423D6}">
      <dgm:prSet/>
      <dgm:spPr/>
      <dgm:t>
        <a:bodyPr/>
        <a:lstStyle/>
        <a:p>
          <a:endParaRPr lang="en-US"/>
        </a:p>
      </dgm:t>
    </dgm:pt>
    <dgm:pt modelId="{354CC2F7-7518-4094-B82B-BC553913C535}" type="sibTrans" cxnId="{56A90894-A054-40DB-AC89-EF01EA3423D6}">
      <dgm:prSet/>
      <dgm:spPr/>
      <dgm:t>
        <a:bodyPr/>
        <a:lstStyle/>
        <a:p>
          <a:endParaRPr lang="en-US"/>
        </a:p>
      </dgm:t>
    </dgm:pt>
    <dgm:pt modelId="{D309DC18-174A-4F37-915F-610F1A7B95FB}">
      <dgm:prSet custT="1"/>
      <dgm:spPr>
        <a:solidFill>
          <a:schemeClr val="accent2">
            <a:lumMod val="20000"/>
            <a:lumOff val="80000"/>
            <a:alpha val="90000"/>
          </a:schemeClr>
        </a:solidFill>
      </dgm:spPr>
      <dgm:t>
        <a:bodyPr/>
        <a:lstStyle/>
        <a:p>
          <a:pPr algn="just">
            <a:buNone/>
          </a:pPr>
          <a:r>
            <a:rPr lang="vi-VN" sz="2400" kern="1200">
              <a:solidFill>
                <a:prstClr val="black">
                  <a:hueOff val="0"/>
                  <a:satOff val="0"/>
                  <a:lumOff val="0"/>
                  <a:alphaOff val="0"/>
                </a:prstClr>
              </a:solidFill>
              <a:latin typeface="Times New Roman" pitchFamily="18" charset="0"/>
              <a:ea typeface="+mn-ea"/>
              <a:cs typeface="Times New Roman" pitchFamily="18" charset="0"/>
            </a:rPr>
            <a:t>T</a:t>
          </a:r>
          <a:r>
            <a:rPr lang="nb-NO" sz="2400" kern="1200">
              <a:solidFill>
                <a:prstClr val="black">
                  <a:hueOff val="0"/>
                  <a:satOff val="0"/>
                  <a:lumOff val="0"/>
                  <a:alphaOff val="0"/>
                </a:prstClr>
              </a:solidFill>
              <a:latin typeface="Times New Roman" pitchFamily="18" charset="0"/>
              <a:ea typeface="+mn-ea"/>
              <a:cs typeface="Times New Roman" pitchFamily="18" charset="0"/>
            </a:rPr>
            <a:t>ăng cường các giải pháp phòng ngừa tội phạm</a:t>
          </a:r>
          <a:r>
            <a:rPr lang="vi-VN" sz="2400" kern="1200">
              <a:solidFill>
                <a:prstClr val="black">
                  <a:hueOff val="0"/>
                  <a:satOff val="0"/>
                  <a:lumOff val="0"/>
                  <a:alphaOff val="0"/>
                </a:prstClr>
              </a:solidFill>
              <a:latin typeface="Times New Roman" pitchFamily="18" charset="0"/>
              <a:ea typeface="+mn-ea"/>
              <a:cs typeface="Times New Roman" pitchFamily="18" charset="0"/>
            </a:rPr>
            <a:t>,</a:t>
          </a:r>
          <a:r>
            <a:rPr lang="nb-NO" sz="2400" kern="1200">
              <a:solidFill>
                <a:prstClr val="black">
                  <a:hueOff val="0"/>
                  <a:satOff val="0"/>
                  <a:lumOff val="0"/>
                  <a:alphaOff val="0"/>
                </a:prstClr>
              </a:solidFill>
              <a:latin typeface="Times New Roman" pitchFamily="18" charset="0"/>
              <a:ea typeface="+mn-ea"/>
              <a:cs typeface="Times New Roman" pitchFamily="18" charset="0"/>
            </a:rPr>
            <a:t> bảo đảm giữ vững an ninh chính trị, trật tự an toàn xã hội</a:t>
          </a:r>
          <a:r>
            <a:rPr lang="vi-VN" sz="2400" kern="1200">
              <a:solidFill>
                <a:prstClr val="black">
                  <a:hueOff val="0"/>
                  <a:satOff val="0"/>
                  <a:lumOff val="0"/>
                  <a:alphaOff val="0"/>
                </a:prstClr>
              </a:solidFill>
              <a:latin typeface="Times New Roman" pitchFamily="18" charset="0"/>
              <a:ea typeface="+mn-ea"/>
              <a:cs typeface="Times New Roman" pitchFamily="18" charset="0"/>
            </a:rPr>
            <a:t>. Hoàn thành công tác giao nhận quân năm 2023 theo kế hoạch</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gm:t>
    </dgm:pt>
    <dgm:pt modelId="{422A5916-5E13-47D2-A7E8-5BE91CD14B7B}" type="parTrans" cxnId="{0F05AC3E-A175-45ED-A219-CC1EC1F39BD8}">
      <dgm:prSet/>
      <dgm:spPr/>
      <dgm:t>
        <a:bodyPr/>
        <a:lstStyle/>
        <a:p>
          <a:endParaRPr lang="en-US"/>
        </a:p>
      </dgm:t>
    </dgm:pt>
    <dgm:pt modelId="{75F9E508-6707-4068-B069-D4D3E8289F76}" type="sibTrans" cxnId="{0F05AC3E-A175-45ED-A219-CC1EC1F39BD8}">
      <dgm:prSet/>
      <dgm:spPr/>
      <dgm:t>
        <a:bodyPr/>
        <a:lstStyle/>
        <a:p>
          <a:endParaRPr lang="en-US"/>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4">
        <dgm:presLayoutVars>
          <dgm:chMax val="1"/>
          <dgm:bulletEnabled val="1"/>
        </dgm:presLayoutVars>
      </dgm:prSet>
      <dgm:spPr/>
    </dgm:pt>
    <dgm:pt modelId="{9770188F-3220-4119-9599-0FD33E998D96}" type="pres">
      <dgm:prSet presAssocID="{CE531857-95D9-4450-A523-F1CA7AE880F1}" presName="descendantText" presStyleLbl="alignAcc1" presStyleIdx="0" presStyleCnt="4" custScaleY="128787">
        <dgm:presLayoutVars>
          <dgm:bulletEnabled val="1"/>
        </dgm:presLayoutVars>
      </dgm:prSet>
      <dgm:spPr/>
    </dgm:pt>
    <dgm:pt modelId="{7F4255E7-FA3E-4176-8361-F3068433BD36}" type="pres">
      <dgm:prSet presAssocID="{6F0CD08A-C498-4E17-88C3-1D1175F05039}" presName="sp" presStyleCnt="0"/>
      <dgm:spPr/>
    </dgm:pt>
    <dgm:pt modelId="{E1AF1DC7-3446-4E70-A12E-3A13B2038890}" type="pres">
      <dgm:prSet presAssocID="{C1933DE2-883B-467A-A497-FC1A03521BD0}" presName="composite" presStyleCnt="0"/>
      <dgm:spPr/>
    </dgm:pt>
    <dgm:pt modelId="{89164601-E0A1-4038-AED2-754D77EF4C41}" type="pres">
      <dgm:prSet presAssocID="{C1933DE2-883B-467A-A497-FC1A03521BD0}" presName="parentText" presStyleLbl="alignNode1" presStyleIdx="1" presStyleCnt="4">
        <dgm:presLayoutVars>
          <dgm:chMax val="1"/>
          <dgm:bulletEnabled val="1"/>
        </dgm:presLayoutVars>
      </dgm:prSet>
      <dgm:spPr/>
    </dgm:pt>
    <dgm:pt modelId="{594D2AB4-91B5-4F18-9ACA-1D51E359B741}" type="pres">
      <dgm:prSet presAssocID="{C1933DE2-883B-467A-A497-FC1A03521BD0}" presName="descendantText" presStyleLbl="alignAcc1" presStyleIdx="1" presStyleCnt="4">
        <dgm:presLayoutVars>
          <dgm:bulletEnabled val="1"/>
        </dgm:presLayoutVars>
      </dgm:prSet>
      <dgm:spPr/>
    </dgm:pt>
    <dgm:pt modelId="{99D9A01F-7B1E-4703-8363-07CEAF17D94C}" type="pres">
      <dgm:prSet presAssocID="{477253D1-903F-4DD6-A7E7-0586DD6242ED}" presName="sp" presStyleCnt="0"/>
      <dgm:spPr/>
    </dgm:pt>
    <dgm:pt modelId="{F0A2DE8B-D10D-4031-BBF1-6A931FA34DEA}" type="pres">
      <dgm:prSet presAssocID="{56D39143-023E-4C72-BBA5-EF173F9BD014}" presName="composite" presStyleCnt="0"/>
      <dgm:spPr/>
    </dgm:pt>
    <dgm:pt modelId="{3DA4DBDD-86BF-4DC6-9D99-05C1C1BFB383}" type="pres">
      <dgm:prSet presAssocID="{56D39143-023E-4C72-BBA5-EF173F9BD014}" presName="parentText" presStyleLbl="alignNode1" presStyleIdx="2" presStyleCnt="4">
        <dgm:presLayoutVars>
          <dgm:chMax val="1"/>
          <dgm:bulletEnabled val="1"/>
        </dgm:presLayoutVars>
      </dgm:prSet>
      <dgm:spPr/>
    </dgm:pt>
    <dgm:pt modelId="{18D2B7CF-92DC-4C98-B7A8-681260E88B2C}" type="pres">
      <dgm:prSet presAssocID="{56D39143-023E-4C72-BBA5-EF173F9BD014}" presName="descendantText" presStyleLbl="alignAcc1" presStyleIdx="2" presStyleCnt="4" custScaleX="99520" custScaleY="98154">
        <dgm:presLayoutVars>
          <dgm:bulletEnabled val="1"/>
        </dgm:presLayoutVars>
      </dgm:prSet>
      <dgm:spPr/>
    </dgm:pt>
    <dgm:pt modelId="{C6BFF5ED-B2A4-46F5-8B3A-C809D8D3C566}" type="pres">
      <dgm:prSet presAssocID="{F979FFB3-6427-4249-90BE-69B53EC9AD13}" presName="sp" presStyleCnt="0"/>
      <dgm:spPr/>
    </dgm:pt>
    <dgm:pt modelId="{7122DA74-36ED-4C3B-930E-E2653DF9234C}" type="pres">
      <dgm:prSet presAssocID="{87914017-FA12-4127-A184-E034C1EC6480}" presName="composite" presStyleCnt="0"/>
      <dgm:spPr/>
    </dgm:pt>
    <dgm:pt modelId="{62D4FF5F-BB58-4DAC-9260-24E1A247C3C5}" type="pres">
      <dgm:prSet presAssocID="{87914017-FA12-4127-A184-E034C1EC6480}" presName="parentText" presStyleLbl="alignNode1" presStyleIdx="3" presStyleCnt="4" custLinFactNeighborY="11781">
        <dgm:presLayoutVars>
          <dgm:chMax val="1"/>
          <dgm:bulletEnabled val="1"/>
        </dgm:presLayoutVars>
      </dgm:prSet>
      <dgm:spPr/>
    </dgm:pt>
    <dgm:pt modelId="{46F44EEA-00FF-478B-BA4D-FAA533FBEC40}" type="pres">
      <dgm:prSet presAssocID="{87914017-FA12-4127-A184-E034C1EC6480}" presName="descendantText" presStyleLbl="alignAcc1" presStyleIdx="3" presStyleCnt="4" custScaleY="101953" custLinFactNeighborY="2690">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03A57C13-84A1-47F9-9654-3D8E9D1A7AC5}" srcId="{C1933DE2-883B-467A-A497-FC1A03521BD0}" destId="{439D5BA7-172F-4129-ACD1-22C6B6C19329}" srcOrd="0" destOrd="0" parTransId="{8B64A804-016B-409D-B50E-B11366C9E709}" sibTransId="{CA2B4599-8ADC-48A0-90B9-B09B905E51B6}"/>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30697023-59AA-4C91-BC11-635A4CFC6D73}" type="presOf" srcId="{D309DC18-174A-4F37-915F-610F1A7B95FB}" destId="{46F44EEA-00FF-478B-BA4D-FAA533FBEC40}" srcOrd="0" destOrd="0" presId="urn:microsoft.com/office/officeart/2005/8/layout/chevron2"/>
    <dgm:cxn modelId="{26794A34-D8C6-4415-BC12-96721F7B7CB0}" type="presOf" srcId="{439D5BA7-172F-4129-ACD1-22C6B6C19329}" destId="{594D2AB4-91B5-4F18-9ACA-1D51E359B741}" srcOrd="0" destOrd="0" presId="urn:microsoft.com/office/officeart/2005/8/layout/chevron2"/>
    <dgm:cxn modelId="{252A553D-B51E-445A-9195-BCB6DCFBCE23}" srcId="{011C79E0-B116-4E55-8C54-A2CE86D2A740}" destId="{C1933DE2-883B-467A-A497-FC1A03521BD0}" srcOrd="1" destOrd="0" parTransId="{182E3680-630D-484B-89B5-E15E838A98D1}" sibTransId="{477253D1-903F-4DD6-A7E7-0586DD6242ED}"/>
    <dgm:cxn modelId="{0F05AC3E-A175-45ED-A219-CC1EC1F39BD8}" srcId="{87914017-FA12-4127-A184-E034C1EC6480}" destId="{D309DC18-174A-4F37-915F-610F1A7B95FB}" srcOrd="0" destOrd="0" parTransId="{422A5916-5E13-47D2-A7E8-5BE91CD14B7B}" sibTransId="{75F9E508-6707-4068-B069-D4D3E8289F76}"/>
    <dgm:cxn modelId="{55DC285D-1470-4222-8E89-BE4F56C5F65F}" srcId="{011C79E0-B116-4E55-8C54-A2CE86D2A740}" destId="{87914017-FA12-4127-A184-E034C1EC6480}" srcOrd="3" destOrd="0" parTransId="{F0E5AAF6-E516-4F11-97F6-F5ADCDD41BF9}" sibTransId="{4DC36D43-C191-4DCB-B6C6-54C4BECDF020}"/>
    <dgm:cxn modelId="{88AC068A-BA0C-4BE8-9CA2-D5EA93B65317}" type="presOf" srcId="{3D9335D1-031F-4F65-962F-9CDAB09D253B}" destId="{18D2B7CF-92DC-4C98-B7A8-681260E88B2C}"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87018493-5DCC-46DF-ADEB-440E6C1C91C8}" type="presOf" srcId="{C1933DE2-883B-467A-A497-FC1A03521BD0}" destId="{89164601-E0A1-4038-AED2-754D77EF4C41}" srcOrd="0" destOrd="0" presId="urn:microsoft.com/office/officeart/2005/8/layout/chevron2"/>
    <dgm:cxn modelId="{56A90894-A054-40DB-AC89-EF01EA3423D6}" srcId="{56D39143-023E-4C72-BBA5-EF173F9BD014}" destId="{3D9335D1-031F-4F65-962F-9CDAB09D253B}" srcOrd="0" destOrd="0" parTransId="{A8D602EA-28E3-40C4-B5A1-8DB7AC2DB7AE}" sibTransId="{354CC2F7-7518-4094-B82B-BC553913C535}"/>
    <dgm:cxn modelId="{64171CAC-7A3C-45A9-84AD-797ED4610BF4}" type="presOf" srcId="{87914017-FA12-4127-A184-E034C1EC6480}" destId="{62D4FF5F-BB58-4DAC-9260-24E1A247C3C5}" srcOrd="0" destOrd="0" presId="urn:microsoft.com/office/officeart/2005/8/layout/chevron2"/>
    <dgm:cxn modelId="{E309BFBF-A1BB-4F85-89CF-E531CEF7C843}" type="presOf" srcId="{56D39143-023E-4C72-BBA5-EF173F9BD014}" destId="{3DA4DBDD-86BF-4DC6-9D99-05C1C1BFB383}" srcOrd="0" destOrd="0" presId="urn:microsoft.com/office/officeart/2005/8/layout/chevron2"/>
    <dgm:cxn modelId="{F5A5FEDD-E52D-43C9-8D0E-0C952E7950B8}" type="presOf" srcId="{011C79E0-B116-4E55-8C54-A2CE86D2A740}" destId="{710DA7AD-DF2E-4B6F-8F66-B72A755643A6}" srcOrd="0" destOrd="0" presId="urn:microsoft.com/office/officeart/2005/8/layout/chevron2"/>
    <dgm:cxn modelId="{A67447F1-BB7B-4D3B-82E0-4E32EF97F94F}" srcId="{011C79E0-B116-4E55-8C54-A2CE86D2A740}" destId="{56D39143-023E-4C72-BBA5-EF173F9BD014}" srcOrd="2" destOrd="0" parTransId="{704DAA72-BD58-41D8-A497-12E1A4CC40DA}" sibTransId="{F979FFB3-6427-4249-90BE-69B53EC9AD13}"/>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 modelId="{23860E25-CD8C-4AC1-B68A-FB25A91BC140}" type="presParOf" srcId="{710DA7AD-DF2E-4B6F-8F66-B72A755643A6}" destId="{7F4255E7-FA3E-4176-8361-F3068433BD36}" srcOrd="1" destOrd="0" presId="urn:microsoft.com/office/officeart/2005/8/layout/chevron2"/>
    <dgm:cxn modelId="{0FDA4322-47B1-47D3-9119-2784D75CA99F}" type="presParOf" srcId="{710DA7AD-DF2E-4B6F-8F66-B72A755643A6}" destId="{E1AF1DC7-3446-4E70-A12E-3A13B2038890}" srcOrd="2" destOrd="0" presId="urn:microsoft.com/office/officeart/2005/8/layout/chevron2"/>
    <dgm:cxn modelId="{2748EC06-087A-4792-8284-2E838983AF18}" type="presParOf" srcId="{E1AF1DC7-3446-4E70-A12E-3A13B2038890}" destId="{89164601-E0A1-4038-AED2-754D77EF4C41}" srcOrd="0" destOrd="0" presId="urn:microsoft.com/office/officeart/2005/8/layout/chevron2"/>
    <dgm:cxn modelId="{9076968D-CA3F-4F41-9681-F8114BED2EAE}" type="presParOf" srcId="{E1AF1DC7-3446-4E70-A12E-3A13B2038890}" destId="{594D2AB4-91B5-4F18-9ACA-1D51E359B741}" srcOrd="1" destOrd="0" presId="urn:microsoft.com/office/officeart/2005/8/layout/chevron2"/>
    <dgm:cxn modelId="{8E07F895-B87A-456A-A492-8132DB0818A7}" type="presParOf" srcId="{710DA7AD-DF2E-4B6F-8F66-B72A755643A6}" destId="{99D9A01F-7B1E-4703-8363-07CEAF17D94C}" srcOrd="3" destOrd="0" presId="urn:microsoft.com/office/officeart/2005/8/layout/chevron2"/>
    <dgm:cxn modelId="{D32B60BF-8AFA-49A0-A64E-81D07E41B556}" type="presParOf" srcId="{710DA7AD-DF2E-4B6F-8F66-B72A755643A6}" destId="{F0A2DE8B-D10D-4031-BBF1-6A931FA34DEA}" srcOrd="4" destOrd="0" presId="urn:microsoft.com/office/officeart/2005/8/layout/chevron2"/>
    <dgm:cxn modelId="{7A2F8F54-E28B-49DF-A86C-0540E0757F76}" type="presParOf" srcId="{F0A2DE8B-D10D-4031-BBF1-6A931FA34DEA}" destId="{3DA4DBDD-86BF-4DC6-9D99-05C1C1BFB383}" srcOrd="0" destOrd="0" presId="urn:microsoft.com/office/officeart/2005/8/layout/chevron2"/>
    <dgm:cxn modelId="{6EBD4B51-5CCF-481D-B792-9B5BFA64197C}" type="presParOf" srcId="{F0A2DE8B-D10D-4031-BBF1-6A931FA34DEA}" destId="{18D2B7CF-92DC-4C98-B7A8-681260E88B2C}" srcOrd="1" destOrd="0" presId="urn:microsoft.com/office/officeart/2005/8/layout/chevron2"/>
    <dgm:cxn modelId="{4F82E95F-5FC3-4E92-8488-E70A428C0966}" type="presParOf" srcId="{710DA7AD-DF2E-4B6F-8F66-B72A755643A6}" destId="{C6BFF5ED-B2A4-46F5-8B3A-C809D8D3C566}" srcOrd="5" destOrd="0" presId="urn:microsoft.com/office/officeart/2005/8/layout/chevron2"/>
    <dgm:cxn modelId="{26D1ABFC-18E5-446E-A440-E45FFC993329}" type="presParOf" srcId="{710DA7AD-DF2E-4B6F-8F66-B72A755643A6}" destId="{7122DA74-36ED-4C3B-930E-E2653DF9234C}" srcOrd="6" destOrd="0" presId="urn:microsoft.com/office/officeart/2005/8/layout/chevron2"/>
    <dgm:cxn modelId="{3D87914C-53BF-459E-8AFB-62B6BD74BFC4}" type="presParOf" srcId="{7122DA74-36ED-4C3B-930E-E2653DF9234C}" destId="{62D4FF5F-BB58-4DAC-9260-24E1A247C3C5}" srcOrd="0" destOrd="0" presId="urn:microsoft.com/office/officeart/2005/8/layout/chevron2"/>
    <dgm:cxn modelId="{64AEA35D-8274-4730-8551-D751B5E7E319}" type="presParOf" srcId="{7122DA74-36ED-4C3B-930E-E2653DF9234C}" destId="{46F44EEA-00FF-478B-BA4D-FAA533FBEC4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236443" y="240363"/>
          <a:ext cx="1576288" cy="11034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a:t>
          </a:r>
        </a:p>
      </dsp:txBody>
      <dsp:txXfrm rot="-5400000">
        <a:off x="0" y="555621"/>
        <a:ext cx="1103402" cy="472886"/>
      </dsp:txXfrm>
    </dsp:sp>
    <dsp:sp modelId="{9770188F-3220-4119-9599-0FD33E998D96}">
      <dsp:nvSpPr>
        <dsp:cNvPr id="0" name=""/>
        <dsp:cNvSpPr/>
      </dsp:nvSpPr>
      <dsp:spPr>
        <a:xfrm rot="5400000">
          <a:off x="5637651" y="-4530329"/>
          <a:ext cx="1024587" cy="1009308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nl-NL" sz="2400" kern="1200">
              <a:solidFill>
                <a:prstClr val="black">
                  <a:hueOff val="0"/>
                  <a:satOff val="0"/>
                  <a:lumOff val="0"/>
                  <a:alphaOff val="0"/>
                </a:prstClr>
              </a:solidFill>
              <a:latin typeface="Times New Roman" pitchFamily="18" charset="0"/>
              <a:ea typeface="+mn-ea"/>
              <a:cs typeface="Times New Roman" pitchFamily="18" charset="0"/>
            </a:rPr>
            <a:t>Tập trung chỉ đạo sản xuất nông nghiệp, phòng chống dịch bệnh, với quyết tâm giành thắng lợi vụ sản xuất Đông Xuân 2022-2023</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103402" y="53936"/>
        <a:ext cx="10043070" cy="924555"/>
      </dsp:txXfrm>
    </dsp:sp>
    <dsp:sp modelId="{89164601-E0A1-4038-AED2-754D77EF4C41}">
      <dsp:nvSpPr>
        <dsp:cNvPr id="0" name=""/>
        <dsp:cNvSpPr/>
      </dsp:nvSpPr>
      <dsp:spPr>
        <a:xfrm rot="5400000">
          <a:off x="-236443" y="1675024"/>
          <a:ext cx="1576288" cy="11034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2</a:t>
          </a:r>
        </a:p>
      </dsp:txBody>
      <dsp:txXfrm rot="-5400000">
        <a:off x="0" y="1990282"/>
        <a:ext cx="1103402" cy="472886"/>
      </dsp:txXfrm>
    </dsp:sp>
    <dsp:sp modelId="{594D2AB4-91B5-4F18-9ACA-1D51E359B741}">
      <dsp:nvSpPr>
        <dsp:cNvPr id="0" name=""/>
        <dsp:cNvSpPr/>
      </dsp:nvSpPr>
      <dsp:spPr>
        <a:xfrm rot="5400000">
          <a:off x="5637651" y="-3095668"/>
          <a:ext cx="1024587" cy="1009308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Tăng cường công tác quản lý đất đai, tài nguyên khoáng sản, bảo vệ môi trường. Triển khai quyết liệt, đồng bộ phương án xử lý vấn đề môi trường trên địa bàn tỉnh, nhất là trong thu gom, vận chuyển, xử lý rác, chất thải, nước thải</a:t>
          </a:r>
          <a:r>
            <a:rPr lang="vi-VN" sz="2400" kern="1200">
              <a:solidFill>
                <a:prstClr val="black">
                  <a:hueOff val="0"/>
                  <a:satOff val="0"/>
                  <a:lumOff val="0"/>
                  <a:alphaOff val="0"/>
                </a:prstClr>
              </a:solidFill>
              <a:latin typeface="Times New Roman" pitchFamily="18" charset="0"/>
              <a:ea typeface="+mn-ea"/>
              <a:cs typeface="Times New Roman" pitchFamily="18" charset="0"/>
            </a:rPr>
            <a:t>...</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103402" y="1488597"/>
        <a:ext cx="10043070" cy="924555"/>
      </dsp:txXfrm>
    </dsp:sp>
    <dsp:sp modelId="{3DA4DBDD-86BF-4DC6-9D99-05C1C1BFB383}">
      <dsp:nvSpPr>
        <dsp:cNvPr id="0" name=""/>
        <dsp:cNvSpPr/>
      </dsp:nvSpPr>
      <dsp:spPr>
        <a:xfrm rot="5400000">
          <a:off x="-236443" y="3133972"/>
          <a:ext cx="1576288" cy="11034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3</a:t>
          </a:r>
        </a:p>
      </dsp:txBody>
      <dsp:txXfrm rot="-5400000">
        <a:off x="0" y="3449230"/>
        <a:ext cx="1103402" cy="472886"/>
      </dsp:txXfrm>
    </dsp:sp>
    <dsp:sp modelId="{18D2B7CF-92DC-4C98-B7A8-681260E88B2C}">
      <dsp:nvSpPr>
        <dsp:cNvPr id="0" name=""/>
        <dsp:cNvSpPr/>
      </dsp:nvSpPr>
      <dsp:spPr>
        <a:xfrm rot="5400000">
          <a:off x="5613363" y="-1636720"/>
          <a:ext cx="1073163" cy="1009308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Chủ động nắm bắt tình hình hoạt động của các doanh nghiệp; kịp thời hỗ trợ tháo gỡ khó khăn, vướng mắc để doanh nghiệp sản xuất, kinh doanh hiệu quả</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Triển khai các giải pháp kích cầu, thúc đẩy thương mại, dịch vụ, du lịch</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t>
          </a:r>
          <a:endParaRPr lang="en-US" sz="24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rot="-5400000">
        <a:off x="1103402" y="2925628"/>
        <a:ext cx="10040699" cy="968389"/>
      </dsp:txXfrm>
    </dsp:sp>
    <dsp:sp modelId="{62D4FF5F-BB58-4DAC-9260-24E1A247C3C5}">
      <dsp:nvSpPr>
        <dsp:cNvPr id="0" name=""/>
        <dsp:cNvSpPr/>
      </dsp:nvSpPr>
      <dsp:spPr>
        <a:xfrm rot="5400000">
          <a:off x="-236443" y="4622138"/>
          <a:ext cx="1576288" cy="11034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4</a:t>
          </a:r>
        </a:p>
      </dsp:txBody>
      <dsp:txXfrm rot="-5400000">
        <a:off x="0" y="4937396"/>
        <a:ext cx="1103402" cy="472886"/>
      </dsp:txXfrm>
    </dsp:sp>
    <dsp:sp modelId="{46F44EEA-00FF-478B-BA4D-FAA533FBEC40}">
      <dsp:nvSpPr>
        <dsp:cNvPr id="0" name=""/>
        <dsp:cNvSpPr/>
      </dsp:nvSpPr>
      <dsp:spPr>
        <a:xfrm rot="5400000">
          <a:off x="5558090" y="-74046"/>
          <a:ext cx="1123757" cy="10031720"/>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nl-NL"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Tiếp tục đ</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ẩy mạnh công tác quảng bá, kêu gọi, thu hút các dự án vào Khu kinh tế Nhơn Hội, các khu, cụm công nghiệp và các khu, điểm du lịch. Tạo điều kiện cho các nhà đầu tư đẩy nhanh tiến độ xây dựng, </a:t>
          </a:r>
          <a:r>
            <a:rPr lang="vi-VN"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sớm</a:t>
          </a:r>
          <a:r>
            <a:rPr lang="it-IT"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đi vào hoạt động </a:t>
          </a:r>
          <a:endParaRPr lang="en-US" sz="24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rot="-5400000">
        <a:off x="1104109" y="4434792"/>
        <a:ext cx="9976863" cy="1014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220296" y="365650"/>
          <a:ext cx="1468646" cy="10280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5</a:t>
          </a:r>
          <a:endParaRPr lang="en-US" sz="2800" kern="1200" dirty="0"/>
        </a:p>
      </dsp:txBody>
      <dsp:txXfrm rot="-5400000">
        <a:off x="1" y="659379"/>
        <a:ext cx="1028052" cy="440594"/>
      </dsp:txXfrm>
    </dsp:sp>
    <dsp:sp modelId="{9770188F-3220-4119-9599-0FD33E998D96}">
      <dsp:nvSpPr>
        <dsp:cNvPr id="0" name=""/>
        <dsp:cNvSpPr/>
      </dsp:nvSpPr>
      <dsp:spPr>
        <a:xfrm rot="5400000">
          <a:off x="5349167" y="-4313165"/>
          <a:ext cx="1229426" cy="9871657"/>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vi-VN" sz="2400" kern="1200">
              <a:solidFill>
                <a:prstClr val="black">
                  <a:hueOff val="0"/>
                  <a:satOff val="0"/>
                  <a:lumOff val="0"/>
                  <a:alphaOff val="0"/>
                </a:prstClr>
              </a:solidFill>
              <a:latin typeface="Times New Roman" pitchFamily="18" charset="0"/>
              <a:ea typeface="+mn-ea"/>
              <a:cs typeface="Times New Roman" pitchFamily="18" charset="0"/>
            </a:rPr>
            <a:t>Hoàn tất công tác chuẩn bị đầu tư các dự án đầu tư công trọng điểm của tỉnh để sớm triển khai thực hiện; </a:t>
          </a:r>
          <a:r>
            <a:rPr lang="it-IT" sz="2400" kern="1200">
              <a:solidFill>
                <a:prstClr val="black">
                  <a:hueOff val="0"/>
                  <a:satOff val="0"/>
                  <a:lumOff val="0"/>
                  <a:alphaOff val="0"/>
                </a:prstClr>
              </a:solidFill>
              <a:latin typeface="Times New Roman" pitchFamily="18" charset="0"/>
              <a:ea typeface="+mn-ea"/>
              <a:cs typeface="Times New Roman" pitchFamily="18" charset="0"/>
            </a:rPr>
            <a:t>đẩy nhanh tiến độ GPMB</a:t>
          </a:r>
          <a:r>
            <a:rPr lang="vi-VN" sz="2400" kern="1200">
              <a:solidFill>
                <a:prstClr val="black">
                  <a:hueOff val="0"/>
                  <a:satOff val="0"/>
                  <a:lumOff val="0"/>
                  <a:alphaOff val="0"/>
                </a:prstClr>
              </a:solidFill>
              <a:latin typeface="Times New Roman" pitchFamily="18" charset="0"/>
              <a:ea typeface="+mn-ea"/>
              <a:cs typeface="Times New Roman" pitchFamily="18" charset="0"/>
            </a:rPr>
            <a:t>,</a:t>
          </a:r>
          <a:r>
            <a:rPr lang="it-IT" sz="2400" kern="1200">
              <a:solidFill>
                <a:prstClr val="black">
                  <a:hueOff val="0"/>
                  <a:satOff val="0"/>
                  <a:lumOff val="0"/>
                  <a:alphaOff val="0"/>
                </a:prstClr>
              </a:solidFill>
              <a:latin typeface="Times New Roman" pitchFamily="18" charset="0"/>
              <a:ea typeface="+mn-ea"/>
              <a:cs typeface="Times New Roman" pitchFamily="18" charset="0"/>
            </a:rPr>
            <a:t> đầu tư xây dựng, </a:t>
          </a:r>
          <a:r>
            <a:rPr lang="vi-VN" sz="2400" kern="1200">
              <a:solidFill>
                <a:prstClr val="black">
                  <a:hueOff val="0"/>
                  <a:satOff val="0"/>
                  <a:lumOff val="0"/>
                  <a:alphaOff val="0"/>
                </a:prstClr>
              </a:solidFill>
              <a:latin typeface="Times New Roman" pitchFamily="18" charset="0"/>
              <a:ea typeface="+mn-ea"/>
              <a:cs typeface="Times New Roman" pitchFamily="18" charset="0"/>
            </a:rPr>
            <a:t>giải ngân vốn đầu tư công toàn tỉnh</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028052" y="67966"/>
        <a:ext cx="9811641" cy="1109394"/>
      </dsp:txXfrm>
    </dsp:sp>
    <dsp:sp modelId="{89164601-E0A1-4038-AED2-754D77EF4C41}">
      <dsp:nvSpPr>
        <dsp:cNvPr id="0" name=""/>
        <dsp:cNvSpPr/>
      </dsp:nvSpPr>
      <dsp:spPr>
        <a:xfrm rot="5400000">
          <a:off x="-220296" y="1694236"/>
          <a:ext cx="1468646" cy="10280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6</a:t>
          </a:r>
          <a:endParaRPr lang="en-US" sz="2800" kern="1200" dirty="0"/>
        </a:p>
      </dsp:txBody>
      <dsp:txXfrm rot="-5400000">
        <a:off x="1" y="1987965"/>
        <a:ext cx="1028052" cy="440594"/>
      </dsp:txXfrm>
    </dsp:sp>
    <dsp:sp modelId="{594D2AB4-91B5-4F18-9ACA-1D51E359B741}">
      <dsp:nvSpPr>
        <dsp:cNvPr id="0" name=""/>
        <dsp:cNvSpPr/>
      </dsp:nvSpPr>
      <dsp:spPr>
        <a:xfrm rot="5400000">
          <a:off x="5486571" y="-2984579"/>
          <a:ext cx="954620" cy="9871657"/>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vi-VN" sz="2400" b="0" kern="1200">
              <a:solidFill>
                <a:prstClr val="black">
                  <a:hueOff val="0"/>
                  <a:satOff val="0"/>
                  <a:lumOff val="0"/>
                  <a:alphaOff val="0"/>
                </a:prstClr>
              </a:solidFill>
              <a:latin typeface="Times New Roman" pitchFamily="18" charset="0"/>
              <a:ea typeface="+mn-ea"/>
              <a:cs typeface="Times New Roman" pitchFamily="18" charset="0"/>
            </a:rPr>
            <a:t>Tập trung triển khai và thực hiện tốt công tác thu, chi ngân sách nhà nước</a:t>
          </a:r>
          <a:endParaRPr lang="en-US" sz="2400" b="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028053" y="1520540"/>
        <a:ext cx="9825056" cy="861418"/>
      </dsp:txXfrm>
    </dsp:sp>
    <dsp:sp modelId="{3DA4DBDD-86BF-4DC6-9D99-05C1C1BFB383}">
      <dsp:nvSpPr>
        <dsp:cNvPr id="0" name=""/>
        <dsp:cNvSpPr/>
      </dsp:nvSpPr>
      <dsp:spPr>
        <a:xfrm rot="5400000">
          <a:off x="-220296" y="3022821"/>
          <a:ext cx="1468646" cy="10280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7</a:t>
          </a:r>
          <a:endParaRPr lang="en-US" sz="2800" kern="1200" dirty="0"/>
        </a:p>
      </dsp:txBody>
      <dsp:txXfrm rot="-5400000">
        <a:off x="1" y="3316550"/>
        <a:ext cx="1028052" cy="440594"/>
      </dsp:txXfrm>
    </dsp:sp>
    <dsp:sp modelId="{18D2B7CF-92DC-4C98-B7A8-681260E88B2C}">
      <dsp:nvSpPr>
        <dsp:cNvPr id="0" name=""/>
        <dsp:cNvSpPr/>
      </dsp:nvSpPr>
      <dsp:spPr>
        <a:xfrm rot="5400000">
          <a:off x="5495382" y="-1632301"/>
          <a:ext cx="936997" cy="9824273"/>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it-IT" sz="2400" kern="1200">
              <a:solidFill>
                <a:prstClr val="black">
                  <a:hueOff val="0"/>
                  <a:satOff val="0"/>
                  <a:lumOff val="0"/>
                  <a:alphaOff val="0"/>
                </a:prstClr>
              </a:solidFill>
              <a:latin typeface="Times New Roman" pitchFamily="18" charset="0"/>
              <a:ea typeface="+mn-ea"/>
              <a:cs typeface="Times New Roman" pitchFamily="18" charset="0"/>
            </a:rPr>
            <a:t>Tiếp tục chú trọng thực hiện đồng bộ các biện pháp phòng, chống</a:t>
          </a:r>
          <a:r>
            <a:rPr lang="vi-VN" sz="2400" kern="1200">
              <a:solidFill>
                <a:prstClr val="black">
                  <a:hueOff val="0"/>
                  <a:satOff val="0"/>
                  <a:lumOff val="0"/>
                  <a:alphaOff val="0"/>
                </a:prstClr>
              </a:solidFill>
              <a:latin typeface="Times New Roman" pitchFamily="18" charset="0"/>
              <a:ea typeface="+mn-ea"/>
              <a:cs typeface="Times New Roman" pitchFamily="18" charset="0"/>
            </a:rPr>
            <a:t> và tiêm vắc-xin phòng Covid-19. Đẩy mạnh các hoạt động </a:t>
          </a:r>
          <a:r>
            <a:rPr lang="it-IT" sz="2400" kern="1200">
              <a:solidFill>
                <a:prstClr val="black">
                  <a:hueOff val="0"/>
                  <a:satOff val="0"/>
                  <a:lumOff val="0"/>
                  <a:alphaOff val="0"/>
                </a:prstClr>
              </a:solidFill>
              <a:latin typeface="Times New Roman" pitchFamily="18" charset="0"/>
              <a:ea typeface="+mn-ea"/>
              <a:cs typeface="Times New Roman" pitchFamily="18" charset="0"/>
            </a:rPr>
            <a:t>trên các lĩnh vực y tế, giáo dục, văn hóa, thể dục thể thao</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051744" y="2857077"/>
        <a:ext cx="9778533" cy="845517"/>
      </dsp:txXfrm>
    </dsp:sp>
    <dsp:sp modelId="{62D4FF5F-BB58-4DAC-9260-24E1A247C3C5}">
      <dsp:nvSpPr>
        <dsp:cNvPr id="0" name=""/>
        <dsp:cNvSpPr/>
      </dsp:nvSpPr>
      <dsp:spPr>
        <a:xfrm rot="5400000">
          <a:off x="-220296" y="4368679"/>
          <a:ext cx="1468646" cy="102805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8</a:t>
          </a:r>
          <a:endParaRPr lang="en-US" sz="2800" kern="1200" dirty="0"/>
        </a:p>
      </dsp:txBody>
      <dsp:txXfrm rot="-5400000">
        <a:off x="1" y="4662408"/>
        <a:ext cx="1028052" cy="440594"/>
      </dsp:txXfrm>
    </dsp:sp>
    <dsp:sp modelId="{46F44EEA-00FF-478B-BA4D-FAA533FBEC40}">
      <dsp:nvSpPr>
        <dsp:cNvPr id="0" name=""/>
        <dsp:cNvSpPr/>
      </dsp:nvSpPr>
      <dsp:spPr>
        <a:xfrm rot="5400000">
          <a:off x="5477249" y="-292407"/>
          <a:ext cx="973263" cy="9871657"/>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None/>
          </a:pPr>
          <a:r>
            <a:rPr lang="vi-VN" sz="2400" kern="1200">
              <a:solidFill>
                <a:prstClr val="black">
                  <a:hueOff val="0"/>
                  <a:satOff val="0"/>
                  <a:lumOff val="0"/>
                  <a:alphaOff val="0"/>
                </a:prstClr>
              </a:solidFill>
              <a:latin typeface="Times New Roman" pitchFamily="18" charset="0"/>
              <a:ea typeface="+mn-ea"/>
              <a:cs typeface="Times New Roman" pitchFamily="18" charset="0"/>
            </a:rPr>
            <a:t>T</a:t>
          </a:r>
          <a:r>
            <a:rPr lang="nb-NO" sz="2400" kern="1200">
              <a:solidFill>
                <a:prstClr val="black">
                  <a:hueOff val="0"/>
                  <a:satOff val="0"/>
                  <a:lumOff val="0"/>
                  <a:alphaOff val="0"/>
                </a:prstClr>
              </a:solidFill>
              <a:latin typeface="Times New Roman" pitchFamily="18" charset="0"/>
              <a:ea typeface="+mn-ea"/>
              <a:cs typeface="Times New Roman" pitchFamily="18" charset="0"/>
            </a:rPr>
            <a:t>ăng cường các giải pháp phòng ngừa tội phạm</a:t>
          </a:r>
          <a:r>
            <a:rPr lang="vi-VN" sz="2400" kern="1200">
              <a:solidFill>
                <a:prstClr val="black">
                  <a:hueOff val="0"/>
                  <a:satOff val="0"/>
                  <a:lumOff val="0"/>
                  <a:alphaOff val="0"/>
                </a:prstClr>
              </a:solidFill>
              <a:latin typeface="Times New Roman" pitchFamily="18" charset="0"/>
              <a:ea typeface="+mn-ea"/>
              <a:cs typeface="Times New Roman" pitchFamily="18" charset="0"/>
            </a:rPr>
            <a:t>,</a:t>
          </a:r>
          <a:r>
            <a:rPr lang="nb-NO" sz="2400" kern="1200">
              <a:solidFill>
                <a:prstClr val="black">
                  <a:hueOff val="0"/>
                  <a:satOff val="0"/>
                  <a:lumOff val="0"/>
                  <a:alphaOff val="0"/>
                </a:prstClr>
              </a:solidFill>
              <a:latin typeface="Times New Roman" pitchFamily="18" charset="0"/>
              <a:ea typeface="+mn-ea"/>
              <a:cs typeface="Times New Roman" pitchFamily="18" charset="0"/>
            </a:rPr>
            <a:t> bảo đảm giữ vững an ninh chính trị, trật tự an toàn xã hội</a:t>
          </a:r>
          <a:r>
            <a:rPr lang="vi-VN" sz="2400" kern="1200">
              <a:solidFill>
                <a:prstClr val="black">
                  <a:hueOff val="0"/>
                  <a:satOff val="0"/>
                  <a:lumOff val="0"/>
                  <a:alphaOff val="0"/>
                </a:prstClr>
              </a:solidFill>
              <a:latin typeface="Times New Roman" pitchFamily="18" charset="0"/>
              <a:ea typeface="+mn-ea"/>
              <a:cs typeface="Times New Roman" pitchFamily="18" charset="0"/>
            </a:rPr>
            <a:t>. Hoàn thành công tác giao nhận quân năm 2023 theo kế hoạch</a:t>
          </a:r>
          <a:endParaRPr lang="en-US" sz="2400" kern="1200" dirty="0">
            <a:solidFill>
              <a:prstClr val="black">
                <a:hueOff val="0"/>
                <a:satOff val="0"/>
                <a:lumOff val="0"/>
                <a:alphaOff val="0"/>
              </a:prstClr>
            </a:solidFill>
            <a:latin typeface="Times New Roman" pitchFamily="18" charset="0"/>
            <a:ea typeface="+mn-ea"/>
            <a:cs typeface="Times New Roman" pitchFamily="18" charset="0"/>
          </a:endParaRPr>
        </a:p>
      </dsp:txBody>
      <dsp:txXfrm rot="-5400000">
        <a:off x="1028053" y="4204300"/>
        <a:ext cx="9824146" cy="8782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13A25BA-8A98-4EEA-8689-C0028DE6E2D9}" type="datetimeFigureOut">
              <a:rPr lang="en-US" smtClean="0"/>
              <a:t>2/15/2023</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2/15/2023</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7FAF8F-956A-473C-8D25-2FC25ECD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96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92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25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379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26</a:t>
            </a:fld>
            <a:endParaRPr lang="en-US"/>
          </a:p>
        </p:txBody>
      </p:sp>
    </p:spTree>
    <p:extLst>
      <p:ext uri="{BB962C8B-B14F-4D97-AF65-F5344CB8AC3E}">
        <p14:creationId xmlns:p14="http://schemas.microsoft.com/office/powerpoint/2010/main" val="87250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5499AC-552A-459C-ADE0-B317E3F6822D}"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4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62ED7-F7B0-4FF8-BD19-7361FF1B6B6C}"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F3C5F-052E-4ADC-B2C1-0C749083E065}"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C83293-D424-43FC-9854-D5AF3EAA3B2F}"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63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51BB24-B24C-4E96-96FD-3964D3CA77EE}" type="datetime1">
              <a:rPr lang="en-US" smtClean="0">
                <a:solidFill>
                  <a:prstClr val="black">
                    <a:tint val="75000"/>
                  </a:prstClr>
                </a:solidFill>
              </a:r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3F58D-D92B-48FB-8F0F-3BD6ED8A8D88}" type="datetime1">
              <a:rPr lang="en-US" smtClean="0">
                <a:solidFill>
                  <a:prstClr val="black">
                    <a:tint val="75000"/>
                  </a:prstClr>
                </a:solidFill>
              </a:r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7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F0C49-B718-4DBF-9CD5-AF076E6C4F62}" type="datetime1">
              <a:rPr lang="en-US" smtClean="0">
                <a:solidFill>
                  <a:prstClr val="black">
                    <a:tint val="75000"/>
                  </a:prstClr>
                </a:solidFill>
              </a:r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4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D284D6-ED95-4EE4-A014-2FFAAF555D19}"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3612F-5B49-4879-B99A-F14DF3D27031}" type="datetime1">
              <a:rPr lang="en-US" smtClean="0">
                <a:solidFill>
                  <a:prstClr val="black">
                    <a:tint val="75000"/>
                  </a:prstClr>
                </a:solidFill>
              </a:r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9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64286-EBB9-4DD2-BE4A-BDAE3ACBDFA5}"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3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64894-728A-43C7-808A-BF58C7990684}"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375890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D5FDE-F135-48DD-A941-D334C99FBE0F}" type="datetime1">
              <a:rPr lang="en-US" smtClean="0">
                <a:solidFill>
                  <a:prstClr val="black">
                    <a:tint val="75000"/>
                  </a:prstClr>
                </a:solidFill>
              </a:rPr>
              <a:t>2/15/2023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122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30"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4.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hyperlink" Target="06%20-%20Ph&#249;%20M&#7929;.xlsx" TargetMode="External"/><Relationship Id="rId13" Type="http://schemas.openxmlformats.org/officeDocument/2006/relationships/hyperlink" Target="11%20-%20V&#297;nh%20Th&#7841;nh.xlsx" TargetMode="External"/><Relationship Id="rId3" Type="http://schemas.openxmlformats.org/officeDocument/2006/relationships/hyperlink" Target="01%20-%20Quy%20Nh&#417;n.xlsx" TargetMode="External"/><Relationship Id="rId7" Type="http://schemas.openxmlformats.org/officeDocument/2006/relationships/hyperlink" Target="05%20-%20Ph&#249;%20C&#225;t.xlsx" TargetMode="External"/><Relationship Id="rId12" Type="http://schemas.openxmlformats.org/officeDocument/2006/relationships/hyperlink" Target="10%20-%20V&#226;n%20Canh.xlsx" TargetMode="External"/><Relationship Id="rId2" Type="http://schemas.openxmlformats.org/officeDocument/2006/relationships/hyperlink" Target="00%20-%20S&#7903;%20ng&#224;nh.xlsx" TargetMode="External"/><Relationship Id="rId1" Type="http://schemas.openxmlformats.org/officeDocument/2006/relationships/slideLayout" Target="../slideLayouts/slideLayout24.xml"/><Relationship Id="rId6" Type="http://schemas.openxmlformats.org/officeDocument/2006/relationships/hyperlink" Target="04%20-%20Tuy%20Ph&#432;&#7899;c.xlsx" TargetMode="External"/><Relationship Id="rId11" Type="http://schemas.openxmlformats.org/officeDocument/2006/relationships/hyperlink" Target="09%20-%20An%20L&#227;o.xlsx" TargetMode="External"/><Relationship Id="rId5" Type="http://schemas.openxmlformats.org/officeDocument/2006/relationships/hyperlink" Target="03%20-%20Ho&#224;i%20Nh&#417;n.xlsx" TargetMode="External"/><Relationship Id="rId10" Type="http://schemas.openxmlformats.org/officeDocument/2006/relationships/hyperlink" Target="08%20-%20Ho&#224;i%20&#194;n.xlsx" TargetMode="External"/><Relationship Id="rId4" Type="http://schemas.openxmlformats.org/officeDocument/2006/relationships/hyperlink" Target="02%20-%20An%20Nh&#417;n.xlsx" TargetMode="External"/><Relationship Id="rId9" Type="http://schemas.openxmlformats.org/officeDocument/2006/relationships/hyperlink" Target="07%20-%20T&#226;y%20S&#417;n.xlsx" TargetMode="External"/><Relationship Id="rId1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asted-image.png">
            <a:extLst>
              <a:ext uri="{FF2B5EF4-FFF2-40B4-BE49-F238E27FC236}">
                <a16:creationId xmlns:a16="http://schemas.microsoft.com/office/drawing/2014/main" id="{8413E89C-B49A-4475-84BD-2CFB51B219DF}"/>
              </a:ext>
            </a:extLst>
          </p:cNvPr>
          <p:cNvPicPr>
            <a:picLocks noChangeAspect="1"/>
          </p:cNvPicPr>
          <p:nvPr/>
        </p:nvPicPr>
        <p:blipFill>
          <a:blip r:embed="rId3"/>
          <a:srcRect/>
          <a:stretch>
            <a:fillRect/>
          </a:stretch>
        </p:blipFill>
        <p:spPr>
          <a:xfrm flipH="1">
            <a:off x="2740721" y="11906"/>
            <a:ext cx="9451279" cy="6438900"/>
          </a:xfrm>
          <a:prstGeom prst="rect">
            <a:avLst/>
          </a:prstGeom>
          <a:effectLst>
            <a:softEdge rad="0"/>
          </a:effectLst>
        </p:spPr>
      </p:pic>
      <p:grpSp>
        <p:nvGrpSpPr>
          <p:cNvPr id="17" name="Group 16">
            <a:extLst>
              <a:ext uri="{FF2B5EF4-FFF2-40B4-BE49-F238E27FC236}">
                <a16:creationId xmlns:a16="http://schemas.microsoft.com/office/drawing/2014/main" id="{6BEB7F04-DEC3-47AD-A430-C67E8368B8AA}"/>
              </a:ext>
            </a:extLst>
          </p:cNvPr>
          <p:cNvGrpSpPr/>
          <p:nvPr/>
        </p:nvGrpSpPr>
        <p:grpSpPr>
          <a:xfrm>
            <a:off x="1" y="96451"/>
            <a:ext cx="10083566" cy="6438900"/>
            <a:chOff x="-109056" y="115017"/>
            <a:chExt cx="8408711" cy="6323177"/>
          </a:xfrm>
          <a:solidFill>
            <a:srgbClr val="6A2A5B">
              <a:alpha val="89000"/>
            </a:srgbClr>
          </a:solidFill>
        </p:grpSpPr>
        <p:sp>
          <p:nvSpPr>
            <p:cNvPr id="18" name="Pentagon 20">
              <a:extLst>
                <a:ext uri="{FF2B5EF4-FFF2-40B4-BE49-F238E27FC236}">
                  <a16:creationId xmlns:a16="http://schemas.microsoft.com/office/drawing/2014/main" id="{507A1D26-8631-40AC-AFE5-53E0147BBEA7}"/>
                </a:ext>
              </a:extLst>
            </p:cNvPr>
            <p:cNvSpPr/>
            <p:nvPr userDrawn="1"/>
          </p:nvSpPr>
          <p:spPr>
            <a:xfrm>
              <a:off x="-109056" y="115017"/>
              <a:ext cx="8228045" cy="6323177"/>
            </a:xfrm>
            <a:prstGeom prst="homePlate">
              <a:avLst/>
            </a:prstGeom>
            <a:solidFill>
              <a:srgbClr val="0164AE">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351" dirty="0">
                <a:solidFill>
                  <a:srgbClr val="FFFFFF"/>
                </a:solidFill>
                <a:latin typeface="ＭＳ Ｐゴシック" panose="020B0600070205080204" pitchFamily="50" charset="-128"/>
                <a:ea typeface="ＭＳ Ｐゴシック" panose="020B0600070205080204" pitchFamily="50" charset="-128"/>
                <a:cs typeface="Mitr Medium" panose="00000600000000000000" pitchFamily="2" charset="-34"/>
              </a:endParaRPr>
            </a:p>
          </p:txBody>
        </p:sp>
        <p:pic>
          <p:nvPicPr>
            <p:cNvPr id="19" name="Picture 18">
              <a:extLst>
                <a:ext uri="{FF2B5EF4-FFF2-40B4-BE49-F238E27FC236}">
                  <a16:creationId xmlns:a16="http://schemas.microsoft.com/office/drawing/2014/main" id="{315DCEA7-C2DC-40D1-BACA-167C315695B6}"/>
                </a:ext>
              </a:extLst>
            </p:cNvPr>
            <p:cNvPicPr>
              <a:picLocks noChangeAspect="1"/>
            </p:cNvPicPr>
            <p:nvPr userDrawn="1"/>
          </p:nvPicPr>
          <p:blipFill>
            <a:blip r:embed="rId4"/>
            <a:stretch>
              <a:fillRect/>
            </a:stretch>
          </p:blipFill>
          <p:spPr>
            <a:xfrm>
              <a:off x="6589367" y="1345559"/>
              <a:ext cx="1710288" cy="4166883"/>
            </a:xfrm>
            <a:prstGeom prst="rect">
              <a:avLst/>
            </a:prstGeom>
            <a:noFill/>
          </p:spPr>
        </p:pic>
      </p:grpSp>
      <p:grpSp>
        <p:nvGrpSpPr>
          <p:cNvPr id="20" name="Group 19">
            <a:extLst>
              <a:ext uri="{FF2B5EF4-FFF2-40B4-BE49-F238E27FC236}">
                <a16:creationId xmlns:a16="http://schemas.microsoft.com/office/drawing/2014/main" id="{64BEBFA1-C7BB-4062-8115-9A1ABE0A7034}"/>
              </a:ext>
            </a:extLst>
          </p:cNvPr>
          <p:cNvGrpSpPr/>
          <p:nvPr/>
        </p:nvGrpSpPr>
        <p:grpSpPr>
          <a:xfrm>
            <a:off x="0" y="6462712"/>
            <a:ext cx="12196369" cy="408670"/>
            <a:chOff x="-4369" y="6508750"/>
            <a:chExt cx="12196369" cy="349250"/>
          </a:xfrm>
        </p:grpSpPr>
        <p:sp>
          <p:nvSpPr>
            <p:cNvPr id="21" name="Rectangle 11">
              <a:extLst>
                <a:ext uri="{FF2B5EF4-FFF2-40B4-BE49-F238E27FC236}">
                  <a16:creationId xmlns:a16="http://schemas.microsoft.com/office/drawing/2014/main" id="{CDCD82A2-682A-4780-8979-ED3B618E94C1}"/>
                </a:ext>
              </a:extLst>
            </p:cNvPr>
            <p:cNvSpPr/>
            <p:nvPr/>
          </p:nvSpPr>
          <p:spPr>
            <a:xfrm>
              <a:off x="-4369" y="6508750"/>
              <a:ext cx="6473749" cy="349250"/>
            </a:xfrm>
            <a:custGeom>
              <a:avLst/>
              <a:gdLst>
                <a:gd name="connsiteX0" fmla="*/ 0 w 6473749"/>
                <a:gd name="connsiteY0" fmla="*/ 0 h 514350"/>
                <a:gd name="connsiteX1" fmla="*/ 6473749 w 6473749"/>
                <a:gd name="connsiteY1" fmla="*/ 0 h 514350"/>
                <a:gd name="connsiteX2" fmla="*/ 6473749 w 6473749"/>
                <a:gd name="connsiteY2" fmla="*/ 514350 h 514350"/>
                <a:gd name="connsiteX3" fmla="*/ 0 w 6473749"/>
                <a:gd name="connsiteY3" fmla="*/ 514350 h 514350"/>
                <a:gd name="connsiteX4" fmla="*/ 0 w 6473749"/>
                <a:gd name="connsiteY4" fmla="*/ 0 h 514350"/>
                <a:gd name="connsiteX0" fmla="*/ 0 w 6473749"/>
                <a:gd name="connsiteY0" fmla="*/ 0 h 514350"/>
                <a:gd name="connsiteX1" fmla="*/ 6153709 w 6473749"/>
                <a:gd name="connsiteY1" fmla="*/ 0 h 514350"/>
                <a:gd name="connsiteX2" fmla="*/ 6473749 w 6473749"/>
                <a:gd name="connsiteY2" fmla="*/ 514350 h 514350"/>
                <a:gd name="connsiteX3" fmla="*/ 0 w 6473749"/>
                <a:gd name="connsiteY3" fmla="*/ 514350 h 514350"/>
                <a:gd name="connsiteX4" fmla="*/ 0 w 6473749"/>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749" h="514350">
                  <a:moveTo>
                    <a:pt x="0" y="0"/>
                  </a:moveTo>
                  <a:lnTo>
                    <a:pt x="6153709" y="0"/>
                  </a:lnTo>
                  <a:lnTo>
                    <a:pt x="6473749" y="514350"/>
                  </a:lnTo>
                  <a:lnTo>
                    <a:pt x="0" y="514350"/>
                  </a:lnTo>
                  <a:lnTo>
                    <a:pt x="0" y="0"/>
                  </a:lnTo>
                  <a:close/>
                </a:path>
              </a:pathLst>
            </a:custGeom>
            <a:solidFill>
              <a:srgbClr val="F44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4C23"/>
                </a:solidFill>
                <a:effectLst/>
                <a:uLnTx/>
                <a:uFillTx/>
                <a:latin typeface="Calibri" panose="020F0502020204030204"/>
                <a:ea typeface="+mn-ea"/>
                <a:cs typeface="+mn-cs"/>
              </a:endParaRPr>
            </a:p>
          </p:txBody>
        </p:sp>
        <p:sp>
          <p:nvSpPr>
            <p:cNvPr id="22" name="Rectangle 12">
              <a:extLst>
                <a:ext uri="{FF2B5EF4-FFF2-40B4-BE49-F238E27FC236}">
                  <a16:creationId xmlns:a16="http://schemas.microsoft.com/office/drawing/2014/main" id="{D70AE314-47AF-4463-A229-E5673DCD3E56}"/>
                </a:ext>
              </a:extLst>
            </p:cNvPr>
            <p:cNvSpPr/>
            <p:nvPr/>
          </p:nvSpPr>
          <p:spPr>
            <a:xfrm>
              <a:off x="6322219" y="6620854"/>
              <a:ext cx="5869781" cy="237145"/>
            </a:xfrm>
            <a:custGeom>
              <a:avLst/>
              <a:gdLst>
                <a:gd name="connsiteX0" fmla="*/ 0 w 5648325"/>
                <a:gd name="connsiteY0" fmla="*/ 0 h 428625"/>
                <a:gd name="connsiteX1" fmla="*/ 5648325 w 5648325"/>
                <a:gd name="connsiteY1" fmla="*/ 0 h 428625"/>
                <a:gd name="connsiteX2" fmla="*/ 5648325 w 5648325"/>
                <a:gd name="connsiteY2" fmla="*/ 428625 h 428625"/>
                <a:gd name="connsiteX3" fmla="*/ 0 w 5648325"/>
                <a:gd name="connsiteY3" fmla="*/ 428625 h 428625"/>
                <a:gd name="connsiteX4" fmla="*/ 0 w 5648325"/>
                <a:gd name="connsiteY4" fmla="*/ 0 h 428625"/>
                <a:gd name="connsiteX0" fmla="*/ 0 w 5869781"/>
                <a:gd name="connsiteY0" fmla="*/ 2381 h 428625"/>
                <a:gd name="connsiteX1" fmla="*/ 5869781 w 5869781"/>
                <a:gd name="connsiteY1" fmla="*/ 0 h 428625"/>
                <a:gd name="connsiteX2" fmla="*/ 5869781 w 5869781"/>
                <a:gd name="connsiteY2" fmla="*/ 428625 h 428625"/>
                <a:gd name="connsiteX3" fmla="*/ 221456 w 5869781"/>
                <a:gd name="connsiteY3" fmla="*/ 428625 h 428625"/>
                <a:gd name="connsiteX4" fmla="*/ 0 w 5869781"/>
                <a:gd name="connsiteY4" fmla="*/ 2381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781" h="428625">
                  <a:moveTo>
                    <a:pt x="0" y="2381"/>
                  </a:moveTo>
                  <a:lnTo>
                    <a:pt x="5869781" y="0"/>
                  </a:lnTo>
                  <a:lnTo>
                    <a:pt x="5869781" y="428625"/>
                  </a:lnTo>
                  <a:lnTo>
                    <a:pt x="221456" y="428625"/>
                  </a:lnTo>
                  <a:lnTo>
                    <a:pt x="0" y="2381"/>
                  </a:lnTo>
                  <a:close/>
                </a:path>
              </a:pathLst>
            </a:custGeom>
            <a:solidFill>
              <a:srgbClr val="006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a:extLst>
              <a:ext uri="{FF2B5EF4-FFF2-40B4-BE49-F238E27FC236}">
                <a16:creationId xmlns:a16="http://schemas.microsoft.com/office/drawing/2014/main" id="{E508593D-8C0D-4163-9A4A-7D6922F8A0DF}"/>
              </a:ext>
            </a:extLst>
          </p:cNvPr>
          <p:cNvSpPr/>
          <p:nvPr/>
        </p:nvSpPr>
        <p:spPr>
          <a:xfrm>
            <a:off x="112948" y="2838847"/>
            <a:ext cx="8762604" cy="954107"/>
          </a:xfrm>
          <a:prstGeom prst="rect">
            <a:avLst/>
          </a:prstGeom>
        </p:spPr>
        <p:txBody>
          <a:bodyPr wrap="square">
            <a:spAutoFit/>
          </a:bodyPr>
          <a:lstStyle/>
          <a:p>
            <a:pPr algn="ctr"/>
            <a:r>
              <a:rPr lang="vi-VN" sz="2800" b="1">
                <a:solidFill>
                  <a:schemeClr val="bg1"/>
                </a:solidFill>
                <a:latin typeface="Times New Roman" panose="02020603050405020304" pitchFamily="18" charset="0"/>
                <a:cs typeface="Times New Roman" panose="02020603050405020304" pitchFamily="18" charset="0"/>
              </a:rPr>
              <a:t>BÁO CÁO TÌNH HÌNH KINH TẾ-XÃ HỘI THÁNG 01</a:t>
            </a:r>
          </a:p>
          <a:p>
            <a:pPr algn="ctr"/>
            <a:r>
              <a:rPr lang="vi-VN" sz="2800" b="1">
                <a:solidFill>
                  <a:schemeClr val="bg1"/>
                </a:solidFill>
                <a:latin typeface="Times New Roman" panose="02020603050405020304" pitchFamily="18" charset="0"/>
                <a:cs typeface="Times New Roman" panose="02020603050405020304" pitchFamily="18" charset="0"/>
              </a:rPr>
              <a:t>VÀ NHIỆM VỤ TRỌNG TÂM THÁNG 02 NĂM 2023</a:t>
            </a:r>
          </a:p>
        </p:txBody>
      </p:sp>
      <p:pic>
        <p:nvPicPr>
          <p:cNvPr id="23" name="Picture 22">
            <a:extLst>
              <a:ext uri="{FF2B5EF4-FFF2-40B4-BE49-F238E27FC236}">
                <a16:creationId xmlns:a16="http://schemas.microsoft.com/office/drawing/2014/main" id="{AFF07513-015F-41A9-A359-F024D1A336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8208" y="470420"/>
            <a:ext cx="1964164" cy="1988507"/>
          </a:xfrm>
          <a:prstGeom prst="rect">
            <a:avLst/>
          </a:prstGeom>
        </p:spPr>
      </p:pic>
      <p:sp>
        <p:nvSpPr>
          <p:cNvPr id="27" name="Rectangle 26">
            <a:extLst>
              <a:ext uri="{FF2B5EF4-FFF2-40B4-BE49-F238E27FC236}">
                <a16:creationId xmlns:a16="http://schemas.microsoft.com/office/drawing/2014/main" id="{87251008-0654-48EC-B85B-8EA2BB576990}"/>
              </a:ext>
            </a:extLst>
          </p:cNvPr>
          <p:cNvSpPr/>
          <p:nvPr/>
        </p:nvSpPr>
        <p:spPr>
          <a:xfrm>
            <a:off x="1820412" y="5966044"/>
            <a:ext cx="4706224" cy="379591"/>
          </a:xfrm>
          <a:prstGeom prst="rect">
            <a:avLst/>
          </a:prstGeom>
        </p:spPr>
        <p:txBody>
          <a:bodyPr wrap="square">
            <a:spAutoFit/>
          </a:bodyPr>
          <a:lstStyle/>
          <a:p>
            <a:pPr algn="ctr"/>
            <a:r>
              <a:rPr lang="en-US" sz="2800" i="1" baseline="30000">
                <a:solidFill>
                  <a:schemeClr val="bg1"/>
                </a:solidFill>
                <a:latin typeface="Times New Roman" panose="02020603050405020304" pitchFamily="18" charset="0"/>
                <a:cs typeface="Times New Roman" panose="02020603050405020304" pitchFamily="18" charset="0"/>
              </a:rPr>
              <a:t>Bình Định, tháng 02 năm 2023</a:t>
            </a:r>
            <a:endParaRPr lang="en-US" sz="2800" i="1" baseline="30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32916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4124527"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 (tt)</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684197319"/>
              </p:ext>
            </p:extLst>
          </p:nvPr>
        </p:nvGraphicFramePr>
        <p:xfrm>
          <a:off x="386977" y="1178624"/>
          <a:ext cx="3978127" cy="1714057"/>
        </p:xfrm>
        <a:graphic>
          <a:graphicData uri="http://schemas.openxmlformats.org/drawingml/2006/table">
            <a:tbl>
              <a:tblPr firstRow="1" bandRow="1"/>
              <a:tblGrid>
                <a:gridCol w="3978127">
                  <a:extLst>
                    <a:ext uri="{9D8B030D-6E8A-4147-A177-3AD203B41FA5}">
                      <a16:colId xmlns:a16="http://schemas.microsoft.com/office/drawing/2014/main" val="3655493598"/>
                    </a:ext>
                  </a:extLst>
                </a:gridCol>
              </a:tblGrid>
              <a:tr h="17140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2000" b="0" kern="1200">
                          <a:solidFill>
                            <a:srgbClr val="FF0000"/>
                          </a:solidFill>
                          <a:effectLst/>
                          <a:latin typeface="Times New Roman" panose="02020603050405020304" pitchFamily="18" charset="0"/>
                          <a:ea typeface="+mn-ea"/>
                          <a:cs typeface="Times New Roman" panose="02020603050405020304" pitchFamily="18" charset="0"/>
                        </a:rPr>
                        <a:t>Tình hình thực hiện</a:t>
                      </a:r>
                      <a:r>
                        <a:rPr lang="vi-VN" sz="2000" b="0" kern="1200">
                          <a:solidFill>
                            <a:srgbClr val="FF0000"/>
                          </a:solidFill>
                          <a:effectLst/>
                          <a:latin typeface="Times New Roman" panose="02020603050405020304" pitchFamily="18" charset="0"/>
                          <a:ea typeface="+mn-ea"/>
                          <a:cs typeface="Times New Roman" panose="02020603050405020304" pitchFamily="18" charset="0"/>
                        </a:rPr>
                        <a:t> </a:t>
                      </a:r>
                      <a:r>
                        <a:rPr lang="en-US" sz="2000" b="0" kern="1200">
                          <a:solidFill>
                            <a:srgbClr val="FF0000"/>
                          </a:solidFill>
                          <a:effectLst/>
                          <a:latin typeface="Times New Roman" panose="02020603050405020304" pitchFamily="18" charset="0"/>
                          <a:ea typeface="+mn-ea"/>
                          <a:cs typeface="Times New Roman" panose="02020603050405020304" pitchFamily="18" charset="0"/>
                        </a:rPr>
                        <a:t>chăn nuôi</a:t>
                      </a:r>
                      <a:r>
                        <a:rPr lang="es-ES" sz="2000" b="0" kern="1200">
                          <a:solidFill>
                            <a:srgbClr val="FF0000"/>
                          </a:solidFill>
                          <a:effectLst/>
                          <a:latin typeface="Times New Roman" panose="02020603050405020304" pitchFamily="18" charset="0"/>
                          <a:ea typeface="+mn-ea"/>
                          <a:cs typeface="Times New Roman" panose="02020603050405020304" pitchFamily="18" charset="0"/>
                        </a:rPr>
                        <a:t> tháng 01 các địa phương</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2" name="Table 1">
            <a:extLst>
              <a:ext uri="{FF2B5EF4-FFF2-40B4-BE49-F238E27FC236}">
                <a16:creationId xmlns:a16="http://schemas.microsoft.com/office/drawing/2014/main" id="{26E5FE36-36E9-3652-2B4E-CA6779941E12}"/>
              </a:ext>
            </a:extLst>
          </p:cNvPr>
          <p:cNvGraphicFramePr>
            <a:graphicFrameLocks noGrp="1"/>
          </p:cNvGraphicFramePr>
          <p:nvPr>
            <p:extLst>
              <p:ext uri="{D42A27DB-BD31-4B8C-83A1-F6EECF244321}">
                <p14:modId xmlns:p14="http://schemas.microsoft.com/office/powerpoint/2010/main" val="2250483637"/>
              </p:ext>
            </p:extLst>
          </p:nvPr>
        </p:nvGraphicFramePr>
        <p:xfrm>
          <a:off x="4379053" y="1163366"/>
          <a:ext cx="7533313" cy="5579221"/>
        </p:xfrm>
        <a:graphic>
          <a:graphicData uri="http://schemas.openxmlformats.org/drawingml/2006/table">
            <a:tbl>
              <a:tblPr>
                <a:tableStyleId>{5C22544A-7EE6-4342-B048-85BDC9FD1C3A}</a:tableStyleId>
              </a:tblPr>
              <a:tblGrid>
                <a:gridCol w="1810030">
                  <a:extLst>
                    <a:ext uri="{9D8B030D-6E8A-4147-A177-3AD203B41FA5}">
                      <a16:colId xmlns:a16="http://schemas.microsoft.com/office/drawing/2014/main" val="3430225487"/>
                    </a:ext>
                  </a:extLst>
                </a:gridCol>
                <a:gridCol w="1136357">
                  <a:extLst>
                    <a:ext uri="{9D8B030D-6E8A-4147-A177-3AD203B41FA5}">
                      <a16:colId xmlns:a16="http://schemas.microsoft.com/office/drawing/2014/main" val="3089348132"/>
                    </a:ext>
                  </a:extLst>
                </a:gridCol>
                <a:gridCol w="1129973">
                  <a:extLst>
                    <a:ext uri="{9D8B030D-6E8A-4147-A177-3AD203B41FA5}">
                      <a16:colId xmlns:a16="http://schemas.microsoft.com/office/drawing/2014/main" val="11297985"/>
                    </a:ext>
                  </a:extLst>
                </a:gridCol>
                <a:gridCol w="967181">
                  <a:extLst>
                    <a:ext uri="{9D8B030D-6E8A-4147-A177-3AD203B41FA5}">
                      <a16:colId xmlns:a16="http://schemas.microsoft.com/office/drawing/2014/main" val="2293741645"/>
                    </a:ext>
                  </a:extLst>
                </a:gridCol>
                <a:gridCol w="804388">
                  <a:extLst>
                    <a:ext uri="{9D8B030D-6E8A-4147-A177-3AD203B41FA5}">
                      <a16:colId xmlns:a16="http://schemas.microsoft.com/office/drawing/2014/main" val="121417085"/>
                    </a:ext>
                  </a:extLst>
                </a:gridCol>
                <a:gridCol w="842692">
                  <a:extLst>
                    <a:ext uri="{9D8B030D-6E8A-4147-A177-3AD203B41FA5}">
                      <a16:colId xmlns:a16="http://schemas.microsoft.com/office/drawing/2014/main" val="547224554"/>
                    </a:ext>
                  </a:extLst>
                </a:gridCol>
                <a:gridCol w="842692">
                  <a:extLst>
                    <a:ext uri="{9D8B030D-6E8A-4147-A177-3AD203B41FA5}">
                      <a16:colId xmlns:a16="http://schemas.microsoft.com/office/drawing/2014/main" val="1401936483"/>
                    </a:ext>
                  </a:extLst>
                </a:gridCol>
              </a:tblGrid>
              <a:tr h="286526">
                <a:tc rowSpan="3">
                  <a:txBody>
                    <a:bodyPr/>
                    <a:lstStyle/>
                    <a:p>
                      <a:pPr algn="ctr" fontAlgn="ctr"/>
                      <a:r>
                        <a:rPr lang="vi-VN" sz="1600" u="none" strike="noStrike">
                          <a:effectLst/>
                          <a:latin typeface="+mj-lt"/>
                        </a:rPr>
                        <a:t>Địa phương</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6">
                  <a:txBody>
                    <a:bodyPr/>
                    <a:lstStyle/>
                    <a:p>
                      <a:pPr algn="ctr" fontAlgn="ctr"/>
                      <a:r>
                        <a:rPr lang="vi-VN" sz="1600" u="none" strike="noStrike">
                          <a:effectLst/>
                          <a:latin typeface="+mj-lt"/>
                        </a:rPr>
                        <a:t>Chăn nuôi</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376503943"/>
                  </a:ext>
                </a:extLst>
              </a:tr>
              <a:tr h="286526">
                <a:tc vMerge="1">
                  <a:txBody>
                    <a:bodyPr/>
                    <a:lstStyle/>
                    <a:p>
                      <a:endParaRPr lang="vi-VN"/>
                    </a:p>
                  </a:txBody>
                  <a:tcPr/>
                </a:tc>
                <a:tc gridSpan="3">
                  <a:txBody>
                    <a:bodyPr/>
                    <a:lstStyle/>
                    <a:p>
                      <a:pPr algn="ctr" fontAlgn="ctr"/>
                      <a:r>
                        <a:rPr lang="vi-VN" sz="1600" u="none" strike="noStrike">
                          <a:effectLst/>
                          <a:latin typeface="+mj-lt"/>
                        </a:rPr>
                        <a:t>Tổng đàn</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a:p>
                  </a:txBody>
                  <a:tcPr/>
                </a:tc>
                <a:tc hMerge="1">
                  <a:txBody>
                    <a:bodyPr/>
                    <a:lstStyle/>
                    <a:p>
                      <a:endParaRPr lang="vi-VN"/>
                    </a:p>
                  </a:txBody>
                  <a:tcPr/>
                </a:tc>
                <a:tc gridSpan="3">
                  <a:txBody>
                    <a:bodyPr/>
                    <a:lstStyle/>
                    <a:p>
                      <a:pPr algn="ctr" fontAlgn="ctr"/>
                      <a:r>
                        <a:rPr lang="vi-VN" sz="1600" u="none" strike="noStrike">
                          <a:effectLst/>
                          <a:latin typeface="+mj-lt"/>
                        </a:rPr>
                        <a:t>Thịt hơi các loại (tấn)</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393071434"/>
                  </a:ext>
                </a:extLst>
              </a:tr>
              <a:tr h="894048">
                <a:tc vMerge="1">
                  <a:txBody>
                    <a:bodyPr/>
                    <a:lstStyle/>
                    <a:p>
                      <a:endParaRPr lang="vi-VN"/>
                    </a:p>
                  </a:txBody>
                  <a:tcPr/>
                </a:tc>
                <a:tc>
                  <a:txBody>
                    <a:bodyPr/>
                    <a:lstStyle/>
                    <a:p>
                      <a:pPr algn="ctr" fontAlgn="ctr"/>
                      <a:r>
                        <a:rPr lang="vi-VN" sz="1600" u="none" strike="noStrike">
                          <a:effectLst/>
                          <a:latin typeface="+mj-lt"/>
                        </a:rPr>
                        <a:t>Đàn bò (con)</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u="none" strike="noStrike">
                          <a:effectLst/>
                          <a:latin typeface="+mj-lt"/>
                        </a:rPr>
                        <a:t>Đàn heo (con)</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u="none" strike="noStrike">
                          <a:effectLst/>
                          <a:latin typeface="+mj-lt"/>
                        </a:rPr>
                        <a:t>Đàn gia cầm</a:t>
                      </a:r>
                      <a:br>
                        <a:rPr lang="vi-VN" sz="1600" u="none" strike="noStrike">
                          <a:effectLst/>
                          <a:latin typeface="+mj-lt"/>
                        </a:rPr>
                      </a:br>
                      <a:r>
                        <a:rPr lang="vi-VN" sz="1600" u="none" strike="noStrike">
                          <a:effectLst/>
                          <a:latin typeface="+mj-lt"/>
                        </a:rPr>
                        <a:t>(con)</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vi-VN" sz="1600" u="none" strike="noStrike">
                          <a:effectLst/>
                          <a:latin typeface="+mj-lt"/>
                        </a:rPr>
                        <a:t>Thịt bò</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vi-VN" sz="1600" u="none" strike="noStrike">
                          <a:effectLst/>
                          <a:latin typeface="+mj-lt"/>
                        </a:rPr>
                        <a:t>Thịt heo</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vi-VN" sz="1600" u="none" strike="noStrike">
                          <a:effectLst/>
                          <a:latin typeface="+mj-lt"/>
                        </a:rPr>
                        <a:t>Thịt gia cầm</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94438434"/>
                  </a:ext>
                </a:extLst>
              </a:tr>
              <a:tr h="408825">
                <a:tc>
                  <a:txBody>
                    <a:bodyPr/>
                    <a:lstStyle/>
                    <a:p>
                      <a:pPr algn="ctr" fontAlgn="ctr"/>
                      <a:r>
                        <a:rPr lang="vi-VN" sz="1600" b="1" i="0" u="none" strike="noStrike">
                          <a:solidFill>
                            <a:srgbClr val="000000"/>
                          </a:solidFill>
                          <a:effectLst/>
                          <a:latin typeface="+mj-lt"/>
                        </a:rPr>
                        <a:t>TỔNG CỘNG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1" i="0" u="none" strike="noStrike">
                          <a:solidFill>
                            <a:srgbClr val="000000"/>
                          </a:solidFill>
                          <a:effectLst/>
                          <a:latin typeface="+mj-lt"/>
                        </a:rPr>
                        <a:t>319.890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1" i="0" u="none" strike="noStrike">
                          <a:solidFill>
                            <a:srgbClr val="000000"/>
                          </a:solidFill>
                          <a:effectLst/>
                          <a:latin typeface="+mj-lt"/>
                        </a:rPr>
                        <a:t>771.671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1" i="0" u="none" strike="noStrike">
                          <a:solidFill>
                            <a:srgbClr val="000000"/>
                          </a:solidFill>
                          <a:effectLst/>
                          <a:latin typeface="+mj-lt"/>
                        </a:rPr>
                        <a:t>9.086.872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1" i="0" u="none" strike="noStrike">
                          <a:solidFill>
                            <a:srgbClr val="000000"/>
                          </a:solidFill>
                          <a:effectLst/>
                          <a:latin typeface="+mj-lt"/>
                        </a:rPr>
                        <a:t>4.419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1" i="0" u="none" strike="noStrike">
                          <a:solidFill>
                            <a:srgbClr val="000000"/>
                          </a:solidFill>
                          <a:effectLst/>
                          <a:latin typeface="+mj-lt"/>
                        </a:rPr>
                        <a:t>17.429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1" i="0" u="none" strike="noStrike">
                          <a:solidFill>
                            <a:srgbClr val="000000"/>
                          </a:solidFill>
                          <a:effectLst/>
                          <a:latin typeface="+mj-lt"/>
                        </a:rPr>
                        <a:t>2.229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20197708"/>
                  </a:ext>
                </a:extLst>
              </a:tr>
              <a:tr h="562281">
                <a:tc>
                  <a:txBody>
                    <a:bodyPr/>
                    <a:lstStyle/>
                    <a:p>
                      <a:pPr algn="l" fontAlgn="ctr"/>
                      <a:r>
                        <a:rPr lang="vi-VN" sz="1600" u="none" strike="noStrike">
                          <a:effectLst/>
                          <a:latin typeface="+mj-lt"/>
                        </a:rPr>
                        <a:t>Thành phố Quy Nhơn</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4.200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14.413</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100.000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40 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4.000 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28,5</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95328007"/>
                  </a:ext>
                </a:extLst>
              </a:tr>
              <a:tr h="286526">
                <a:tc>
                  <a:txBody>
                    <a:bodyPr/>
                    <a:lstStyle/>
                    <a:p>
                      <a:pPr algn="l" fontAlgn="b"/>
                      <a:r>
                        <a:rPr lang="vi-VN" sz="1600" u="none" strike="noStrike">
                          <a:effectLst/>
                          <a:latin typeface="+mj-lt"/>
                        </a:rPr>
                        <a:t>Thị xã An Nhơn</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33.625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85.259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1.318.612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718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1.763 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510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3100365"/>
                  </a:ext>
                </a:extLst>
              </a:tr>
              <a:tr h="286526">
                <a:tc>
                  <a:txBody>
                    <a:bodyPr/>
                    <a:lstStyle/>
                    <a:p>
                      <a:pPr algn="l" fontAlgn="b"/>
                      <a:r>
                        <a:rPr lang="vi-VN" sz="1600" u="none" strike="noStrike">
                          <a:effectLst/>
                          <a:latin typeface="+mj-lt"/>
                        </a:rPr>
                        <a:t>Thị xã Hoài Nhơn</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30.200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134.000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1.000.000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253,8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1.572,2</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336,6</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7155903"/>
                  </a:ext>
                </a:extLst>
              </a:tr>
              <a:tr h="286526">
                <a:tc>
                  <a:txBody>
                    <a:bodyPr/>
                    <a:lstStyle/>
                    <a:p>
                      <a:pPr algn="l" fontAlgn="b"/>
                      <a:r>
                        <a:rPr lang="vi-VN" sz="1600" u="none" strike="noStrike">
                          <a:effectLst/>
                          <a:latin typeface="+mj-lt"/>
                        </a:rPr>
                        <a:t>Huyện Tuy Phước</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13.528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31.240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1.443.000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125,2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678,3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545</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4616185"/>
                  </a:ext>
                </a:extLst>
              </a:tr>
              <a:tr h="286526">
                <a:tc>
                  <a:txBody>
                    <a:bodyPr/>
                    <a:lstStyle/>
                    <a:p>
                      <a:pPr algn="l" fontAlgn="b"/>
                      <a:r>
                        <a:rPr lang="vi-VN" sz="1600" u="none" strike="noStrike">
                          <a:effectLst/>
                          <a:latin typeface="+mj-lt"/>
                        </a:rPr>
                        <a:t>Huyện Phù Cát</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58.030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69.500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2.200.000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53578229"/>
                  </a:ext>
                </a:extLst>
              </a:tr>
              <a:tr h="286526">
                <a:tc>
                  <a:txBody>
                    <a:bodyPr/>
                    <a:lstStyle/>
                    <a:p>
                      <a:pPr algn="l" fontAlgn="b"/>
                      <a:r>
                        <a:rPr lang="vi-VN" sz="1600" u="none" strike="noStrike">
                          <a:effectLst/>
                          <a:latin typeface="+mj-lt"/>
                        </a:rPr>
                        <a:t>Huyện Phù Mỹ</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64.812</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56.950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1.183.500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795,6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1.275,6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328,7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92119930"/>
                  </a:ext>
                </a:extLst>
              </a:tr>
              <a:tr h="286526">
                <a:tc>
                  <a:txBody>
                    <a:bodyPr/>
                    <a:lstStyle/>
                    <a:p>
                      <a:pPr algn="l" fontAlgn="b"/>
                      <a:r>
                        <a:rPr lang="vi-VN" sz="1600" u="none" strike="noStrike">
                          <a:effectLst/>
                          <a:latin typeface="+mj-lt"/>
                        </a:rPr>
                        <a:t>Huyện Tây Sơn</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48.976</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58.995</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778.560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1.900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3.260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197</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91020187"/>
                  </a:ext>
                </a:extLst>
              </a:tr>
              <a:tr h="286526">
                <a:tc>
                  <a:txBody>
                    <a:bodyPr/>
                    <a:lstStyle/>
                    <a:p>
                      <a:pPr algn="l" fontAlgn="b"/>
                      <a:r>
                        <a:rPr lang="vi-VN" sz="1600" u="none" strike="noStrike">
                          <a:effectLst/>
                          <a:latin typeface="+mj-lt"/>
                        </a:rPr>
                        <a:t>Huyện Hoài Ân</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25.350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267.320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790.000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182 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3.580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180 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56691729"/>
                  </a:ext>
                </a:extLst>
              </a:tr>
              <a:tr h="286526">
                <a:tc>
                  <a:txBody>
                    <a:bodyPr/>
                    <a:lstStyle/>
                    <a:p>
                      <a:pPr algn="l" fontAlgn="b"/>
                      <a:r>
                        <a:rPr lang="vi-VN" sz="1600" u="none" strike="noStrike">
                          <a:effectLst/>
                          <a:latin typeface="+mj-lt"/>
                        </a:rPr>
                        <a:t>Huyện An Lão</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8.884</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27.915</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82.700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01229805"/>
                  </a:ext>
                </a:extLst>
              </a:tr>
              <a:tr h="286526">
                <a:tc>
                  <a:txBody>
                    <a:bodyPr/>
                    <a:lstStyle/>
                    <a:p>
                      <a:pPr algn="l" fontAlgn="b"/>
                      <a:r>
                        <a:rPr lang="vi-VN" sz="1600" u="none" strike="noStrike">
                          <a:effectLst/>
                          <a:latin typeface="+mj-lt"/>
                        </a:rPr>
                        <a:t>Huyện Vân Canh</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14.218</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7.260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73.000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124</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800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90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56009100"/>
                  </a:ext>
                </a:extLst>
              </a:tr>
              <a:tr h="562281">
                <a:tc>
                  <a:txBody>
                    <a:bodyPr/>
                    <a:lstStyle/>
                    <a:p>
                      <a:pPr algn="l" fontAlgn="b"/>
                      <a:r>
                        <a:rPr lang="vi-VN" sz="1600" u="none" strike="noStrike">
                          <a:effectLst/>
                          <a:latin typeface="+mj-lt"/>
                        </a:rPr>
                        <a:t>Huyện Vĩnh Thạnh</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18.067</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18.819</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117.500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280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500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13</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3071924"/>
                  </a:ext>
                </a:extLst>
              </a:tr>
            </a:tbl>
          </a:graphicData>
        </a:graphic>
      </p:graphicFrame>
      <p:pic>
        <p:nvPicPr>
          <p:cNvPr id="3" name="Picture 2">
            <a:extLst>
              <a:ext uri="{FF2B5EF4-FFF2-40B4-BE49-F238E27FC236}">
                <a16:creationId xmlns:a16="http://schemas.microsoft.com/office/drawing/2014/main" id="{6E399BF7-DD75-2999-76BF-8B0D23820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79" y="3003259"/>
            <a:ext cx="3570324" cy="2927758"/>
          </a:xfrm>
          <a:prstGeom prst="rect">
            <a:avLst/>
          </a:prstGeom>
        </p:spPr>
      </p:pic>
    </p:spTree>
    <p:extLst>
      <p:ext uri="{BB962C8B-B14F-4D97-AF65-F5344CB8AC3E}">
        <p14:creationId xmlns:p14="http://schemas.microsoft.com/office/powerpoint/2010/main" val="229892672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2555508"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2. Công nghiệp</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440551938"/>
              </p:ext>
            </p:extLst>
          </p:nvPr>
        </p:nvGraphicFramePr>
        <p:xfrm>
          <a:off x="491726" y="1314960"/>
          <a:ext cx="5569433" cy="4663440"/>
        </p:xfrm>
        <a:graphic>
          <a:graphicData uri="http://schemas.openxmlformats.org/drawingml/2006/table">
            <a:tbl>
              <a:tblPr firstRow="1" bandRow="1"/>
              <a:tblGrid>
                <a:gridCol w="5569433">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it-IT" sz="2800" b="0" kern="1200">
                          <a:solidFill>
                            <a:schemeClr val="dk1"/>
                          </a:solidFill>
                          <a:effectLst/>
                          <a:latin typeface="Times New Roman" panose="02020603050405020304" pitchFamily="18" charset="0"/>
                          <a:ea typeface="+mn-ea"/>
                          <a:cs typeface="Times New Roman" panose="02020603050405020304" pitchFamily="18" charset="0"/>
                        </a:rPr>
                        <a:t> Chỉ số sản xuất công nghiệp (IIP) tháng 01 tăng 2,92% so với cùng kỳ</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nl-NL" sz="2800" b="0" kern="1200">
                          <a:solidFill>
                            <a:schemeClr val="dk1"/>
                          </a:solidFill>
                          <a:effectLst/>
                          <a:latin typeface="Times New Roman" panose="02020603050405020304" pitchFamily="18" charset="0"/>
                          <a:ea typeface="+mn-ea"/>
                          <a:cs typeface="Times New Roman" panose="02020603050405020304" pitchFamily="18" charset="0"/>
                        </a:rPr>
                        <a:t> Việc cung cấp điện phục vụ sản xuất, sinh hoạt tiêu dùng trong dịp Tết được đảm bảo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pt-BR" sz="2800" b="0" kern="1200">
                          <a:solidFill>
                            <a:schemeClr val="dk1"/>
                          </a:solidFill>
                          <a:effectLst/>
                          <a:latin typeface="Times New Roman" panose="02020603050405020304" pitchFamily="18" charset="0"/>
                          <a:ea typeface="+mn-ea"/>
                          <a:cs typeface="Times New Roman" panose="02020603050405020304" pitchFamily="18" charset="0"/>
                        </a:rPr>
                        <a:t> Nguyên nhân chỉ số IIP tăng thấp là do tình hình khó khăn trong nước cũng như thế giới, số ngày sản xuất ít trong tháng 01 (nghỉ Tết Nguyên đán)</a:t>
                      </a:r>
                      <a:endParaRPr lang="vi-VN" sz="28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a:extLst>
              <a:ext uri="{FF2B5EF4-FFF2-40B4-BE49-F238E27FC236}">
                <a16:creationId xmlns:a16="http://schemas.microsoft.com/office/drawing/2014/main" id="{FDA9AD67-878F-8631-AF7B-6D027FFB7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233" y="1439980"/>
            <a:ext cx="5569433" cy="4147088"/>
          </a:xfrm>
          <a:prstGeom prst="rect">
            <a:avLst/>
          </a:prstGeom>
        </p:spPr>
      </p:pic>
    </p:spTree>
    <p:extLst>
      <p:ext uri="{BB962C8B-B14F-4D97-AF65-F5344CB8AC3E}">
        <p14:creationId xmlns:p14="http://schemas.microsoft.com/office/powerpoint/2010/main" val="26941434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520232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 Thương mại, dịch vụ, tài chính</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84399955"/>
              </p:ext>
            </p:extLst>
          </p:nvPr>
        </p:nvGraphicFramePr>
        <p:xfrm>
          <a:off x="447814" y="1226048"/>
          <a:ext cx="11001236" cy="5608320"/>
        </p:xfrm>
        <a:graphic>
          <a:graphicData uri="http://schemas.openxmlformats.org/drawingml/2006/table">
            <a:tbl>
              <a:tblPr firstRow="1" bandRow="1"/>
              <a:tblGrid>
                <a:gridCol w="11001236">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Các ngành, các địa phương đã chủ động phối hợp triển khai các biện pháp đảm bảo ổn định lượng cung ứng hàng hóa và giá cả thị trường trong dịp Tết</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Trong tháng nhiều trung tâm thương mại, hệ thống phân phối, đại lý bán hàng... đã tổ chức nhiều chương trình bán hàng khuyến mại, giảm giá... đã góp phần đẩy mạnh lượng hàng hóa tiêu thụ và sức mua trên thị trường, do đó không xảy ra tình trạng khan hiếm hàng hóa cục bộ ở các địa phương</a:t>
                      </a:r>
                      <a:endParaRPr lang="en-US" sz="2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kern="1200" noProof="0">
                          <a:solidFill>
                            <a:schemeClr val="dk1"/>
                          </a:solidFill>
                          <a:effectLst/>
                          <a:latin typeface="Times New Roman" panose="02020603050405020304" pitchFamily="18" charset="0"/>
                          <a:ea typeface="+mn-ea"/>
                          <a:cs typeface="Times New Roman" panose="02020603050405020304" pitchFamily="18" charset="0"/>
                        </a:rPr>
                        <a:t> </a:t>
                      </a:r>
                      <a:r>
                        <a:rPr lang="vi-VN" sz="2800" b="0" kern="1200">
                          <a:solidFill>
                            <a:schemeClr val="dk1"/>
                          </a:solidFill>
                          <a:effectLst/>
                          <a:latin typeface="Times New Roman" panose="02020603050405020304" pitchFamily="18" charset="0"/>
                          <a:ea typeface="+mn-ea"/>
                          <a:cs typeface="Times New Roman" panose="02020603050405020304" pitchFamily="18" charset="0"/>
                        </a:rPr>
                        <a:t>Công tác phục vụ hàng hóa thiết yếu cho đồng bào miền núi được chuẩn bị chu đáo, </a:t>
                      </a:r>
                      <a:r>
                        <a:rPr lang="en-US" sz="2800" b="0" kern="1200">
                          <a:solidFill>
                            <a:schemeClr val="dk1"/>
                          </a:solidFill>
                          <a:effectLst/>
                          <a:latin typeface="Times New Roman" panose="02020603050405020304" pitchFamily="18" charset="0"/>
                          <a:ea typeface="+mn-ea"/>
                          <a:cs typeface="Times New Roman" panose="02020603050405020304" pitchFamily="18" charset="0"/>
                        </a:rPr>
                        <a:t>đầy đủ </a:t>
                      </a:r>
                      <a:r>
                        <a:rPr lang="vi-VN" sz="2800" b="0" kern="1200">
                          <a:solidFill>
                            <a:schemeClr val="dk1"/>
                          </a:solidFill>
                          <a:effectLst/>
                          <a:latin typeface="Times New Roman" panose="02020603050405020304" pitchFamily="18" charset="0"/>
                          <a:ea typeface="+mn-ea"/>
                          <a:cs typeface="Times New Roman" panose="02020603050405020304" pitchFamily="18" charset="0"/>
                        </a:rPr>
                        <a:t>để triển khai thực hiện theo phương án</a:t>
                      </a:r>
                      <a:r>
                        <a:rPr lang="en-US" sz="2800" b="0" kern="1200">
                          <a:solidFill>
                            <a:schemeClr val="dk1"/>
                          </a:solidFill>
                          <a:effectLst/>
                          <a:latin typeface="Times New Roman" panose="02020603050405020304" pitchFamily="18" charset="0"/>
                          <a:ea typeface="+mn-ea"/>
                          <a:cs typeface="Times New Roman" panose="02020603050405020304" pitchFamily="18" charset="0"/>
                        </a:rPr>
                        <a:t> bình ổn </a:t>
                      </a:r>
                      <a:r>
                        <a:rPr lang="vi-VN" sz="2800" b="0" kern="1200">
                          <a:solidFill>
                            <a:schemeClr val="dk1"/>
                          </a:solidFill>
                          <a:effectLst/>
                          <a:latin typeface="Times New Roman" panose="02020603050405020304" pitchFamily="18" charset="0"/>
                          <a:ea typeface="+mn-ea"/>
                          <a:cs typeface="Times New Roman" panose="02020603050405020304" pitchFamily="18" charset="0"/>
                        </a:rPr>
                        <a:t>được UBND tỉnh phê duyệt.</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800" b="0" kern="1200">
                          <a:solidFill>
                            <a:schemeClr val="dk1"/>
                          </a:solidFill>
                          <a:effectLst/>
                          <a:latin typeface="Times New Roman" panose="02020603050405020304" pitchFamily="18" charset="0"/>
                          <a:ea typeface="+mn-ea"/>
                          <a:cs typeface="Times New Roman" panose="02020603050405020304" pitchFamily="18" charset="0"/>
                        </a:rPr>
                        <a:t> Công tác kiểm tra, kiểm soát thị trường trong dịp Tết thực hiện đảm bảo theo yêu cầu</a:t>
                      </a:r>
                      <a:endParaRPr lang="en-US" sz="2800" b="0" kern="1200" noProof="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02484297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8613705"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3. Thương mại, dịch vụ, tài chính: CHỈ TIÊU CẢ TỈNH</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45F87BE-3D13-DDC2-CAB1-C8182D51AD30}"/>
              </a:ext>
            </a:extLst>
          </p:cNvPr>
          <p:cNvGraphicFramePr>
            <a:graphicFrameLocks noGrp="1"/>
          </p:cNvGraphicFramePr>
          <p:nvPr>
            <p:extLst>
              <p:ext uri="{D42A27DB-BD31-4B8C-83A1-F6EECF244321}">
                <p14:modId xmlns:p14="http://schemas.microsoft.com/office/powerpoint/2010/main" val="3252032569"/>
              </p:ext>
            </p:extLst>
          </p:nvPr>
        </p:nvGraphicFramePr>
        <p:xfrm>
          <a:off x="777361" y="1300295"/>
          <a:ext cx="10707167" cy="5138173"/>
        </p:xfrm>
        <a:graphic>
          <a:graphicData uri="http://schemas.openxmlformats.org/drawingml/2006/table">
            <a:tbl>
              <a:tblPr>
                <a:tableStyleId>{5C22544A-7EE6-4342-B048-85BDC9FD1C3A}</a:tableStyleId>
              </a:tblPr>
              <a:tblGrid>
                <a:gridCol w="799190">
                  <a:extLst>
                    <a:ext uri="{9D8B030D-6E8A-4147-A177-3AD203B41FA5}">
                      <a16:colId xmlns:a16="http://schemas.microsoft.com/office/drawing/2014/main" val="3080944239"/>
                    </a:ext>
                  </a:extLst>
                </a:gridCol>
                <a:gridCol w="3353973">
                  <a:extLst>
                    <a:ext uri="{9D8B030D-6E8A-4147-A177-3AD203B41FA5}">
                      <a16:colId xmlns:a16="http://schemas.microsoft.com/office/drawing/2014/main" val="1083210570"/>
                    </a:ext>
                  </a:extLst>
                </a:gridCol>
                <a:gridCol w="1208609">
                  <a:extLst>
                    <a:ext uri="{9D8B030D-6E8A-4147-A177-3AD203B41FA5}">
                      <a16:colId xmlns:a16="http://schemas.microsoft.com/office/drawing/2014/main" val="520694531"/>
                    </a:ext>
                  </a:extLst>
                </a:gridCol>
                <a:gridCol w="917102">
                  <a:extLst>
                    <a:ext uri="{9D8B030D-6E8A-4147-A177-3AD203B41FA5}">
                      <a16:colId xmlns:a16="http://schemas.microsoft.com/office/drawing/2014/main" val="412766890"/>
                    </a:ext>
                  </a:extLst>
                </a:gridCol>
                <a:gridCol w="799190">
                  <a:extLst>
                    <a:ext uri="{9D8B030D-6E8A-4147-A177-3AD203B41FA5}">
                      <a16:colId xmlns:a16="http://schemas.microsoft.com/office/drawing/2014/main" val="3484013186"/>
                    </a:ext>
                  </a:extLst>
                </a:gridCol>
                <a:gridCol w="1008812">
                  <a:extLst>
                    <a:ext uri="{9D8B030D-6E8A-4147-A177-3AD203B41FA5}">
                      <a16:colId xmlns:a16="http://schemas.microsoft.com/office/drawing/2014/main" val="2806036431"/>
                    </a:ext>
                  </a:extLst>
                </a:gridCol>
                <a:gridCol w="1008812">
                  <a:extLst>
                    <a:ext uri="{9D8B030D-6E8A-4147-A177-3AD203B41FA5}">
                      <a16:colId xmlns:a16="http://schemas.microsoft.com/office/drawing/2014/main" val="2482016092"/>
                    </a:ext>
                  </a:extLst>
                </a:gridCol>
                <a:gridCol w="838493">
                  <a:extLst>
                    <a:ext uri="{9D8B030D-6E8A-4147-A177-3AD203B41FA5}">
                      <a16:colId xmlns:a16="http://schemas.microsoft.com/office/drawing/2014/main" val="3567773682"/>
                    </a:ext>
                  </a:extLst>
                </a:gridCol>
                <a:gridCol w="772986">
                  <a:extLst>
                    <a:ext uri="{9D8B030D-6E8A-4147-A177-3AD203B41FA5}">
                      <a16:colId xmlns:a16="http://schemas.microsoft.com/office/drawing/2014/main" val="2576179399"/>
                    </a:ext>
                  </a:extLst>
                </a:gridCol>
              </a:tblGrid>
              <a:tr h="341166">
                <a:tc rowSpan="2">
                  <a:txBody>
                    <a:bodyPr/>
                    <a:lstStyle/>
                    <a:p>
                      <a:pPr algn="ctr" fontAlgn="ctr"/>
                      <a:r>
                        <a:rPr lang="vi-VN" sz="1600" u="none" strike="noStrike">
                          <a:effectLst/>
                          <a:latin typeface="+mj-lt"/>
                        </a:rPr>
                        <a:t>TT</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600" u="none" strike="noStrike">
                          <a:effectLst/>
                          <a:latin typeface="+mj-lt"/>
                        </a:rPr>
                        <a:t>Chỉ tiêu</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600" u="none" strike="noStrike">
                          <a:effectLst/>
                          <a:latin typeface="+mj-lt"/>
                        </a:rPr>
                        <a:t>Đơn vị tính</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600" u="none" strike="noStrike">
                          <a:effectLst/>
                          <a:latin typeface="+mj-lt"/>
                        </a:rPr>
                        <a:t>Kế hoạch năm báo cáo</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600" u="none" strike="noStrike">
                          <a:effectLst/>
                          <a:latin typeface="+mj-lt"/>
                        </a:rPr>
                        <a:t>Cùng kỳ năm trước</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vi-VN" sz="1600" u="none" strike="noStrike">
                          <a:effectLst/>
                          <a:latin typeface="+mj-lt"/>
                        </a:rPr>
                        <a:t>Thực hiện</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vi-VN"/>
                    </a:p>
                  </a:txBody>
                  <a:tcPr/>
                </a:tc>
                <a:tc gridSpan="2">
                  <a:txBody>
                    <a:bodyPr/>
                    <a:lstStyle/>
                    <a:p>
                      <a:pPr algn="ctr" fontAlgn="ctr"/>
                      <a:r>
                        <a:rPr lang="vi-VN" sz="1600" u="none" strike="noStrike">
                          <a:effectLst/>
                          <a:latin typeface="+mj-lt"/>
                        </a:rPr>
                        <a:t>So sánh</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vi-VN"/>
                    </a:p>
                  </a:txBody>
                  <a:tcPr/>
                </a:tc>
                <a:extLst>
                  <a:ext uri="{0D108BD9-81ED-4DB2-BD59-A6C34878D82A}">
                    <a16:rowId xmlns:a16="http://schemas.microsoft.com/office/drawing/2014/main" val="3411222742"/>
                  </a:ext>
                </a:extLst>
              </a:tr>
              <a:tr h="713348">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600" u="none" strike="noStrike">
                          <a:effectLst/>
                          <a:latin typeface="+mj-lt"/>
                        </a:rPr>
                        <a:t>Kỳ báo cáo</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Lũy kế từ đầu năm</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TH/KH</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TH/CK</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4380622"/>
                  </a:ext>
                </a:extLst>
              </a:tr>
              <a:tr h="275001">
                <a:tc>
                  <a:txBody>
                    <a:bodyPr/>
                    <a:lstStyle/>
                    <a:p>
                      <a:pPr algn="ctr" fontAlgn="ctr"/>
                      <a:r>
                        <a:rPr lang="vi-VN" sz="1600" i="1" u="none" strike="noStrike">
                          <a:effectLst/>
                          <a:latin typeface="+mj-lt"/>
                        </a:rPr>
                        <a:t>1</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i="1" u="none" strike="noStrike">
                          <a:effectLst/>
                          <a:latin typeface="+mj-lt"/>
                        </a:rPr>
                        <a:t>2</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i="1" u="none" strike="noStrike">
                          <a:effectLst/>
                          <a:latin typeface="+mj-lt"/>
                        </a:rPr>
                        <a:t>3</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i="1" u="none" strike="noStrike">
                          <a:effectLst/>
                          <a:latin typeface="+mj-lt"/>
                        </a:rPr>
                        <a:t>4</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i="1" u="none" strike="noStrike">
                          <a:effectLst/>
                          <a:latin typeface="+mj-lt"/>
                        </a:rPr>
                        <a:t>5</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i="1" u="none" strike="noStrike">
                          <a:effectLst/>
                          <a:latin typeface="+mj-lt"/>
                        </a:rPr>
                        <a:t>6</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i="1" u="none" strike="noStrike">
                          <a:effectLst/>
                          <a:latin typeface="+mj-lt"/>
                        </a:rPr>
                        <a:t>7</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i="1" u="none" strike="noStrike">
                          <a:effectLst/>
                          <a:latin typeface="+mj-lt"/>
                        </a:rPr>
                        <a:t>8=7/4</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i="1" u="none" strike="noStrike">
                          <a:effectLst/>
                          <a:latin typeface="+mj-lt"/>
                        </a:rPr>
                        <a:t>9=7/5</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76979752"/>
                  </a:ext>
                </a:extLst>
              </a:tr>
              <a:tr h="275001">
                <a:tc>
                  <a:txBody>
                    <a:bodyPr/>
                    <a:lstStyle/>
                    <a:p>
                      <a:pPr algn="ctr" fontAlgn="ctr"/>
                      <a:r>
                        <a:rPr lang="vi-VN" sz="1600" u="none" strike="noStrike">
                          <a:effectLst/>
                          <a:latin typeface="+mj-lt"/>
                        </a:rPr>
                        <a:t>3</a:t>
                      </a:r>
                      <a:endParaRPr lang="vi-VN" sz="1600" b="1"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Thương mại - dịch vụ</a:t>
                      </a:r>
                      <a:endParaRPr lang="vi-VN" sz="1600" b="1"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 </a:t>
                      </a:r>
                      <a:endParaRPr lang="vi-VN" sz="1600" b="1"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14451605"/>
                  </a:ext>
                </a:extLst>
              </a:tr>
              <a:tr h="539663">
                <a:tc>
                  <a:txBody>
                    <a:bodyPr/>
                    <a:lstStyle/>
                    <a:p>
                      <a:pPr algn="ctr" fontAlgn="ctr"/>
                      <a:r>
                        <a:rPr lang="vi-VN" sz="1600" u="none" strike="noStrike">
                          <a:effectLst/>
                          <a:latin typeface="+mj-lt"/>
                        </a:rPr>
                        <a:t>3.1</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Tổng mức bán lẻ hàng hóa và doanh thu dịch vụ tiêu dùng</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Tỷ đồng</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106.264</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8.392,9</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ctr" latinLnBrk="0" hangingPunct="1">
                        <a:spcAft>
                          <a:spcPts val="1200"/>
                        </a:spcAft>
                      </a:pPr>
                      <a:r>
                        <a:rPr lang="vi-VN" sz="1600" u="none" strike="noStrike" kern="1200">
                          <a:solidFill>
                            <a:schemeClr val="dk1"/>
                          </a:solidFill>
                          <a:effectLst/>
                          <a:latin typeface="+mj-lt"/>
                          <a:ea typeface="+mn-ea"/>
                          <a:cs typeface="+mn-cs"/>
                        </a:rPr>
                        <a:t>9.223,8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9.223,8</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0,087</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1,099</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60420339"/>
                  </a:ext>
                </a:extLst>
              </a:tr>
              <a:tr h="275001">
                <a:tc>
                  <a:txBody>
                    <a:bodyPr/>
                    <a:lstStyle/>
                    <a:p>
                      <a:pPr algn="ctr" fontAlgn="ctr"/>
                      <a:r>
                        <a:rPr lang="vi-VN" sz="1600" u="none" strike="noStrike">
                          <a:effectLst/>
                          <a:latin typeface="+mj-lt"/>
                        </a:rPr>
                        <a:t>3.2</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Chỉ số giá tiêu dùng (CPI)</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88685040"/>
                  </a:ext>
                </a:extLst>
              </a:tr>
              <a:tr h="275001">
                <a:tc>
                  <a:txBody>
                    <a:bodyPr/>
                    <a:lstStyle/>
                    <a:p>
                      <a:pPr algn="ctr" fontAlgn="ctr"/>
                      <a:r>
                        <a:rPr lang="vi-VN" sz="1600" u="none" strike="noStrike">
                          <a:effectLst/>
                          <a:latin typeface="+mj-lt"/>
                        </a:rPr>
                        <a:t>3.3</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Giá trị hàng hóa XNK</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69513686"/>
                  </a:ext>
                </a:extLst>
              </a:tr>
              <a:tr h="275001">
                <a:tc>
                  <a:txBody>
                    <a:bodyPr/>
                    <a:lstStyle/>
                    <a:p>
                      <a:pPr algn="ctr" fontAlgn="ctr"/>
                      <a:r>
                        <a:rPr lang="vi-VN" sz="1600" u="none" strike="noStrike">
                          <a:effectLst/>
                          <a:latin typeface="+mj-lt"/>
                        </a:rPr>
                        <a: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Giá trị xuất khẩu</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Triệu USD</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1600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161,6</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149,16</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149,16</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0,093</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0,923</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8207572"/>
                  </a:ext>
                </a:extLst>
              </a:tr>
              <a:tr h="275001">
                <a:tc>
                  <a:txBody>
                    <a:bodyPr/>
                    <a:lstStyle/>
                    <a:p>
                      <a:pPr algn="ctr" fontAlgn="ctr"/>
                      <a:r>
                        <a:rPr lang="vi-VN" sz="1600" u="none" strike="noStrike">
                          <a:effectLst/>
                          <a:latin typeface="+mj-lt"/>
                        </a:rPr>
                        <a: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Giá trị nhập khẩu</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Triệu USD</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480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39,03</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35,29</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35,29</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0,074</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0,904</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55034725"/>
                  </a:ext>
                </a:extLst>
              </a:tr>
              <a:tr h="275001">
                <a:tc>
                  <a:txBody>
                    <a:bodyPr/>
                    <a:lstStyle/>
                    <a:p>
                      <a:pPr algn="ctr" fontAlgn="ctr"/>
                      <a:r>
                        <a:rPr lang="vi-VN" sz="1600" u="none" strike="noStrike">
                          <a:effectLst/>
                          <a:latin typeface="+mj-lt"/>
                        </a:rPr>
                        <a:t>3.4</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Số lượt khách du lịch</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475.530</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330.200</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475.530</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475.530</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100%</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144%</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8678120"/>
                  </a:ext>
                </a:extLst>
              </a:tr>
              <a:tr h="539663">
                <a:tc>
                  <a:txBody>
                    <a:bodyPr/>
                    <a:lstStyle/>
                    <a:p>
                      <a:pPr algn="ctr" fontAlgn="ctr"/>
                      <a:r>
                        <a:rPr lang="vi-VN" sz="1600" u="none" strike="noStrike">
                          <a:effectLst/>
                          <a:latin typeface="+mj-lt"/>
                        </a:rPr>
                        <a: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Quốc tế</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Nghìn lượt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750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700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750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750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100,00%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107,14%</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773040"/>
                  </a:ext>
                </a:extLst>
              </a:tr>
              <a:tr h="539663">
                <a:tc>
                  <a:txBody>
                    <a:bodyPr/>
                    <a:lstStyle/>
                    <a:p>
                      <a:pPr algn="ctr" fontAlgn="ctr"/>
                      <a:r>
                        <a:rPr lang="vi-VN" sz="1600" u="none" strike="noStrike">
                          <a:effectLst/>
                          <a:latin typeface="+mj-lt"/>
                        </a:rPr>
                        <a: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Nội địa</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Nghìn lượt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474.780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329.500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474.780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474.780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100%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144,09%</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4067375"/>
                  </a:ext>
                </a:extLst>
              </a:tr>
              <a:tr h="539663">
                <a:tc>
                  <a:txBody>
                    <a:bodyPr/>
                    <a:lstStyle/>
                    <a:p>
                      <a:pPr algn="ctr" fontAlgn="ctr"/>
                      <a:r>
                        <a:rPr lang="vi-VN" sz="1600" u="none" strike="noStrike">
                          <a:effectLst/>
                          <a:latin typeface="+mj-lt"/>
                        </a:rPr>
                        <a:t>3.5</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Doanh thu dịch vụ du lịch</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Tỷ đồng</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986</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445,77</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986</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986</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100%</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221,19%</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53478124"/>
                  </a:ext>
                </a:extLst>
              </a:tr>
            </a:tbl>
          </a:graphicData>
        </a:graphic>
      </p:graphicFrame>
    </p:spTree>
    <p:extLst>
      <p:ext uri="{BB962C8B-B14F-4D97-AF65-F5344CB8AC3E}">
        <p14:creationId xmlns:p14="http://schemas.microsoft.com/office/powerpoint/2010/main" val="149606546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F3AFCB-E6F0-797F-4BB0-50D217787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10" y="3207026"/>
            <a:ext cx="10691190" cy="2199376"/>
          </a:xfrm>
        </p:spPr>
      </p:pic>
      <p:sp>
        <p:nvSpPr>
          <p:cNvPr id="6" name="TextBox 5">
            <a:extLst>
              <a:ext uri="{FF2B5EF4-FFF2-40B4-BE49-F238E27FC236}">
                <a16:creationId xmlns:a16="http://schemas.microsoft.com/office/drawing/2014/main" id="{8F441EC3-0BA7-4F59-8AD1-8445D9757715}"/>
              </a:ext>
            </a:extLst>
          </p:cNvPr>
          <p:cNvSpPr txBox="1"/>
          <p:nvPr/>
        </p:nvSpPr>
        <p:spPr>
          <a:xfrm>
            <a:off x="1139687" y="5609577"/>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7.512,1 tỷ đồng</a:t>
            </a:r>
          </a:p>
          <a:p>
            <a:pPr algn="ctr"/>
            <a:r>
              <a:rPr lang="en-US" sz="2000" b="1">
                <a:solidFill>
                  <a:srgbClr val="C00000"/>
                </a:solidFill>
                <a:latin typeface="Times New Roman" panose="02020603050405020304" pitchFamily="18" charset="0"/>
                <a:cs typeface="Times New Roman" panose="02020603050405020304" pitchFamily="18" charset="0"/>
              </a:rPr>
              <a:t>     8,5%    </a:t>
            </a:r>
          </a:p>
        </p:txBody>
      </p:sp>
      <p:sp>
        <p:nvSpPr>
          <p:cNvPr id="7" name="TextBox 6">
            <a:extLst>
              <a:ext uri="{FF2B5EF4-FFF2-40B4-BE49-F238E27FC236}">
                <a16:creationId xmlns:a16="http://schemas.microsoft.com/office/drawing/2014/main" id="{6C0C263C-8AC5-4EA9-6623-5D53F070A466}"/>
              </a:ext>
            </a:extLst>
          </p:cNvPr>
          <p:cNvSpPr txBox="1"/>
          <p:nvPr/>
        </p:nvSpPr>
        <p:spPr>
          <a:xfrm>
            <a:off x="3743740"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1.269.7 tỷ đồng</a:t>
            </a:r>
          </a:p>
          <a:p>
            <a:pPr algn="ctr"/>
            <a:r>
              <a:rPr lang="en-US" sz="2000" b="1">
                <a:solidFill>
                  <a:srgbClr val="C00000"/>
                </a:solidFill>
                <a:latin typeface="Times New Roman" panose="02020603050405020304" pitchFamily="18" charset="0"/>
                <a:cs typeface="Times New Roman" panose="02020603050405020304" pitchFamily="18" charset="0"/>
              </a:rPr>
              <a:t>     16,6%    </a:t>
            </a:r>
          </a:p>
        </p:txBody>
      </p:sp>
      <p:sp>
        <p:nvSpPr>
          <p:cNvPr id="8" name="TextBox 7">
            <a:extLst>
              <a:ext uri="{FF2B5EF4-FFF2-40B4-BE49-F238E27FC236}">
                <a16:creationId xmlns:a16="http://schemas.microsoft.com/office/drawing/2014/main" id="{BE3FBCC4-B1C6-7537-0DC2-C1A9645EA02C}"/>
              </a:ext>
            </a:extLst>
          </p:cNvPr>
          <p:cNvSpPr txBox="1"/>
          <p:nvPr/>
        </p:nvSpPr>
        <p:spPr>
          <a:xfrm>
            <a:off x="6504380" y="5647771"/>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10,4 tỷ đồng</a:t>
            </a:r>
          </a:p>
          <a:p>
            <a:pPr algn="ctr"/>
            <a:r>
              <a:rPr lang="en-US" sz="2000" b="1">
                <a:solidFill>
                  <a:srgbClr val="C00000"/>
                </a:solidFill>
                <a:latin typeface="Times New Roman" panose="02020603050405020304" pitchFamily="18" charset="0"/>
                <a:cs typeface="Times New Roman" panose="02020603050405020304" pitchFamily="18" charset="0"/>
              </a:rPr>
              <a:t>     93,8%    </a:t>
            </a:r>
          </a:p>
        </p:txBody>
      </p:sp>
      <p:sp>
        <p:nvSpPr>
          <p:cNvPr id="9" name="TextBox 8">
            <a:extLst>
              <a:ext uri="{FF2B5EF4-FFF2-40B4-BE49-F238E27FC236}">
                <a16:creationId xmlns:a16="http://schemas.microsoft.com/office/drawing/2014/main" id="{BF2EF6F2-669D-669D-8EC0-42EAD0DB9009}"/>
              </a:ext>
            </a:extLst>
          </p:cNvPr>
          <p:cNvSpPr txBox="1"/>
          <p:nvPr/>
        </p:nvSpPr>
        <p:spPr>
          <a:xfrm>
            <a:off x="9104244"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431,6 tỷ đồng</a:t>
            </a:r>
          </a:p>
          <a:p>
            <a:pPr algn="ctr"/>
            <a:r>
              <a:rPr lang="en-US" sz="2000" b="1">
                <a:solidFill>
                  <a:srgbClr val="C00000"/>
                </a:solidFill>
                <a:latin typeface="Times New Roman" panose="02020603050405020304" pitchFamily="18" charset="0"/>
                <a:cs typeface="Times New Roman" panose="02020603050405020304" pitchFamily="18" charset="0"/>
              </a:rPr>
              <a:t>     16%    </a:t>
            </a:r>
          </a:p>
        </p:txBody>
      </p:sp>
      <p:sp>
        <p:nvSpPr>
          <p:cNvPr id="11" name="Arrow: Down 59">
            <a:extLst>
              <a:ext uri="{FF2B5EF4-FFF2-40B4-BE49-F238E27FC236}">
                <a16:creationId xmlns:a16="http://schemas.microsoft.com/office/drawing/2014/main" id="{3C85A78B-8864-7D3C-593A-0204297AF05C}"/>
              </a:ext>
            </a:extLst>
          </p:cNvPr>
          <p:cNvSpPr/>
          <p:nvPr/>
        </p:nvSpPr>
        <p:spPr>
          <a:xfrm rot="10800000">
            <a:off x="9664133"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2" name="Arrow: Down 59">
            <a:extLst>
              <a:ext uri="{FF2B5EF4-FFF2-40B4-BE49-F238E27FC236}">
                <a16:creationId xmlns:a16="http://schemas.microsoft.com/office/drawing/2014/main" id="{D84514DD-CD76-9679-DDE8-4B4A4B154A4E}"/>
              </a:ext>
            </a:extLst>
          </p:cNvPr>
          <p:cNvSpPr/>
          <p:nvPr/>
        </p:nvSpPr>
        <p:spPr>
          <a:xfrm rot="10800000">
            <a:off x="7070465" y="60311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3" name="Arrow: Down 59">
            <a:extLst>
              <a:ext uri="{FF2B5EF4-FFF2-40B4-BE49-F238E27FC236}">
                <a16:creationId xmlns:a16="http://schemas.microsoft.com/office/drawing/2014/main" id="{C7E20C53-0FA5-0B76-A966-36B3BA3FF1AF}"/>
              </a:ext>
            </a:extLst>
          </p:cNvPr>
          <p:cNvSpPr/>
          <p:nvPr/>
        </p:nvSpPr>
        <p:spPr>
          <a:xfrm rot="10800000">
            <a:off x="4236018"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Arrow: Down 59">
            <a:extLst>
              <a:ext uri="{FF2B5EF4-FFF2-40B4-BE49-F238E27FC236}">
                <a16:creationId xmlns:a16="http://schemas.microsoft.com/office/drawing/2014/main" id="{D83C3182-4821-7FE4-C7FC-29324F3478DD}"/>
              </a:ext>
            </a:extLst>
          </p:cNvPr>
          <p:cNvSpPr/>
          <p:nvPr/>
        </p:nvSpPr>
        <p:spPr>
          <a:xfrm rot="10800000">
            <a:off x="1659821" y="600171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FFC10AC6-2C73-A1C4-5D01-9745FB860C53}"/>
              </a:ext>
            </a:extLst>
          </p:cNvPr>
          <p:cNvSpPr/>
          <p:nvPr/>
        </p:nvSpPr>
        <p:spPr>
          <a:xfrm>
            <a:off x="337533" y="286022"/>
            <a:ext cx="11516933" cy="584775"/>
          </a:xfrm>
          <a:prstGeom prst="rect">
            <a:avLst/>
          </a:prstGeom>
        </p:spPr>
        <p:txBody>
          <a:bodyPr wrap="square">
            <a:spAutoFit/>
          </a:bodyPr>
          <a:lstStyle/>
          <a:p>
            <a:pPr marL="457200" marR="0" lvl="1" indent="-457200" algn="just" defTabSz="914400" rtl="0" eaLnBrk="1" fontAlgn="auto" latinLnBrk="0" hangingPunct="1">
              <a:lnSpc>
                <a:spcPct val="100000"/>
              </a:lnSpc>
              <a:spcBef>
                <a:spcPts val="600"/>
              </a:spcBef>
              <a:spcAft>
                <a:spcPts val="0"/>
              </a:spcAft>
              <a:buClrTx/>
              <a:buSzTx/>
              <a:buFont typeface="Wingdings" pitchFamily="2" charset="2"/>
              <a:buChar char="Ø"/>
              <a:tabLst/>
              <a:defRPr/>
            </a:pPr>
            <a:r>
              <a:rPr kumimoji="0" lang="en-US" sz="32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bán lẻ hàng hóa và doanh thu dịch vụ tiêu dùng</a:t>
            </a:r>
          </a:p>
        </p:txBody>
      </p:sp>
      <p:sp>
        <p:nvSpPr>
          <p:cNvPr id="19" name="Rounded Rectangle 77">
            <a:extLst>
              <a:ext uri="{FF2B5EF4-FFF2-40B4-BE49-F238E27FC236}">
                <a16:creationId xmlns:a16="http://schemas.microsoft.com/office/drawing/2014/main" id="{1D58FBF3-9576-499C-CA58-084366E54F8C}"/>
              </a:ext>
            </a:extLst>
          </p:cNvPr>
          <p:cNvSpPr/>
          <p:nvPr/>
        </p:nvSpPr>
        <p:spPr>
          <a:xfrm>
            <a:off x="2212671" y="1069233"/>
            <a:ext cx="8216790" cy="1407115"/>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6499BF0-4D64-5CB9-D715-F6433918CD00}"/>
              </a:ext>
            </a:extLst>
          </p:cNvPr>
          <p:cNvSpPr txBox="1"/>
          <p:nvPr/>
        </p:nvSpPr>
        <p:spPr>
          <a:xfrm>
            <a:off x="3863009" y="1808425"/>
            <a:ext cx="3955773" cy="461665"/>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9.223.8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9,9%    </a:t>
            </a:r>
          </a:p>
        </p:txBody>
      </p:sp>
      <p:sp>
        <p:nvSpPr>
          <p:cNvPr id="21" name="TextBox 20">
            <a:extLst>
              <a:ext uri="{FF2B5EF4-FFF2-40B4-BE49-F238E27FC236}">
                <a16:creationId xmlns:a16="http://schemas.microsoft.com/office/drawing/2014/main" id="{594D60B9-0CD0-31D2-BDDF-43AA9FE41EBF}"/>
              </a:ext>
            </a:extLst>
          </p:cNvPr>
          <p:cNvSpPr txBox="1"/>
          <p:nvPr/>
        </p:nvSpPr>
        <p:spPr>
          <a:xfrm>
            <a:off x="2426361" y="1311125"/>
            <a:ext cx="7789409" cy="461665"/>
          </a:xfrm>
          <a:prstGeom prst="rect">
            <a:avLst/>
          </a:prstGeom>
          <a:noFill/>
          <a:effectLst>
            <a:innerShdw blurRad="63500" dist="50800" dir="2700000">
              <a:prstClr val="black">
                <a:alpha val="50000"/>
              </a:prstClr>
            </a:innerShdw>
          </a:effectLst>
        </p:spPr>
        <p:txBody>
          <a:bodyPr wrap="square" rtlCol="0">
            <a:spAutoFit/>
          </a:bodyPr>
          <a:lstStyle/>
          <a:p>
            <a:r>
              <a:rPr kumimoji="0" lang="en-US" sz="24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bán lẻ hàng hóa và doanh thu dịch vụ tiêu dùng</a:t>
            </a:r>
            <a:endParaRPr lang="en-US" sz="2400" b="1">
              <a:solidFill>
                <a:srgbClr val="202066"/>
              </a:solidFill>
              <a:latin typeface="Times New Roman" panose="02020603050405020304" pitchFamily="18" charset="0"/>
              <a:cs typeface="Times New Roman" panose="02020603050405020304" pitchFamily="18" charset="0"/>
            </a:endParaRPr>
          </a:p>
        </p:txBody>
      </p:sp>
      <p:sp>
        <p:nvSpPr>
          <p:cNvPr id="22" name="Arrow: Down 59">
            <a:extLst>
              <a:ext uri="{FF2B5EF4-FFF2-40B4-BE49-F238E27FC236}">
                <a16:creationId xmlns:a16="http://schemas.microsoft.com/office/drawing/2014/main" id="{C2F6210E-E023-1A34-F60D-160959C67461}"/>
              </a:ext>
            </a:extLst>
          </p:cNvPr>
          <p:cNvSpPr/>
          <p:nvPr/>
        </p:nvSpPr>
        <p:spPr>
          <a:xfrm rot="10800000">
            <a:off x="6504380" y="191654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822639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Down 59">
            <a:extLst>
              <a:ext uri="{FF2B5EF4-FFF2-40B4-BE49-F238E27FC236}">
                <a16:creationId xmlns:a16="http://schemas.microsoft.com/office/drawing/2014/main" id="{76FC2223-CBDC-4B1C-A8C6-0DBB61B65684}"/>
              </a:ext>
            </a:extLst>
          </p:cNvPr>
          <p:cNvSpPr/>
          <p:nvPr/>
        </p:nvSpPr>
        <p:spPr>
          <a:xfrm>
            <a:off x="2676620" y="564447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grpSp>
        <p:nvGrpSpPr>
          <p:cNvPr id="36" name="Group 35"/>
          <p:cNvGrpSpPr/>
          <p:nvPr/>
        </p:nvGrpSpPr>
        <p:grpSpPr>
          <a:xfrm>
            <a:off x="1701034" y="3199119"/>
            <a:ext cx="2301262" cy="1908904"/>
            <a:chOff x="644775" y="2882898"/>
            <a:chExt cx="1672458" cy="948900"/>
          </a:xfrm>
        </p:grpSpPr>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75" y="2882898"/>
              <a:ext cx="1611208" cy="94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631433" y="3545075"/>
              <a:ext cx="685800" cy="181270"/>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Export</a:t>
              </a:r>
            </a:p>
          </p:txBody>
        </p:sp>
      </p:grpSp>
      <p:pic>
        <p:nvPicPr>
          <p:cNvPr id="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2037608"/>
            <a:ext cx="3296826" cy="278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p:cNvGrpSpPr/>
          <p:nvPr/>
        </p:nvGrpSpPr>
        <p:grpSpPr>
          <a:xfrm>
            <a:off x="7924802" y="3199119"/>
            <a:ext cx="2663685" cy="1868192"/>
            <a:chOff x="5001627" y="2383631"/>
            <a:chExt cx="1783348" cy="915357"/>
          </a:xfrm>
        </p:grpSpPr>
        <p:pic>
          <p:nvPicPr>
            <p:cNvPr id="43" name="Picture 42">
              <a:extLst>
                <a:ext uri="{FF2B5EF4-FFF2-40B4-BE49-F238E27FC236}">
                  <a16:creationId xmlns:a16="http://schemas.microsoft.com/office/drawing/2014/main" id="{4004E9CE-5E77-49D9-BC6E-F7213967ABD0}"/>
                </a:ext>
              </a:extLst>
            </p:cNvPr>
            <p:cNvPicPr>
              <a:picLocks noChangeAspect="1"/>
            </p:cNvPicPr>
            <p:nvPr/>
          </p:nvPicPr>
          <p:blipFill>
            <a:blip r:embed="rId4"/>
            <a:stretch>
              <a:fillRect/>
            </a:stretch>
          </p:blipFill>
          <p:spPr>
            <a:xfrm>
              <a:off x="5001627" y="2383631"/>
              <a:ext cx="1783348" cy="914400"/>
            </a:xfrm>
            <a:prstGeom prst="rect">
              <a:avLst/>
            </a:prstGeom>
          </p:spPr>
        </p:pic>
        <p:sp>
          <p:nvSpPr>
            <p:cNvPr id="44" name="TextBox 43"/>
            <p:cNvSpPr txBox="1"/>
            <p:nvPr/>
          </p:nvSpPr>
          <p:spPr>
            <a:xfrm>
              <a:off x="5568335" y="3118526"/>
              <a:ext cx="933153" cy="18046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Import</a:t>
              </a:r>
            </a:p>
          </p:txBody>
        </p:sp>
      </p:grpSp>
      <p:sp>
        <p:nvSpPr>
          <p:cNvPr id="47" name="Rounded Rectangle 46"/>
          <p:cNvSpPr/>
          <p:nvPr/>
        </p:nvSpPr>
        <p:spPr>
          <a:xfrm>
            <a:off x="2796210" y="843677"/>
            <a:ext cx="6930886" cy="57390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p:cNvSpPr txBox="1"/>
          <p:nvPr/>
        </p:nvSpPr>
        <p:spPr>
          <a:xfrm>
            <a:off x="2917429" y="896541"/>
            <a:ext cx="668844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rgbClr val="002060"/>
                </a:solidFill>
                <a:latin typeface="Times New Roman" pitchFamily="18" charset="0"/>
                <a:cs typeface="Times New Roman" pitchFamily="18" charset="0"/>
              </a:rPr>
              <a:t>TÔNG KIM NGẠCH XUẤT NHẬP HÀNG HÓA</a:t>
            </a:r>
          </a:p>
        </p:txBody>
      </p:sp>
      <p:sp>
        <p:nvSpPr>
          <p:cNvPr id="50" name="TextBox 49"/>
          <p:cNvSpPr txBox="1"/>
          <p:nvPr/>
        </p:nvSpPr>
        <p:spPr>
          <a:xfrm>
            <a:off x="2028652" y="5183326"/>
            <a:ext cx="22860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149,2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7,8%   </a:t>
            </a:r>
          </a:p>
        </p:txBody>
      </p:sp>
      <p:sp>
        <p:nvSpPr>
          <p:cNvPr id="51" name="Rounded Rectangle 50"/>
          <p:cNvSpPr/>
          <p:nvPr/>
        </p:nvSpPr>
        <p:spPr>
          <a:xfrm>
            <a:off x="1298713" y="2113867"/>
            <a:ext cx="2968487" cy="958062"/>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402069" y="2326778"/>
            <a:ext cx="2899192"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Xuất</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3" name="Rounded Rectangle 62"/>
          <p:cNvSpPr/>
          <p:nvPr/>
        </p:nvSpPr>
        <p:spPr>
          <a:xfrm>
            <a:off x="7938939" y="2113867"/>
            <a:ext cx="2850991" cy="95806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955334" y="2323132"/>
            <a:ext cx="3063387"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Nhập</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7938940" y="5156217"/>
            <a:ext cx="22860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35,3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9,6%    </a:t>
            </a:r>
          </a:p>
        </p:txBody>
      </p:sp>
      <p:sp>
        <p:nvSpPr>
          <p:cNvPr id="66" name="Arrow: Down 59">
            <a:extLst>
              <a:ext uri="{FF2B5EF4-FFF2-40B4-BE49-F238E27FC236}">
                <a16:creationId xmlns:a16="http://schemas.microsoft.com/office/drawing/2014/main" id="{76FC2223-CBDC-4B1C-A8C6-0DBB61B65684}"/>
              </a:ext>
            </a:extLst>
          </p:cNvPr>
          <p:cNvSpPr/>
          <p:nvPr/>
        </p:nvSpPr>
        <p:spPr>
          <a:xfrm>
            <a:off x="8663594" y="5609577"/>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67" name="TextBox 66"/>
          <p:cNvSpPr txBox="1"/>
          <p:nvPr/>
        </p:nvSpPr>
        <p:spPr>
          <a:xfrm>
            <a:off x="4002295" y="1451048"/>
            <a:ext cx="4890803"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184,5 </a:t>
            </a:r>
            <a:r>
              <a:rPr lang="en-US" sz="2800" b="1" err="1">
                <a:solidFill>
                  <a:srgbClr val="C00000"/>
                </a:solidFill>
                <a:latin typeface="Times New Roman" panose="02020603050405020304" pitchFamily="18" charset="0"/>
                <a:cs typeface="Times New Roman" panose="02020603050405020304" pitchFamily="18" charset="0"/>
              </a:rPr>
              <a:t>triệu</a:t>
            </a:r>
            <a:r>
              <a:rPr lang="en-US" sz="2800" b="1">
                <a:solidFill>
                  <a:srgbClr val="C00000"/>
                </a:solidFill>
                <a:latin typeface="Times New Roman" panose="02020603050405020304" pitchFamily="18" charset="0"/>
                <a:cs typeface="Times New Roman" panose="02020603050405020304" pitchFamily="18" charset="0"/>
              </a:rPr>
              <a:t> USD         8,1%   </a:t>
            </a:r>
          </a:p>
        </p:txBody>
      </p:sp>
      <p:sp>
        <p:nvSpPr>
          <p:cNvPr id="8" name="TextBox 7">
            <a:extLst>
              <a:ext uri="{FF2B5EF4-FFF2-40B4-BE49-F238E27FC236}">
                <a16:creationId xmlns:a16="http://schemas.microsoft.com/office/drawing/2014/main" id="{29B4CA7B-9B25-D494-D70E-148AB1A97984}"/>
              </a:ext>
            </a:extLst>
          </p:cNvPr>
          <p:cNvSpPr txBox="1"/>
          <p:nvPr/>
        </p:nvSpPr>
        <p:spPr>
          <a:xfrm>
            <a:off x="1371601" y="168044"/>
            <a:ext cx="609600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Xuất, nhập khẩu hàng hóa </a:t>
            </a:r>
            <a:endParaRPr lang="en-US" sz="3200" b="1" kern="0" spc="-10">
              <a:solidFill>
                <a:prstClr val="black"/>
              </a:solidFill>
              <a:ea typeface="Times New Roman" panose="02020603050405020304" pitchFamily="18" charset="0"/>
            </a:endParaRPr>
          </a:p>
        </p:txBody>
      </p:sp>
      <p:sp>
        <p:nvSpPr>
          <p:cNvPr id="2" name="Arrow: Down 59">
            <a:extLst>
              <a:ext uri="{FF2B5EF4-FFF2-40B4-BE49-F238E27FC236}">
                <a16:creationId xmlns:a16="http://schemas.microsoft.com/office/drawing/2014/main" id="{5CA64A82-F21B-62CF-B485-0F935AE7046A}"/>
              </a:ext>
            </a:extLst>
          </p:cNvPr>
          <p:cNvSpPr/>
          <p:nvPr/>
        </p:nvSpPr>
        <p:spPr>
          <a:xfrm>
            <a:off x="7352848" y="1588971"/>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447285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Rectangle 717"/>
          <p:cNvSpPr/>
          <p:nvPr/>
        </p:nvSpPr>
        <p:spPr>
          <a:xfrm>
            <a:off x="5424712" y="1159382"/>
            <a:ext cx="2622474" cy="14562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4348825" y="1065432"/>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SXKT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5645986" y="1783969"/>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623,4 tỷ đồng</a:t>
            </a:r>
          </a:p>
          <a:p>
            <a:pPr algn="ctr"/>
            <a:r>
              <a:rPr lang="en-US" sz="2400" b="1">
                <a:solidFill>
                  <a:srgbClr val="C00000"/>
                </a:solidFill>
                <a:latin typeface="Times New Roman" panose="02020603050405020304" pitchFamily="18" charset="0"/>
                <a:cs typeface="Times New Roman" panose="02020603050405020304" pitchFamily="18" charset="0"/>
              </a:rPr>
              <a:t>     4,4%</a:t>
            </a:r>
          </a:p>
        </p:txBody>
      </p:sp>
      <p:sp>
        <p:nvSpPr>
          <p:cNvPr id="724" name="Rectangle 723"/>
          <p:cNvSpPr/>
          <p:nvPr/>
        </p:nvSpPr>
        <p:spPr>
          <a:xfrm>
            <a:off x="5438611" y="2707363"/>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5414240" y="2967356"/>
            <a:ext cx="2671214"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5630120" y="3354499"/>
            <a:ext cx="23582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160,1 tỷ đồng    82,6%</a:t>
            </a:r>
          </a:p>
        </p:txBody>
      </p:sp>
      <p:sp>
        <p:nvSpPr>
          <p:cNvPr id="730" name="Arrow: Down 59">
            <a:extLst>
              <a:ext uri="{FF2B5EF4-FFF2-40B4-BE49-F238E27FC236}">
                <a16:creationId xmlns:a16="http://schemas.microsoft.com/office/drawing/2014/main" id="{76FC2223-CBDC-4B1C-A8C6-0DBB61B65684}"/>
              </a:ext>
            </a:extLst>
          </p:cNvPr>
          <p:cNvSpPr/>
          <p:nvPr/>
        </p:nvSpPr>
        <p:spPr>
          <a:xfrm>
            <a:off x="6089562" y="379468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80607D77-8D89-B2B8-17A1-5EC409702721}"/>
              </a:ext>
            </a:extLst>
          </p:cNvPr>
          <p:cNvSpPr/>
          <p:nvPr/>
        </p:nvSpPr>
        <p:spPr>
          <a:xfrm>
            <a:off x="1501133" y="2287056"/>
            <a:ext cx="2450207" cy="1780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1227388" y="3201634"/>
            <a:ext cx="2868118"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809,1 tỷ đồng</a:t>
            </a:r>
          </a:p>
          <a:p>
            <a:pPr algn="ctr"/>
            <a:r>
              <a:rPr lang="en-US"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52,8%</a:t>
            </a:r>
            <a:endParaRPr lang="en-US" b="1">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50931EF-4279-23FD-6428-18C12049025E}"/>
              </a:ext>
            </a:extLst>
          </p:cNvPr>
          <p:cNvSpPr txBox="1"/>
          <p:nvPr/>
        </p:nvSpPr>
        <p:spPr>
          <a:xfrm>
            <a:off x="1335561" y="2374718"/>
            <a:ext cx="2522462"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3" name="Arrow: Down 59">
            <a:extLst>
              <a:ext uri="{FF2B5EF4-FFF2-40B4-BE49-F238E27FC236}">
                <a16:creationId xmlns:a16="http://schemas.microsoft.com/office/drawing/2014/main" id="{CFB1DF66-0E98-FC84-B508-AAB8AC25D4B3}"/>
              </a:ext>
            </a:extLst>
          </p:cNvPr>
          <p:cNvSpPr/>
          <p:nvPr/>
        </p:nvSpPr>
        <p:spPr>
          <a:xfrm>
            <a:off x="2137872" y="3702689"/>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2FB61F8A-9A24-43C5-EEAD-699E1478B087}"/>
              </a:ext>
            </a:extLst>
          </p:cNvPr>
          <p:cNvSpPr/>
          <p:nvPr/>
        </p:nvSpPr>
        <p:spPr>
          <a:xfrm>
            <a:off x="5465710" y="4484235"/>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5363516" y="4498686"/>
            <a:ext cx="2671214"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XNK</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686984" y="5068940"/>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14,3 tỷ đồng</a:t>
            </a:r>
          </a:p>
          <a:p>
            <a:pPr algn="ctr"/>
            <a:r>
              <a:rPr lang="en-US" sz="2400" b="1">
                <a:solidFill>
                  <a:srgbClr val="C00000"/>
                </a:solidFill>
                <a:latin typeface="Times New Roman" panose="02020603050405020304" pitchFamily="18" charset="0"/>
                <a:cs typeface="Times New Roman" panose="02020603050405020304" pitchFamily="18" charset="0"/>
              </a:rPr>
              <a:t>     89,6%</a:t>
            </a:r>
          </a:p>
        </p:txBody>
      </p:sp>
      <p:sp>
        <p:nvSpPr>
          <p:cNvPr id="19" name="Arrow: Down 18">
            <a:extLst>
              <a:ext uri="{FF2B5EF4-FFF2-40B4-BE49-F238E27FC236}">
                <a16:creationId xmlns:a16="http://schemas.microsoft.com/office/drawing/2014/main" id="{122A9A1C-AFFE-3821-B2D0-B1BF037AF2EA}"/>
              </a:ext>
            </a:extLst>
          </p:cNvPr>
          <p:cNvSpPr/>
          <p:nvPr/>
        </p:nvSpPr>
        <p:spPr>
          <a:xfrm>
            <a:off x="6013939" y="2309916"/>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Arrow: Down 19">
            <a:extLst>
              <a:ext uri="{FF2B5EF4-FFF2-40B4-BE49-F238E27FC236}">
                <a16:creationId xmlns:a16="http://schemas.microsoft.com/office/drawing/2014/main" id="{9EFE970E-0B98-B556-3A4B-E26C7CAD10CA}"/>
              </a:ext>
            </a:extLst>
          </p:cNvPr>
          <p:cNvSpPr/>
          <p:nvPr/>
        </p:nvSpPr>
        <p:spPr>
          <a:xfrm>
            <a:off x="6104926" y="5590590"/>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3975711" y="1783969"/>
            <a:ext cx="1357439" cy="1283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3998848" y="3304571"/>
            <a:ext cx="1344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3998848" y="3639117"/>
            <a:ext cx="1364668"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7706305-8775-399E-5BBA-BC4870FA15F6}"/>
              </a:ext>
            </a:extLst>
          </p:cNvPr>
          <p:cNvSpPr txBox="1"/>
          <p:nvPr/>
        </p:nvSpPr>
        <p:spPr>
          <a:xfrm>
            <a:off x="1375441" y="482210"/>
            <a:ext cx="751110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Thu ngân sách nhà nước</a:t>
            </a:r>
            <a:r>
              <a:rPr lang="vi-VN" sz="3200" b="1">
                <a:latin typeface="Times New Roman" panose="02020603050405020304" pitchFamily="18" charset="0"/>
                <a:cs typeface="Times New Roman" panose="02020603050405020304" pitchFamily="18" charset="0"/>
              </a:rPr>
              <a:t> của tỉnh</a:t>
            </a:r>
            <a:endParaRPr lang="en-US" sz="3200" b="1" kern="0" spc="-10">
              <a:solidFill>
                <a:prstClr val="black"/>
              </a:solidFill>
              <a:ea typeface="Times New Roman" panose="02020603050405020304" pitchFamily="18" charset="0"/>
            </a:endParaRPr>
          </a:p>
        </p:txBody>
      </p:sp>
      <p:pic>
        <p:nvPicPr>
          <p:cNvPr id="4" name="Picture 2" descr="Kết quả hình ảnh cho tài chính ngân hàng">
            <a:extLst>
              <a:ext uri="{FF2B5EF4-FFF2-40B4-BE49-F238E27FC236}">
                <a16:creationId xmlns:a16="http://schemas.microsoft.com/office/drawing/2014/main" id="{E24D9673-F5A5-66B1-2863-903204BC6ED7}"/>
              </a:ext>
            </a:extLst>
          </p:cNvPr>
          <p:cNvPicPr>
            <a:picLocks noChangeAspect="1" noChangeArrowheads="1"/>
          </p:cNvPicPr>
          <p:nvPr/>
        </p:nvPicPr>
        <p:blipFill rotWithShape="1">
          <a:blip r:embed="rId2"/>
          <a:srcRect l="18958" t="23077" r="16837" b="14872"/>
          <a:stretch/>
        </p:blipFill>
        <p:spPr bwMode="auto">
          <a:xfrm>
            <a:off x="1629836" y="4221356"/>
            <a:ext cx="1933912" cy="2066999"/>
          </a:xfrm>
          <a:prstGeom prst="ellipse">
            <a:avLst/>
          </a:prstGeom>
          <a:noFill/>
        </p:spPr>
      </p:pic>
    </p:spTree>
    <p:extLst>
      <p:ext uri="{BB962C8B-B14F-4D97-AF65-F5344CB8AC3E}">
        <p14:creationId xmlns:p14="http://schemas.microsoft.com/office/powerpoint/2010/main" val="2589014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7706305-8775-399E-5BBA-BC4870FA15F6}"/>
              </a:ext>
            </a:extLst>
          </p:cNvPr>
          <p:cNvSpPr txBox="1"/>
          <p:nvPr/>
        </p:nvSpPr>
        <p:spPr>
          <a:xfrm>
            <a:off x="1065048" y="431877"/>
            <a:ext cx="850679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Thu ngân sách </a:t>
            </a:r>
            <a:r>
              <a:rPr lang="vi-VN" sz="3200" b="1">
                <a:latin typeface="Times New Roman" panose="02020603050405020304" pitchFamily="18" charset="0"/>
                <a:cs typeface="Times New Roman" panose="02020603050405020304" pitchFamily="18" charset="0"/>
              </a:rPr>
              <a:t>các huyện, thị xã, thành phố</a:t>
            </a:r>
            <a:endParaRPr lang="en-US" sz="3200" b="1" kern="0" spc="-10">
              <a:solidFill>
                <a:prstClr val="black"/>
              </a:solidFill>
              <a:ea typeface="Times New Roman" panose="02020603050405020304" pitchFamily="18" charset="0"/>
            </a:endParaRPr>
          </a:p>
        </p:txBody>
      </p:sp>
      <p:pic>
        <p:nvPicPr>
          <p:cNvPr id="6" name="Picture 5">
            <a:extLst>
              <a:ext uri="{FF2B5EF4-FFF2-40B4-BE49-F238E27FC236}">
                <a16:creationId xmlns:a16="http://schemas.microsoft.com/office/drawing/2014/main" id="{0D91BA1C-308B-0BF9-8A33-E2FF42C45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47" y="1016652"/>
            <a:ext cx="10857820" cy="5303627"/>
          </a:xfrm>
          <a:prstGeom prst="rect">
            <a:avLst/>
          </a:prstGeom>
        </p:spPr>
      </p:pic>
    </p:spTree>
    <p:extLst>
      <p:ext uri="{BB962C8B-B14F-4D97-AF65-F5344CB8AC3E}">
        <p14:creationId xmlns:p14="http://schemas.microsoft.com/office/powerpoint/2010/main" val="1893164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318709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4. Đầu tư phát triển</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405650729"/>
              </p:ext>
            </p:extLst>
          </p:nvPr>
        </p:nvGraphicFramePr>
        <p:xfrm>
          <a:off x="457339" y="1387973"/>
          <a:ext cx="11115536" cy="4815840"/>
        </p:xfrm>
        <a:graphic>
          <a:graphicData uri="http://schemas.openxmlformats.org/drawingml/2006/table">
            <a:tbl>
              <a:tblPr firstRow="1" bandRow="1"/>
              <a:tblGrid>
                <a:gridCol w="11115536">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Đã phân bổ chi tiết kế hoạch vốn đầu tư phát triển thực hiện trong năm 2023 trên địa bàn tỉnh là 8.916,8 tỷ đồng, trong đó vốn ngân sách Trung ương là 2.576,6 tỷ đồng, vốn ngân sách địa phương là 6.340,2 tỷ đồng.</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Riêng đối với nguồn vốn các Chương trình mục tiêu quốc gia năm 2023 đang chờ hướng dẫn của Trung ương để thực hiện phân bổ chi tiết, dự kiến sẽ trình UBND tỉnh trong quý I năm 2023.</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Ngành Kế hoạch đã đề nghị các chủ đầu tư cam kết tiến độ hoàn thành thủ tục chuẩn bị đầu tư các dự án khởi công mới năm 2023 và tiến độ giải ngân kế hoạch vốn năm 2023 đã được giao</a:t>
                      </a:r>
                      <a:endParaRPr lang="en-US" sz="28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800" b="0" kern="1200" noProof="0">
                          <a:solidFill>
                            <a:schemeClr val="dk1"/>
                          </a:solidFill>
                          <a:effectLst/>
                          <a:latin typeface="Times New Roman" panose="02020603050405020304" pitchFamily="18" charset="0"/>
                          <a:ea typeface="+mn-ea"/>
                          <a:cs typeface="Times New Roman" panose="02020603050405020304" pitchFamily="18" charset="0"/>
                        </a:rPr>
                        <a:t> Tỷ lệ giải ngân vốn đầu tư công đạt 5,91%</a:t>
                      </a:r>
                      <a:endParaRPr lang="en-US" sz="2800" b="0" kern="1200" noProof="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295747911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666304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quản lý doanh nghiệp</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939484536"/>
              </p:ext>
            </p:extLst>
          </p:nvPr>
        </p:nvGraphicFramePr>
        <p:xfrm>
          <a:off x="777362" y="1787422"/>
          <a:ext cx="10389325" cy="1889760"/>
        </p:xfrm>
        <a:graphic>
          <a:graphicData uri="http://schemas.openxmlformats.org/drawingml/2006/table">
            <a:tbl>
              <a:tblPr firstRow="1" bandRow="1"/>
              <a:tblGrid>
                <a:gridCol w="10389325">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tx1"/>
                          </a:solidFill>
                          <a:effectLst/>
                          <a:latin typeface="Times New Roman" panose="02020603050405020304" pitchFamily="18" charset="0"/>
                          <a:ea typeface="+mn-ea"/>
                          <a:cs typeface="Times New Roman" panose="02020603050405020304" pitchFamily="18" charset="0"/>
                        </a:rPr>
                        <a:t> </a:t>
                      </a:r>
                      <a:r>
                        <a:rPr lang="nl-NL" sz="2800" b="1" i="1">
                          <a:solidFill>
                            <a:schemeClr val="tx1"/>
                          </a:solidFill>
                          <a:effectLst/>
                          <a:latin typeface="Times New Roman" panose="02020603050405020304" pitchFamily="18" charset="0"/>
                          <a:ea typeface="Times New Roman" panose="02020603050405020304" pitchFamily="18" charset="0"/>
                        </a:rPr>
                        <a:t>Về đầu tư nước ngoài (FDI):</a:t>
                      </a:r>
                      <a:r>
                        <a:rPr lang="nl-NL" sz="2800" b="1" spc="-10">
                          <a:solidFill>
                            <a:schemeClr val="tx1"/>
                          </a:solidFill>
                          <a:effectLst/>
                          <a:latin typeface="Times New Roman" panose="02020603050405020304" pitchFamily="18" charset="0"/>
                          <a:ea typeface="Times New Roman" panose="02020603050405020304" pitchFamily="18" charset="0"/>
                        </a:rPr>
                        <a:t> </a:t>
                      </a:r>
                      <a:r>
                        <a:rPr lang="it-IT" sz="2800" b="0" kern="1200" spc="-10">
                          <a:solidFill>
                            <a:schemeClr val="tx1"/>
                          </a:solidFill>
                          <a:effectLst/>
                          <a:latin typeface="Times New Roman" panose="02020603050405020304" pitchFamily="18" charset="0"/>
                          <a:ea typeface="+mn-ea"/>
                          <a:cs typeface="+mn-cs"/>
                        </a:rPr>
                        <a:t>Trong </a:t>
                      </a:r>
                      <a:r>
                        <a:rPr lang="vi-VN" sz="2800" b="0" kern="1200" spc="-10">
                          <a:solidFill>
                            <a:schemeClr val="tx1"/>
                          </a:solidFill>
                          <a:effectLst/>
                          <a:latin typeface="Times New Roman" panose="02020603050405020304" pitchFamily="18" charset="0"/>
                          <a:ea typeface="+mn-ea"/>
                          <a:cs typeface="+mn-cs"/>
                        </a:rPr>
                        <a:t>tháng chưa phát sinh dự án mới</a:t>
                      </a:r>
                      <a:endParaRPr lang="vi-VN" sz="2800" b="0" i="0" spc="-1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1" i="1">
                          <a:effectLst/>
                          <a:latin typeface="Times New Roman" panose="02020603050405020304" pitchFamily="18" charset="0"/>
                          <a:ea typeface="Times New Roman" panose="02020603050405020304" pitchFamily="18" charset="0"/>
                        </a:rPr>
                        <a:t> </a:t>
                      </a:r>
                      <a:r>
                        <a:rPr lang="nl-NL" sz="2800" b="1" i="1">
                          <a:effectLst/>
                          <a:latin typeface="Times New Roman" panose="02020603050405020304" pitchFamily="18" charset="0"/>
                          <a:ea typeface="Times New Roman" panose="02020603050405020304" pitchFamily="18" charset="0"/>
                        </a:rPr>
                        <a:t>Về đầu tư trong nước:</a:t>
                      </a:r>
                      <a:r>
                        <a:rPr lang="nl-NL" sz="2800" b="1" spc="-10">
                          <a:effectLst/>
                          <a:latin typeface="Times New Roman" panose="02020603050405020304" pitchFamily="18" charset="0"/>
                          <a:ea typeface="Times New Roman" panose="02020603050405020304" pitchFamily="18" charset="0"/>
                        </a:rPr>
                        <a:t> </a:t>
                      </a:r>
                      <a:r>
                        <a:rPr lang="nl-NL" sz="2800" kern="1200" spc="-10">
                          <a:solidFill>
                            <a:schemeClr val="dk1"/>
                          </a:solidFill>
                          <a:effectLst/>
                          <a:latin typeface="Times New Roman" panose="02020603050405020304" pitchFamily="18" charset="0"/>
                          <a:ea typeface="+mn-ea"/>
                          <a:cs typeface="+mn-cs"/>
                        </a:rPr>
                        <a:t>Trong tháng 01, toàn tỉnh thu hút 08 dự án với tổng vốn đăng ký 5.801 tỷ đồng. Đồng thời, thực hiện tăng vốn 01 dự án với tổng vốn tăng thêm 13,75 tỷ đồng</a:t>
                      </a:r>
                      <a:endParaRPr lang="vi-VN" sz="2800" kern="1200" spc="-10">
                        <a:solidFill>
                          <a:schemeClr val="dk1"/>
                        </a:solidFill>
                        <a:effectLst/>
                        <a:latin typeface="Times New Roman" panose="02020603050405020304" pitchFamily="18" charset="0"/>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178624330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1460" y="16496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THÁNG 01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7" name="Table 6">
            <a:extLst>
              <a:ext uri="{FF2B5EF4-FFF2-40B4-BE49-F238E27FC236}">
                <a16:creationId xmlns:a16="http://schemas.microsoft.com/office/drawing/2014/main" id="{44FD6820-12F5-8C73-583C-7D9F46E04367}"/>
              </a:ext>
            </a:extLst>
          </p:cNvPr>
          <p:cNvGraphicFramePr>
            <a:graphicFrameLocks noGrp="1"/>
          </p:cNvGraphicFramePr>
          <p:nvPr>
            <p:extLst>
              <p:ext uri="{D42A27DB-BD31-4B8C-83A1-F6EECF244321}">
                <p14:modId xmlns:p14="http://schemas.microsoft.com/office/powerpoint/2010/main" val="855009834"/>
              </p:ext>
            </p:extLst>
          </p:nvPr>
        </p:nvGraphicFramePr>
        <p:xfrm>
          <a:off x="263586" y="822363"/>
          <a:ext cx="11669334" cy="5660774"/>
        </p:xfrm>
        <a:graphic>
          <a:graphicData uri="http://schemas.openxmlformats.org/drawingml/2006/table">
            <a:tbl>
              <a:tblPr>
                <a:tableStyleId>{5C22544A-7EE6-4342-B048-85BDC9FD1C3A}</a:tableStyleId>
              </a:tblPr>
              <a:tblGrid>
                <a:gridCol w="962006">
                  <a:extLst>
                    <a:ext uri="{9D8B030D-6E8A-4147-A177-3AD203B41FA5}">
                      <a16:colId xmlns:a16="http://schemas.microsoft.com/office/drawing/2014/main" val="2267806499"/>
                    </a:ext>
                  </a:extLst>
                </a:gridCol>
                <a:gridCol w="4156095">
                  <a:extLst>
                    <a:ext uri="{9D8B030D-6E8A-4147-A177-3AD203B41FA5}">
                      <a16:colId xmlns:a16="http://schemas.microsoft.com/office/drawing/2014/main" val="3402027480"/>
                    </a:ext>
                  </a:extLst>
                </a:gridCol>
                <a:gridCol w="1612900">
                  <a:extLst>
                    <a:ext uri="{9D8B030D-6E8A-4147-A177-3AD203B41FA5}">
                      <a16:colId xmlns:a16="http://schemas.microsoft.com/office/drawing/2014/main" val="910486081"/>
                    </a:ext>
                  </a:extLst>
                </a:gridCol>
                <a:gridCol w="1746470">
                  <a:extLst>
                    <a:ext uri="{9D8B030D-6E8A-4147-A177-3AD203B41FA5}">
                      <a16:colId xmlns:a16="http://schemas.microsoft.com/office/drawing/2014/main" val="935462006"/>
                    </a:ext>
                  </a:extLst>
                </a:gridCol>
                <a:gridCol w="1361666">
                  <a:extLst>
                    <a:ext uri="{9D8B030D-6E8A-4147-A177-3AD203B41FA5}">
                      <a16:colId xmlns:a16="http://schemas.microsoft.com/office/drawing/2014/main" val="823877200"/>
                    </a:ext>
                  </a:extLst>
                </a:gridCol>
                <a:gridCol w="1830197">
                  <a:extLst>
                    <a:ext uri="{9D8B030D-6E8A-4147-A177-3AD203B41FA5}">
                      <a16:colId xmlns:a16="http://schemas.microsoft.com/office/drawing/2014/main" val="407575768"/>
                    </a:ext>
                  </a:extLst>
                </a:gridCol>
              </a:tblGrid>
              <a:tr h="608584">
                <a:tc>
                  <a:txBody>
                    <a:bodyPr/>
                    <a:lstStyle/>
                    <a:p>
                      <a:pPr algn="ctr" fontAlgn="ctr"/>
                      <a:r>
                        <a:rPr lang="nl-NL" sz="1700" b="1" u="none" strike="noStrike">
                          <a:effectLst/>
                          <a:latin typeface="Times New Roman" panose="02020603050405020304" pitchFamily="18" charset="0"/>
                          <a:cs typeface="Times New Roman" panose="02020603050405020304" pitchFamily="18" charset="0"/>
                        </a:rPr>
                        <a:t>STT</a:t>
                      </a:r>
                      <a:endParaRPr lang="en-US" sz="17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1700" b="1" u="none" strike="noStrike">
                          <a:effectLst/>
                          <a:latin typeface="Times New Roman" panose="02020603050405020304" pitchFamily="18" charset="0"/>
                          <a:cs typeface="Times New Roman" panose="02020603050405020304" pitchFamily="18" charset="0"/>
                        </a:rPr>
                        <a:t>Chỉ tiêu</a:t>
                      </a:r>
                      <a:endParaRPr lang="en-US" sz="17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1700" b="1" u="none" strike="noStrike">
                          <a:effectLst/>
                          <a:latin typeface="Times New Roman" panose="02020603050405020304" pitchFamily="18" charset="0"/>
                          <a:cs typeface="Times New Roman" panose="02020603050405020304" pitchFamily="18" charset="0"/>
                        </a:rPr>
                        <a:t>Đơn vị tính</a:t>
                      </a:r>
                      <a:endParaRPr lang="en-US" sz="17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1700" b="1" u="none" strike="noStrike">
                          <a:effectLst/>
                          <a:latin typeface="Times New Roman" panose="02020603050405020304" pitchFamily="18" charset="0"/>
                          <a:cs typeface="Times New Roman" panose="02020603050405020304" pitchFamily="18" charset="0"/>
                        </a:rPr>
                        <a:t>Chỉ tiêu năm 2023 HĐND tỉnh giao</a:t>
                      </a:r>
                      <a:endParaRPr lang="en-US" sz="17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1700" b="1" u="none" strike="noStrike">
                          <a:effectLst/>
                          <a:latin typeface="Times New Roman" panose="02020603050405020304" pitchFamily="18" charset="0"/>
                          <a:cs typeface="Times New Roman" panose="02020603050405020304" pitchFamily="18" charset="0"/>
                        </a:rPr>
                        <a:t>Kết quả thực hiện tháng</a:t>
                      </a:r>
                      <a:r>
                        <a:rPr lang="vi-VN" sz="1700" b="1" u="none" strike="noStrike">
                          <a:effectLst/>
                          <a:latin typeface="Times New Roman" panose="02020603050405020304" pitchFamily="18" charset="0"/>
                          <a:cs typeface="Times New Roman" panose="02020603050405020304" pitchFamily="18" charset="0"/>
                        </a:rPr>
                        <a:t> 01</a:t>
                      </a:r>
                      <a:endParaRPr lang="en-US" sz="17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700" b="1" u="none" strike="noStrike">
                          <a:effectLst/>
                          <a:latin typeface="Times New Roman" panose="02020603050405020304" pitchFamily="18" charset="0"/>
                          <a:cs typeface="Times New Roman" panose="02020603050405020304" pitchFamily="18" charset="0"/>
                        </a:rPr>
                        <a:t>Ghi chú</a:t>
                      </a:r>
                      <a:endParaRPr lang="en-US" sz="17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2543807"/>
                  </a:ext>
                </a:extLst>
              </a:tr>
              <a:tr h="464965">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I</a:t>
                      </a: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400" b="1" i="0" u="none" strike="noStrike">
                          <a:solidFill>
                            <a:srgbClr val="000000"/>
                          </a:solidFill>
                          <a:effectLst/>
                          <a:latin typeface="Times New Roman" panose="02020603050405020304" pitchFamily="18" charset="0"/>
                          <a:cs typeface="Times New Roman" panose="02020603050405020304" pitchFamily="18" charset="0"/>
                        </a:rPr>
                        <a:t> CHỈ TIÊU HỘI ĐỒNG NHÂN DÂN TỈNH GIAO</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06098306"/>
                  </a:ext>
                </a:extLst>
              </a:tr>
              <a:tr h="352338">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1</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u="none" strike="noStrike">
                          <a:effectLst/>
                          <a:latin typeface="Times New Roman" panose="02020603050405020304" pitchFamily="18" charset="0"/>
                          <a:cs typeface="Times New Roman" panose="02020603050405020304" pitchFamily="18" charset="0"/>
                        </a:rPr>
                        <a:t>Tốc độ tăng GRDP</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700" u="none" strike="noStrike">
                          <a:effectLst/>
                          <a:latin typeface="Times New Roman" panose="02020603050405020304" pitchFamily="18" charset="0"/>
                          <a:cs typeface="Times New Roman" panose="02020603050405020304" pitchFamily="18" charset="0"/>
                        </a:rPr>
                        <a:t>7</a:t>
                      </a:r>
                      <a:r>
                        <a:rPr lang="nl-NL" sz="1700" u="none" strike="noStrike">
                          <a:effectLst/>
                          <a:latin typeface="Times New Roman" panose="02020603050405020304" pitchFamily="18" charset="0"/>
                          <a:cs typeface="Times New Roman" panose="02020603050405020304" pitchFamily="18" charset="0"/>
                        </a:rPr>
                        <a:t>,0 -</a:t>
                      </a:r>
                      <a:r>
                        <a:rPr lang="vi-VN" sz="1700" u="none" strike="noStrike">
                          <a:effectLst/>
                          <a:latin typeface="Times New Roman" panose="02020603050405020304" pitchFamily="18" charset="0"/>
                          <a:cs typeface="Times New Roman" panose="02020603050405020304" pitchFamily="18" charset="0"/>
                        </a:rPr>
                        <a:t> 7</a:t>
                      </a:r>
                      <a:r>
                        <a:rPr lang="nl-NL" sz="1700" u="none" strike="noStrike">
                          <a:effectLst/>
                          <a:latin typeface="Times New Roman" panose="02020603050405020304" pitchFamily="18" charset="0"/>
                          <a:cs typeface="Times New Roman" panose="02020603050405020304" pitchFamily="18" charset="0"/>
                        </a:rPr>
                        <a:t>,5</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Times New Roman" panose="02020603050405020304" pitchFamily="18" charset="0"/>
                          <a:cs typeface="Times New Roman" panose="02020603050405020304" pitchFamily="18" charset="0"/>
                        </a:rPr>
                        <a:t>-</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772651"/>
                  </a:ext>
                </a:extLst>
              </a:tr>
              <a:tr h="246690">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u="none" strike="noStrike">
                          <a:effectLst/>
                          <a:latin typeface="Times New Roman" panose="02020603050405020304" pitchFamily="18" charset="0"/>
                          <a:cs typeface="Times New Roman" panose="02020603050405020304" pitchFamily="18" charset="0"/>
                        </a:rPr>
                        <a:t>Trong đó:</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544681"/>
                  </a:ext>
                </a:extLst>
              </a:tr>
              <a:tr h="246690">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u="none" strike="noStrike">
                          <a:effectLst/>
                          <a:latin typeface="Times New Roman" panose="02020603050405020304" pitchFamily="18" charset="0"/>
                          <a:cs typeface="Times New Roman" panose="02020603050405020304" pitchFamily="18" charset="0"/>
                        </a:rPr>
                        <a:t>- Nông, lâm, thuỷ sản</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3,0</a:t>
                      </a:r>
                      <a:r>
                        <a:rPr lang="vi-VN" sz="1700" u="none" strike="noStrike">
                          <a:effectLst/>
                          <a:latin typeface="Times New Roman" panose="02020603050405020304" pitchFamily="18" charset="0"/>
                          <a:cs typeface="Times New Roman" panose="02020603050405020304" pitchFamily="18" charset="0"/>
                        </a:rPr>
                        <a:t> </a:t>
                      </a:r>
                      <a:r>
                        <a:rPr lang="nl-NL" sz="1700" u="none" strike="noStrike">
                          <a:effectLst/>
                          <a:latin typeface="Times New Roman" panose="02020603050405020304" pitchFamily="18" charset="0"/>
                          <a:cs typeface="Times New Roman" panose="02020603050405020304" pitchFamily="18" charset="0"/>
                        </a:rPr>
                        <a:t>-</a:t>
                      </a:r>
                      <a:r>
                        <a:rPr lang="vi-VN" sz="1700" u="none" strike="noStrike">
                          <a:effectLst/>
                          <a:latin typeface="Times New Roman" panose="02020603050405020304" pitchFamily="18" charset="0"/>
                          <a:cs typeface="Times New Roman" panose="02020603050405020304" pitchFamily="18" charset="0"/>
                        </a:rPr>
                        <a:t> </a:t>
                      </a:r>
                      <a:r>
                        <a:rPr lang="nl-NL" sz="1700" u="none" strike="noStrike">
                          <a:effectLst/>
                          <a:latin typeface="Times New Roman" panose="02020603050405020304" pitchFamily="18" charset="0"/>
                          <a:cs typeface="Times New Roman" panose="02020603050405020304" pitchFamily="18" charset="0"/>
                        </a:rPr>
                        <a:t>3,2</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997601"/>
                  </a:ext>
                </a:extLst>
              </a:tr>
              <a:tr h="246690">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u="none" strike="noStrike">
                          <a:effectLst/>
                          <a:latin typeface="Times New Roman" panose="02020603050405020304" pitchFamily="18" charset="0"/>
                          <a:cs typeface="Times New Roman" panose="02020603050405020304" pitchFamily="18" charset="0"/>
                        </a:rPr>
                        <a:t>- Công nghiệp và xây dựng</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9,0</a:t>
                      </a:r>
                      <a:r>
                        <a:rPr lang="vi-VN" sz="1700" u="none" strike="noStrike">
                          <a:effectLst/>
                          <a:latin typeface="Times New Roman" panose="02020603050405020304" pitchFamily="18" charset="0"/>
                          <a:cs typeface="Times New Roman" panose="02020603050405020304" pitchFamily="18" charset="0"/>
                        </a:rPr>
                        <a:t> </a:t>
                      </a:r>
                      <a:r>
                        <a:rPr lang="nl-NL" sz="1700" u="none" strike="noStrike">
                          <a:effectLst/>
                          <a:latin typeface="Times New Roman" panose="02020603050405020304" pitchFamily="18" charset="0"/>
                          <a:cs typeface="Times New Roman" panose="02020603050405020304" pitchFamily="18" charset="0"/>
                        </a:rPr>
                        <a:t>-</a:t>
                      </a:r>
                      <a:r>
                        <a:rPr lang="vi-VN" sz="1700" u="none" strike="noStrike">
                          <a:effectLst/>
                          <a:latin typeface="Times New Roman" panose="02020603050405020304" pitchFamily="18" charset="0"/>
                          <a:cs typeface="Times New Roman" panose="02020603050405020304" pitchFamily="18" charset="0"/>
                        </a:rPr>
                        <a:t> </a:t>
                      </a:r>
                      <a:r>
                        <a:rPr lang="nl-NL" sz="1700" u="none" strike="noStrike">
                          <a:effectLst/>
                          <a:latin typeface="Times New Roman" panose="02020603050405020304" pitchFamily="18" charset="0"/>
                          <a:cs typeface="Times New Roman" panose="02020603050405020304" pitchFamily="18" charset="0"/>
                        </a:rPr>
                        <a:t>9,5</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346645"/>
                  </a:ext>
                </a:extLst>
              </a:tr>
              <a:tr h="246690">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i="1" u="none" strike="noStrike">
                          <a:effectLst/>
                          <a:latin typeface="Times New Roman" panose="02020603050405020304" pitchFamily="18" charset="0"/>
                          <a:cs typeface="Times New Roman" panose="02020603050405020304" pitchFamily="18" charset="0"/>
                        </a:rPr>
                        <a:t>Riêng công nghiệp</a:t>
                      </a:r>
                      <a:endParaRPr lang="en-US" sz="17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i="1" u="none" strike="noStrike">
                          <a:effectLst/>
                          <a:latin typeface="Times New Roman" panose="02020603050405020304" pitchFamily="18" charset="0"/>
                          <a:cs typeface="Times New Roman" panose="02020603050405020304" pitchFamily="18" charset="0"/>
                        </a:rPr>
                        <a:t>%</a:t>
                      </a:r>
                      <a:endParaRPr lang="en-US" sz="17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700" b="0" i="1" u="none" strike="noStrike">
                          <a:solidFill>
                            <a:srgbClr val="000000"/>
                          </a:solidFill>
                          <a:effectLst/>
                          <a:latin typeface="Times New Roman" panose="02020603050405020304" pitchFamily="18" charset="0"/>
                          <a:cs typeface="Times New Roman" panose="02020603050405020304" pitchFamily="18" charset="0"/>
                        </a:rPr>
                        <a:t>9,5 – 9,7</a:t>
                      </a:r>
                      <a:endParaRPr lang="en-US" sz="17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7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17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51402"/>
                  </a:ext>
                </a:extLst>
              </a:tr>
              <a:tr h="246690">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pl-PL" sz="1700" u="none" strike="noStrike">
                          <a:effectLst/>
                          <a:latin typeface="Times New Roman" panose="02020603050405020304" pitchFamily="18" charset="0"/>
                          <a:cs typeface="Times New Roman" panose="02020603050405020304" pitchFamily="18" charset="0"/>
                        </a:rPr>
                        <a:t>- Dịch vụ</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Times New Roman" panose="02020603050405020304" pitchFamily="18" charset="0"/>
                          <a:cs typeface="Times New Roman" panose="02020603050405020304" pitchFamily="18" charset="0"/>
                        </a:rPr>
                        <a:t>7,9 – 8,7</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159697"/>
                  </a:ext>
                </a:extLst>
              </a:tr>
              <a:tr h="409950">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pl-PL" sz="1700" u="none" strike="noStrike">
                          <a:effectLst/>
                          <a:latin typeface="Times New Roman" panose="02020603050405020304" pitchFamily="18" charset="0"/>
                          <a:cs typeface="Times New Roman" panose="02020603050405020304" pitchFamily="18" charset="0"/>
                        </a:rPr>
                        <a:t>- Thuế sản phẩm trừ trợ cấp sản phẩm</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Times New Roman" panose="02020603050405020304" pitchFamily="18" charset="0"/>
                          <a:cs typeface="Times New Roman" panose="02020603050405020304" pitchFamily="18" charset="0"/>
                        </a:rPr>
                        <a:t>9</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17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3686219"/>
                  </a:ext>
                </a:extLst>
              </a:tr>
              <a:tr h="335559">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u="none" strike="noStrike">
                          <a:effectLst/>
                          <a:latin typeface="Times New Roman" panose="02020603050405020304" pitchFamily="18" charset="0"/>
                          <a:cs typeface="Times New Roman" panose="02020603050405020304" pitchFamily="18" charset="0"/>
                        </a:rPr>
                        <a:t>- GRDP bình quân đầu người</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Triệu đồng/người</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700" b="0" i="0" u="none" strike="noStrike">
                          <a:solidFill>
                            <a:srgbClr val="000000"/>
                          </a:solidFill>
                          <a:effectLst/>
                          <a:latin typeface="Times New Roman" panose="02020603050405020304" pitchFamily="18" charset="0"/>
                          <a:cs typeface="Times New Roman" panose="02020603050405020304" pitchFamily="18" charset="0"/>
                        </a:rPr>
                        <a:t>74,9 – 75,2</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700" u="none" strike="noStrike">
                          <a:effectLst/>
                          <a:latin typeface="Times New Roman" panose="02020603050405020304" pitchFamily="18" charset="0"/>
                          <a:cs typeface="Times New Roman" panose="02020603050405020304" pitchFamily="18" charset="0"/>
                        </a:rPr>
                        <a:t>-</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1367743"/>
                  </a:ext>
                </a:extLst>
              </a:tr>
              <a:tr h="246690">
                <a:tc>
                  <a:txBody>
                    <a:bodyPr/>
                    <a:lstStyle/>
                    <a:p>
                      <a:pPr algn="ctr" fontAlgn="ctr"/>
                      <a:r>
                        <a:rPr lang="nl-NL" sz="1700" u="none" strike="noStrike">
                          <a:solidFill>
                            <a:schemeClr val="tx1"/>
                          </a:solidFill>
                          <a:effectLst/>
                          <a:latin typeface="Times New Roman" panose="02020603050405020304" pitchFamily="18" charset="0"/>
                          <a:cs typeface="Times New Roman" panose="02020603050405020304" pitchFamily="18" charset="0"/>
                        </a:rPr>
                        <a:t>2</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u="none" strike="noStrike">
                          <a:solidFill>
                            <a:schemeClr val="tx1"/>
                          </a:solidFill>
                          <a:effectLst/>
                          <a:latin typeface="Times New Roman" panose="02020603050405020304" pitchFamily="18" charset="0"/>
                          <a:cs typeface="Times New Roman" panose="02020603050405020304" pitchFamily="18" charset="0"/>
                        </a:rPr>
                        <a:t>Chỉ số sản xuất công nghiệp</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solidFill>
                            <a:schemeClr val="tx1"/>
                          </a:solidFill>
                          <a:effectLst/>
                          <a:latin typeface="Times New Roman" panose="02020603050405020304" pitchFamily="18" charset="0"/>
                          <a:cs typeface="Times New Roman" panose="02020603050405020304" pitchFamily="18" charset="0"/>
                        </a:rPr>
                        <a:t>%</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1700" u="none" strike="noStrike">
                          <a:solidFill>
                            <a:schemeClr val="tx1"/>
                          </a:solidFill>
                          <a:effectLst/>
                          <a:latin typeface="Times New Roman" panose="02020603050405020304" pitchFamily="18" charset="0"/>
                          <a:cs typeface="Times New Roman" panose="02020603050405020304" pitchFamily="18" charset="0"/>
                        </a:rPr>
                        <a:t>7</a:t>
                      </a:r>
                      <a:r>
                        <a:rPr lang="nl-NL" sz="1700" u="none" strike="noStrike">
                          <a:solidFill>
                            <a:schemeClr val="tx1"/>
                          </a:solidFill>
                          <a:effectLst/>
                          <a:latin typeface="Times New Roman" panose="02020603050405020304" pitchFamily="18" charset="0"/>
                          <a:cs typeface="Times New Roman" panose="02020603050405020304" pitchFamily="18" charset="0"/>
                        </a:rPr>
                        <a:t>,5-7,</a:t>
                      </a:r>
                      <a:r>
                        <a:rPr lang="vi-VN" sz="1700" u="none" strike="noStrike">
                          <a:solidFill>
                            <a:schemeClr val="tx1"/>
                          </a:solidFill>
                          <a:effectLst/>
                          <a:latin typeface="Times New Roman" panose="02020603050405020304" pitchFamily="18" charset="0"/>
                          <a:cs typeface="Times New Roman" panose="02020603050405020304" pitchFamily="18" charset="0"/>
                        </a:rPr>
                        <a:t>7</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700" b="0" i="0" u="none" strike="noStrike">
                          <a:solidFill>
                            <a:schemeClr val="tx1"/>
                          </a:solidFill>
                          <a:effectLst/>
                          <a:latin typeface="Times New Roman" panose="02020603050405020304" pitchFamily="18" charset="0"/>
                          <a:cs typeface="Times New Roman" panose="02020603050405020304" pitchFamily="18" charset="0"/>
                        </a:rPr>
                        <a:t>2,92</a:t>
                      </a: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700" u="none" strike="noStrike">
                          <a:effectLst/>
                          <a:latin typeface="Times New Roman" panose="02020603050405020304" pitchFamily="18" charset="0"/>
                          <a:cs typeface="Times New Roman" panose="02020603050405020304" pitchFamily="18" charset="0"/>
                        </a:rPr>
                        <a:t> </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293910"/>
                  </a:ext>
                </a:extLst>
              </a:tr>
              <a:tr h="538352">
                <a:tc>
                  <a:txBody>
                    <a:bodyPr/>
                    <a:lstStyle/>
                    <a:p>
                      <a:pPr algn="ctr" fontAlgn="ctr"/>
                      <a:r>
                        <a:rPr lang="nl-NL" sz="1700" u="none" strike="noStrike">
                          <a:solidFill>
                            <a:schemeClr val="tx1"/>
                          </a:solidFill>
                          <a:effectLst/>
                          <a:latin typeface="Times New Roman" panose="02020603050405020304" pitchFamily="18" charset="0"/>
                          <a:cs typeface="Times New Roman" panose="02020603050405020304" pitchFamily="18" charset="0"/>
                        </a:rPr>
                        <a:t>3</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u="none" strike="noStrike">
                          <a:solidFill>
                            <a:schemeClr val="tx1"/>
                          </a:solidFill>
                          <a:effectLst/>
                          <a:latin typeface="Times New Roman" panose="02020603050405020304" pitchFamily="18" charset="0"/>
                          <a:cs typeface="Times New Roman" panose="02020603050405020304" pitchFamily="18" charset="0"/>
                        </a:rPr>
                        <a:t>Kim ngạch xuất khẩu </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solidFill>
                            <a:schemeClr val="tx1"/>
                          </a:solidFill>
                          <a:effectLst/>
                          <a:latin typeface="Times New Roman" panose="02020603050405020304" pitchFamily="18" charset="0"/>
                          <a:cs typeface="Times New Roman" panose="02020603050405020304" pitchFamily="18" charset="0"/>
                        </a:rPr>
                        <a:t>Triệu USD</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solidFill>
                            <a:schemeClr val="tx1"/>
                          </a:solidFill>
                          <a:effectLst/>
                          <a:latin typeface="Times New Roman" panose="02020603050405020304" pitchFamily="18" charset="0"/>
                          <a:cs typeface="Times New Roman" panose="02020603050405020304" pitchFamily="18" charset="0"/>
                        </a:rPr>
                        <a:t>1.</a:t>
                      </a:r>
                      <a:r>
                        <a:rPr lang="vi-VN" sz="1700" u="none" strike="noStrike">
                          <a:solidFill>
                            <a:schemeClr val="tx1"/>
                          </a:solidFill>
                          <a:effectLst/>
                          <a:latin typeface="Times New Roman" panose="02020603050405020304" pitchFamily="18" charset="0"/>
                          <a:cs typeface="Times New Roman" panose="02020603050405020304" pitchFamily="18" charset="0"/>
                        </a:rPr>
                        <a:t>600</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700" b="0" i="0" u="none" strike="noStrike">
                          <a:solidFill>
                            <a:schemeClr val="tx1"/>
                          </a:solidFill>
                          <a:effectLst/>
                          <a:latin typeface="Times New Roman" panose="02020603050405020304" pitchFamily="18" charset="0"/>
                          <a:cs typeface="Times New Roman" panose="02020603050405020304" pitchFamily="18" charset="0"/>
                        </a:rPr>
                        <a:t>149,2</a:t>
                      </a: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552105"/>
                  </a:ext>
                </a:extLst>
              </a:tr>
              <a:tr h="595618">
                <a:tc>
                  <a:txBody>
                    <a:bodyPr/>
                    <a:lstStyle/>
                    <a:p>
                      <a:pPr algn="ctr" fontAlgn="ctr"/>
                      <a:r>
                        <a:rPr lang="nl-NL" sz="1700" u="none" strike="noStrike">
                          <a:solidFill>
                            <a:schemeClr val="tx1"/>
                          </a:solidFill>
                          <a:effectLst/>
                          <a:latin typeface="Times New Roman" panose="02020603050405020304" pitchFamily="18" charset="0"/>
                          <a:cs typeface="Times New Roman" panose="02020603050405020304" pitchFamily="18" charset="0"/>
                        </a:rPr>
                        <a:t>4</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u="none" strike="noStrike">
                          <a:solidFill>
                            <a:schemeClr val="tx1"/>
                          </a:solidFill>
                          <a:effectLst/>
                          <a:latin typeface="Times New Roman" panose="02020603050405020304" pitchFamily="18" charset="0"/>
                          <a:cs typeface="Times New Roman" panose="02020603050405020304" pitchFamily="18" charset="0"/>
                        </a:rPr>
                        <a:t>Tổng thu ngân sách trên địa bàn</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solidFill>
                            <a:schemeClr val="tx1"/>
                          </a:solidFill>
                          <a:effectLst/>
                          <a:latin typeface="Times New Roman" panose="02020603050405020304" pitchFamily="18" charset="0"/>
                          <a:cs typeface="Times New Roman" panose="02020603050405020304" pitchFamily="18" charset="0"/>
                        </a:rPr>
                        <a:t>Tỷ đồng</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solidFill>
                            <a:schemeClr val="tx1"/>
                          </a:solidFill>
                          <a:effectLst/>
                          <a:latin typeface="Times New Roman" panose="02020603050405020304" pitchFamily="18" charset="0"/>
                          <a:cs typeface="Times New Roman" panose="02020603050405020304" pitchFamily="18" charset="0"/>
                        </a:rPr>
                        <a:t>1</a:t>
                      </a:r>
                      <a:r>
                        <a:rPr lang="vi-VN" sz="1700" u="none" strike="noStrike">
                          <a:solidFill>
                            <a:schemeClr val="tx1"/>
                          </a:solidFill>
                          <a:effectLst/>
                          <a:latin typeface="Times New Roman" panose="02020603050405020304" pitchFamily="18" charset="0"/>
                          <a:cs typeface="Times New Roman" panose="02020603050405020304" pitchFamily="18" charset="0"/>
                        </a:rPr>
                        <a:t>3.650</a:t>
                      </a:r>
                      <a:endParaRPr lang="en-US" sz="17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700" b="0" i="0" u="none" strike="noStrike">
                          <a:solidFill>
                            <a:schemeClr val="tx1"/>
                          </a:solidFill>
                          <a:effectLst/>
                          <a:latin typeface="Times New Roman" panose="02020603050405020304" pitchFamily="18" charset="0"/>
                          <a:cs typeface="Times New Roman" panose="02020603050405020304" pitchFamily="18" charset="0"/>
                        </a:rPr>
                        <a:t>809,1</a:t>
                      </a: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6672781"/>
                  </a:ext>
                </a:extLst>
              </a:tr>
              <a:tr h="246690">
                <a:tc>
                  <a:txBody>
                    <a:bodyPr/>
                    <a:lstStyle/>
                    <a:p>
                      <a:pPr algn="ctr" fontAlgn="ctr"/>
                      <a:r>
                        <a:rPr lang="nl-NL" sz="1700" u="none" strike="noStrike">
                          <a:solidFill>
                            <a:schemeClr val="tx1"/>
                          </a:solidFill>
                          <a:effectLst/>
                          <a:latin typeface="Times New Roman" panose="02020603050405020304" pitchFamily="18" charset="0"/>
                          <a:cs typeface="Times New Roman" panose="02020603050405020304" pitchFamily="18" charset="0"/>
                        </a:rPr>
                        <a:t> </a:t>
                      </a:r>
                      <a:endParaRPr lang="en-US" sz="1700" b="0" i="1"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i="1" u="none" strike="noStrike">
                          <a:solidFill>
                            <a:schemeClr val="tx1"/>
                          </a:solidFill>
                          <a:effectLst/>
                          <a:latin typeface="Times New Roman" panose="02020603050405020304" pitchFamily="18" charset="0"/>
                          <a:cs typeface="Times New Roman" panose="02020603050405020304" pitchFamily="18" charset="0"/>
                        </a:rPr>
                        <a:t>Trong đó: Thu nội địa</a:t>
                      </a:r>
                      <a:endParaRPr lang="en-US" sz="1700" b="0" i="1"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i="1" u="none" strike="noStrike">
                          <a:solidFill>
                            <a:schemeClr val="tx1"/>
                          </a:solidFill>
                          <a:effectLst/>
                          <a:latin typeface="Times New Roman" panose="02020603050405020304" pitchFamily="18" charset="0"/>
                          <a:cs typeface="Times New Roman" panose="02020603050405020304" pitchFamily="18" charset="0"/>
                        </a:rPr>
                        <a:t>Tỷ đồng</a:t>
                      </a:r>
                      <a:endParaRPr lang="en-US" sz="1700" b="0" i="1"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i="1" u="none" strike="noStrike">
                          <a:solidFill>
                            <a:schemeClr val="tx1"/>
                          </a:solidFill>
                          <a:effectLst/>
                          <a:latin typeface="Times New Roman" panose="02020603050405020304" pitchFamily="18" charset="0"/>
                          <a:cs typeface="Times New Roman" panose="02020603050405020304" pitchFamily="18" charset="0"/>
                        </a:rPr>
                        <a:t>1</a:t>
                      </a:r>
                      <a:r>
                        <a:rPr lang="vi-VN" sz="1700" i="1" u="none" strike="noStrike">
                          <a:solidFill>
                            <a:schemeClr val="tx1"/>
                          </a:solidFill>
                          <a:effectLst/>
                          <a:latin typeface="Times New Roman" panose="02020603050405020304" pitchFamily="18" charset="0"/>
                          <a:cs typeface="Times New Roman" panose="02020603050405020304" pitchFamily="18" charset="0"/>
                        </a:rPr>
                        <a:t>2.558,5</a:t>
                      </a:r>
                      <a:endParaRPr lang="en-US" sz="1700" b="0" i="1"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700" b="0" i="1" u="none" strike="noStrike">
                          <a:solidFill>
                            <a:schemeClr val="tx1"/>
                          </a:solidFill>
                          <a:effectLst/>
                          <a:latin typeface="Times New Roman" panose="02020603050405020304" pitchFamily="18" charset="0"/>
                          <a:cs typeface="Times New Roman" panose="02020603050405020304" pitchFamily="18" charset="0"/>
                        </a:rPr>
                        <a:t>794,8</a:t>
                      </a: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700" i="1" u="none" strike="noStrike">
                          <a:effectLst/>
                          <a:latin typeface="Times New Roman" panose="02020603050405020304" pitchFamily="18" charset="0"/>
                          <a:cs typeface="Times New Roman" panose="02020603050405020304" pitchFamily="18" charset="0"/>
                        </a:rPr>
                        <a:t> </a:t>
                      </a:r>
                      <a:endParaRPr lang="en-US" sz="1700" b="0" i="1"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281639"/>
                  </a:ext>
                </a:extLst>
              </a:tr>
              <a:tr h="486464">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5</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700" u="none" strike="noStrike">
                          <a:effectLst/>
                          <a:latin typeface="Times New Roman" panose="02020603050405020304" pitchFamily="18" charset="0"/>
                          <a:cs typeface="Times New Roman" panose="02020603050405020304" pitchFamily="18" charset="0"/>
                        </a:rPr>
                        <a:t>Tốc độ tăng Tổng vốn đầu tư toàn xã hội</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u="none" strike="noStrike">
                          <a:effectLst/>
                          <a:latin typeface="Times New Roman" panose="02020603050405020304" pitchFamily="18" charset="0"/>
                          <a:cs typeface="Times New Roman" panose="02020603050405020304" pitchFamily="18" charset="0"/>
                        </a:rPr>
                        <a:t>10</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700" b="0" i="0" u="none" strike="noStrike">
                          <a:solidFill>
                            <a:srgbClr val="000000"/>
                          </a:solidFill>
                          <a:effectLst/>
                          <a:latin typeface="Times New Roman" panose="02020603050405020304" pitchFamily="18" charset="0"/>
                          <a:cs typeface="Times New Roman" panose="02020603050405020304" pitchFamily="18" charset="0"/>
                        </a:rPr>
                        <a:t>-</a:t>
                      </a: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332137"/>
                  </a:ext>
                </a:extLst>
              </a:tr>
            </a:tbl>
          </a:graphicData>
        </a:graphic>
      </p:graphicFrame>
    </p:spTree>
    <p:extLst>
      <p:ext uri="{BB962C8B-B14F-4D97-AF65-F5344CB8AC3E}">
        <p14:creationId xmlns:p14="http://schemas.microsoft.com/office/powerpoint/2010/main" val="348917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666304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quản lý doanh nghiệp</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731559605"/>
              </p:ext>
            </p:extLst>
          </p:nvPr>
        </p:nvGraphicFramePr>
        <p:xfrm>
          <a:off x="456203" y="594017"/>
          <a:ext cx="11456164" cy="6217920"/>
        </p:xfrm>
        <a:graphic>
          <a:graphicData uri="http://schemas.openxmlformats.org/drawingml/2006/table">
            <a:tbl>
              <a:tblPr firstRow="1" bandRow="1"/>
              <a:tblGrid>
                <a:gridCol w="11456164">
                  <a:extLst>
                    <a:ext uri="{9D8B030D-6E8A-4147-A177-3AD203B41FA5}">
                      <a16:colId xmlns:a16="http://schemas.microsoft.com/office/drawing/2014/main" val="3655493598"/>
                    </a:ext>
                  </a:extLst>
                </a:gridCol>
              </a:tblGrid>
              <a:tr h="4818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vi-VN" sz="2800" b="0" i="0" spc="-10">
                        <a:solidFill>
                          <a:schemeClr val="tx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2229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af-ZA" sz="2800" b="1" i="1" kern="1200" spc="-10">
                          <a:solidFill>
                            <a:schemeClr val="dk1"/>
                          </a:solidFill>
                          <a:effectLst/>
                          <a:latin typeface="Times New Roman" panose="02020603050405020304" pitchFamily="18" charset="0"/>
                          <a:ea typeface="+mn-ea"/>
                          <a:cs typeface="+mn-cs"/>
                        </a:rPr>
                        <a:t>Về phát triển doanh nghiệp</a:t>
                      </a:r>
                      <a:r>
                        <a:rPr lang="af-ZA" sz="2800" kern="1200" spc="-10">
                          <a:solidFill>
                            <a:schemeClr val="dk1"/>
                          </a:solidFill>
                          <a:effectLst/>
                          <a:latin typeface="Times New Roman" panose="02020603050405020304" pitchFamily="18" charset="0"/>
                          <a:ea typeface="+mn-ea"/>
                          <a:cs typeface="+mn-cs"/>
                        </a:rPr>
                        <a:t>:</a:t>
                      </a:r>
                      <a:endParaRPr lang="vi-VN" sz="2800" kern="1200" spc="-10">
                        <a:solidFill>
                          <a:schemeClr val="dk1"/>
                        </a:solidFill>
                        <a:effectLst/>
                        <a:latin typeface="Times New Roman" panose="02020603050405020304" pitchFamily="18" charset="0"/>
                        <a:ea typeface="+mn-ea"/>
                        <a:cs typeface="+mn-cs"/>
                      </a:endParaRPr>
                    </a:p>
                    <a:p>
                      <a:pPr marL="0" marR="0" lvl="0" indent="0" algn="just" defTabSz="1219170" rtl="0" eaLnBrk="1" fontAlgn="auto" latinLnBrk="0" hangingPunct="1">
                        <a:lnSpc>
                          <a:spcPct val="100000"/>
                        </a:lnSpc>
                        <a:spcBef>
                          <a:spcPts val="0"/>
                        </a:spcBef>
                        <a:spcAft>
                          <a:spcPts val="1200"/>
                        </a:spcAft>
                        <a:buClrTx/>
                        <a:buSzTx/>
                        <a:buFontTx/>
                        <a:buNone/>
                        <a:tabLst/>
                        <a:defRPr/>
                      </a:pPr>
                      <a:r>
                        <a:rPr lang="vi-VN" sz="2800" kern="1200" spc="-10">
                          <a:solidFill>
                            <a:schemeClr val="dk1"/>
                          </a:solidFill>
                          <a:effectLst/>
                          <a:latin typeface="Times New Roman" panose="02020603050405020304" pitchFamily="18" charset="0"/>
                          <a:ea typeface="+mn-ea"/>
                          <a:cs typeface="+mn-cs"/>
                        </a:rPr>
                        <a:t>- </a:t>
                      </a:r>
                      <a:r>
                        <a:rPr lang="nl-NL" sz="2800" kern="1200" spc="-10">
                          <a:solidFill>
                            <a:schemeClr val="dk1"/>
                          </a:solidFill>
                          <a:effectLst/>
                          <a:latin typeface="Times New Roman" panose="02020603050405020304" pitchFamily="18" charset="0"/>
                          <a:ea typeface="+mn-ea"/>
                          <a:cs typeface="+mn-cs"/>
                        </a:rPr>
                        <a:t>Từ đầu năm đến 31/01/2023 có 6</a:t>
                      </a:r>
                      <a:r>
                        <a:rPr lang="vi-VN" sz="2800" kern="1200" spc="-10">
                          <a:solidFill>
                            <a:schemeClr val="dk1"/>
                          </a:solidFill>
                          <a:effectLst/>
                          <a:latin typeface="Times New Roman" panose="02020603050405020304" pitchFamily="18" charset="0"/>
                          <a:ea typeface="+mn-ea"/>
                          <a:cs typeface="+mn-cs"/>
                        </a:rPr>
                        <a:t>8</a:t>
                      </a:r>
                      <a:r>
                        <a:rPr lang="nl-NL" sz="2800" kern="1200" spc="-10">
                          <a:solidFill>
                            <a:schemeClr val="dk1"/>
                          </a:solidFill>
                          <a:effectLst/>
                          <a:latin typeface="Times New Roman" panose="02020603050405020304" pitchFamily="18" charset="0"/>
                          <a:ea typeface="+mn-ea"/>
                          <a:cs typeface="+mn-cs"/>
                        </a:rPr>
                        <a:t> doanh nghiệp thành lập mới với tổng vốn đăng ký 8</a:t>
                      </a:r>
                      <a:r>
                        <a:rPr lang="vi-VN" sz="2800" kern="1200" spc="-10">
                          <a:solidFill>
                            <a:schemeClr val="dk1"/>
                          </a:solidFill>
                          <a:effectLst/>
                          <a:latin typeface="Times New Roman" panose="02020603050405020304" pitchFamily="18" charset="0"/>
                          <a:ea typeface="+mn-ea"/>
                          <a:cs typeface="+mn-cs"/>
                        </a:rPr>
                        <a:t>96,3</a:t>
                      </a:r>
                      <a:r>
                        <a:rPr lang="nl-NL" sz="2800" kern="1200" spc="-10">
                          <a:solidFill>
                            <a:schemeClr val="dk1"/>
                          </a:solidFill>
                          <a:effectLst/>
                          <a:latin typeface="Times New Roman" panose="02020603050405020304" pitchFamily="18" charset="0"/>
                          <a:ea typeface="+mn-ea"/>
                          <a:cs typeface="+mn-cs"/>
                        </a:rPr>
                        <a:t> tỷ đồng. So với cùng kỳ năm trước giảm </a:t>
                      </a:r>
                      <a:r>
                        <a:rPr lang="vi-VN" sz="2800" kern="1200" spc="-10">
                          <a:solidFill>
                            <a:schemeClr val="dk1"/>
                          </a:solidFill>
                          <a:effectLst/>
                          <a:latin typeface="Times New Roman" panose="02020603050405020304" pitchFamily="18" charset="0"/>
                          <a:ea typeface="+mn-ea"/>
                          <a:cs typeface="+mn-cs"/>
                        </a:rPr>
                        <a:t>39,8</a:t>
                      </a:r>
                      <a:r>
                        <a:rPr lang="nl-NL" sz="2800" kern="1200" spc="-10">
                          <a:solidFill>
                            <a:schemeClr val="dk1"/>
                          </a:solidFill>
                          <a:effectLst/>
                          <a:latin typeface="Times New Roman" panose="02020603050405020304" pitchFamily="18" charset="0"/>
                          <a:ea typeface="+mn-ea"/>
                          <a:cs typeface="+mn-cs"/>
                        </a:rPr>
                        <a:t>% về số doanh nghiệp và </a:t>
                      </a:r>
                      <a:r>
                        <a:rPr lang="vi-VN" sz="2800" kern="1200" spc="-10">
                          <a:solidFill>
                            <a:schemeClr val="dk1"/>
                          </a:solidFill>
                          <a:effectLst/>
                          <a:latin typeface="Times New Roman" panose="02020603050405020304" pitchFamily="18" charset="0"/>
                          <a:ea typeface="+mn-ea"/>
                          <a:cs typeface="+mn-cs"/>
                        </a:rPr>
                        <a:t>giảm</a:t>
                      </a:r>
                      <a:r>
                        <a:rPr lang="nl-NL" sz="2800" kern="1200" spc="-10">
                          <a:solidFill>
                            <a:schemeClr val="dk1"/>
                          </a:solidFill>
                          <a:effectLst/>
                          <a:latin typeface="Times New Roman" panose="02020603050405020304" pitchFamily="18" charset="0"/>
                          <a:ea typeface="+mn-ea"/>
                          <a:cs typeface="+mn-cs"/>
                        </a:rPr>
                        <a:t> </a:t>
                      </a:r>
                      <a:r>
                        <a:rPr lang="vi-VN" sz="2800" kern="1200" spc="-10">
                          <a:solidFill>
                            <a:schemeClr val="dk1"/>
                          </a:solidFill>
                          <a:effectLst/>
                          <a:latin typeface="Times New Roman" panose="02020603050405020304" pitchFamily="18" charset="0"/>
                          <a:ea typeface="+mn-ea"/>
                          <a:cs typeface="+mn-cs"/>
                        </a:rPr>
                        <a:t>32,3</a:t>
                      </a:r>
                      <a:r>
                        <a:rPr lang="nl-NL" sz="2800" kern="1200" spc="-10">
                          <a:solidFill>
                            <a:schemeClr val="dk1"/>
                          </a:solidFill>
                          <a:effectLst/>
                          <a:latin typeface="Times New Roman" panose="02020603050405020304" pitchFamily="18" charset="0"/>
                          <a:ea typeface="+mn-ea"/>
                          <a:cs typeface="+mn-cs"/>
                        </a:rPr>
                        <a:t>% về vốn đăng ký</a:t>
                      </a:r>
                      <a:r>
                        <a:rPr lang="vi-VN" sz="2800" kern="1200" spc="-10">
                          <a:solidFill>
                            <a:schemeClr val="dk1"/>
                          </a:solidFill>
                          <a:effectLst/>
                          <a:latin typeface="Times New Roman" panose="02020603050405020304" pitchFamily="18" charset="0"/>
                          <a:ea typeface="+mn-ea"/>
                          <a:cs typeface="+mn-cs"/>
                        </a:rPr>
                        <a:t>.</a:t>
                      </a:r>
                    </a:p>
                    <a:p>
                      <a:pPr marL="0" marR="0" lvl="0" indent="0" algn="just" defTabSz="1219170" rtl="0" eaLnBrk="1" fontAlgn="auto" latinLnBrk="0" hangingPunct="1">
                        <a:lnSpc>
                          <a:spcPct val="100000"/>
                        </a:lnSpc>
                        <a:spcBef>
                          <a:spcPts val="0"/>
                        </a:spcBef>
                        <a:spcAft>
                          <a:spcPts val="1200"/>
                        </a:spcAft>
                        <a:buClrTx/>
                        <a:buSzTx/>
                        <a:buFontTx/>
                        <a:buNone/>
                        <a:tabLst/>
                        <a:defRPr/>
                      </a:pPr>
                      <a:r>
                        <a:rPr lang="vi-VN" sz="2800" kern="1200" spc="-10">
                          <a:solidFill>
                            <a:schemeClr val="dk1"/>
                          </a:solidFill>
                          <a:effectLst/>
                          <a:latin typeface="Times New Roman" panose="02020603050405020304" pitchFamily="18" charset="0"/>
                          <a:ea typeface="+mn-ea"/>
                          <a:cs typeface="+mn-cs"/>
                        </a:rPr>
                        <a:t>- </a:t>
                      </a:r>
                      <a:r>
                        <a:rPr lang="nl-NL" sz="2800" kern="1200" spc="-10">
                          <a:solidFill>
                            <a:schemeClr val="dk1"/>
                          </a:solidFill>
                          <a:effectLst/>
                          <a:latin typeface="Times New Roman" panose="02020603050405020304" pitchFamily="18" charset="0"/>
                          <a:ea typeface="+mn-ea"/>
                          <a:cs typeface="+mn-cs"/>
                        </a:rPr>
                        <a:t>Từ đầu năm đến </a:t>
                      </a:r>
                      <a:r>
                        <a:rPr lang="vi-VN" sz="2800" kern="1200" spc="-10">
                          <a:solidFill>
                            <a:schemeClr val="dk1"/>
                          </a:solidFill>
                          <a:effectLst/>
                          <a:latin typeface="Times New Roman" panose="02020603050405020304" pitchFamily="18" charset="0"/>
                          <a:ea typeface="+mn-ea"/>
                          <a:cs typeface="+mn-cs"/>
                        </a:rPr>
                        <a:t>15</a:t>
                      </a:r>
                      <a:r>
                        <a:rPr lang="nl-NL" sz="2800" kern="1200" spc="-10">
                          <a:solidFill>
                            <a:schemeClr val="dk1"/>
                          </a:solidFill>
                          <a:effectLst/>
                          <a:latin typeface="Times New Roman" panose="02020603050405020304" pitchFamily="18" charset="0"/>
                          <a:ea typeface="+mn-ea"/>
                          <a:cs typeface="+mn-cs"/>
                        </a:rPr>
                        <a:t>/0</a:t>
                      </a:r>
                      <a:r>
                        <a:rPr lang="vi-VN" sz="2800" kern="1200" spc="-10">
                          <a:solidFill>
                            <a:schemeClr val="dk1"/>
                          </a:solidFill>
                          <a:effectLst/>
                          <a:latin typeface="Times New Roman" panose="02020603050405020304" pitchFamily="18" charset="0"/>
                          <a:ea typeface="+mn-ea"/>
                          <a:cs typeface="+mn-cs"/>
                        </a:rPr>
                        <a:t>2</a:t>
                      </a:r>
                      <a:r>
                        <a:rPr lang="nl-NL" sz="2800" kern="1200" spc="-10">
                          <a:solidFill>
                            <a:schemeClr val="dk1"/>
                          </a:solidFill>
                          <a:effectLst/>
                          <a:latin typeface="Times New Roman" panose="02020603050405020304" pitchFamily="18" charset="0"/>
                          <a:ea typeface="+mn-ea"/>
                          <a:cs typeface="+mn-cs"/>
                        </a:rPr>
                        <a:t>/2023 có </a:t>
                      </a:r>
                      <a:r>
                        <a:rPr lang="vi-VN" sz="2800" kern="1200" spc="-10">
                          <a:solidFill>
                            <a:schemeClr val="dk1"/>
                          </a:solidFill>
                          <a:effectLst/>
                          <a:latin typeface="Times New Roman" panose="02020603050405020304" pitchFamily="18" charset="0"/>
                          <a:ea typeface="+mn-ea"/>
                          <a:cs typeface="+mn-cs"/>
                        </a:rPr>
                        <a:t>120</a:t>
                      </a:r>
                      <a:r>
                        <a:rPr lang="nl-NL" sz="2800" kern="1200" spc="-10">
                          <a:solidFill>
                            <a:schemeClr val="dk1"/>
                          </a:solidFill>
                          <a:effectLst/>
                          <a:latin typeface="Times New Roman" panose="02020603050405020304" pitchFamily="18" charset="0"/>
                          <a:ea typeface="+mn-ea"/>
                          <a:cs typeface="+mn-cs"/>
                        </a:rPr>
                        <a:t> doanh nghiệp thành lập mới với tổng vốn đăng ký </a:t>
                      </a:r>
                      <a:r>
                        <a:rPr lang="vi-VN" sz="2800" kern="1200" spc="-10">
                          <a:solidFill>
                            <a:schemeClr val="dk1"/>
                          </a:solidFill>
                          <a:effectLst/>
                          <a:latin typeface="Times New Roman" panose="02020603050405020304" pitchFamily="18" charset="0"/>
                          <a:ea typeface="+mn-ea"/>
                          <a:cs typeface="+mn-cs"/>
                        </a:rPr>
                        <a:t>2.096,6</a:t>
                      </a:r>
                      <a:r>
                        <a:rPr lang="nl-NL" sz="2800" kern="1200" spc="-10">
                          <a:solidFill>
                            <a:schemeClr val="dk1"/>
                          </a:solidFill>
                          <a:effectLst/>
                          <a:latin typeface="Times New Roman" panose="02020603050405020304" pitchFamily="18" charset="0"/>
                          <a:ea typeface="+mn-ea"/>
                          <a:cs typeface="+mn-cs"/>
                        </a:rPr>
                        <a:t> tỷ đồng. So với cùng kỳ năm trước giảm </a:t>
                      </a:r>
                      <a:r>
                        <a:rPr lang="vi-VN" sz="2800" kern="1200" spc="-10">
                          <a:solidFill>
                            <a:schemeClr val="dk1"/>
                          </a:solidFill>
                          <a:effectLst/>
                          <a:latin typeface="Times New Roman" panose="02020603050405020304" pitchFamily="18" charset="0"/>
                          <a:ea typeface="+mn-ea"/>
                          <a:cs typeface="+mn-cs"/>
                        </a:rPr>
                        <a:t>16,1</a:t>
                      </a:r>
                      <a:r>
                        <a:rPr lang="nl-NL" sz="2800" kern="1200" spc="-10">
                          <a:solidFill>
                            <a:schemeClr val="dk1"/>
                          </a:solidFill>
                          <a:effectLst/>
                          <a:latin typeface="Times New Roman" panose="02020603050405020304" pitchFamily="18" charset="0"/>
                          <a:ea typeface="+mn-ea"/>
                          <a:cs typeface="+mn-cs"/>
                        </a:rPr>
                        <a:t>% về số doanh nghiệp và </a:t>
                      </a:r>
                      <a:r>
                        <a:rPr lang="vi-VN" sz="2800" kern="1200" spc="-10">
                          <a:solidFill>
                            <a:schemeClr val="dk1"/>
                          </a:solidFill>
                          <a:effectLst/>
                          <a:latin typeface="Times New Roman" panose="02020603050405020304" pitchFamily="18" charset="0"/>
                          <a:ea typeface="+mn-ea"/>
                          <a:cs typeface="+mn-cs"/>
                        </a:rPr>
                        <a:t>tăng 44,5</a:t>
                      </a:r>
                      <a:r>
                        <a:rPr lang="nl-NL" sz="2800" kern="1200" spc="-10">
                          <a:solidFill>
                            <a:schemeClr val="dk1"/>
                          </a:solidFill>
                          <a:effectLst/>
                          <a:latin typeface="Times New Roman" panose="02020603050405020304" pitchFamily="18" charset="0"/>
                          <a:ea typeface="+mn-ea"/>
                          <a:cs typeface="+mn-cs"/>
                        </a:rPr>
                        <a:t>% về vốn đăng ký</a:t>
                      </a:r>
                      <a:r>
                        <a:rPr lang="vi-VN" sz="2800" kern="1200" spc="-10">
                          <a:solidFill>
                            <a:schemeClr val="dk1"/>
                          </a:solidFill>
                          <a:effectLst/>
                          <a:latin typeface="Times New Roman" panose="02020603050405020304" pitchFamily="18" charset="0"/>
                          <a:ea typeface="+mn-ea"/>
                          <a:cs typeface="+mn-cs"/>
                        </a:rPr>
                        <a:t>.</a:t>
                      </a:r>
                    </a:p>
                    <a:p>
                      <a:pPr marL="457200" marR="0" lvl="0" indent="-457200" algn="just" defTabSz="1219170" rtl="0" eaLnBrk="1" fontAlgn="auto" latinLnBrk="0" hangingPunct="1">
                        <a:lnSpc>
                          <a:spcPct val="100000"/>
                        </a:lnSpc>
                        <a:spcBef>
                          <a:spcPts val="0"/>
                        </a:spcBef>
                        <a:spcAft>
                          <a:spcPts val="1200"/>
                        </a:spcAft>
                        <a:buClrTx/>
                        <a:buSzTx/>
                        <a:buFontTx/>
                        <a:buChar char="-"/>
                        <a:tabLst/>
                        <a:defRPr/>
                      </a:pPr>
                      <a:r>
                        <a:rPr lang="vi-VN" sz="2800" kern="1200" spc="-10">
                          <a:solidFill>
                            <a:schemeClr val="dk1"/>
                          </a:solidFill>
                          <a:effectLst/>
                          <a:latin typeface="Times New Roman" panose="02020603050405020304" pitchFamily="18" charset="0"/>
                          <a:ea typeface="+mn-ea"/>
                          <a:cs typeface="+mn-cs"/>
                        </a:rPr>
                        <a:t>Một số doanh nghiệp có quy mô lớn thời gian qua: </a:t>
                      </a:r>
                    </a:p>
                    <a:p>
                      <a:pPr marL="457200" marR="0" lvl="0" indent="-457200" algn="just" defTabSz="1219170" rtl="0" eaLnBrk="1" fontAlgn="auto" latinLnBrk="0" hangingPunct="1">
                        <a:lnSpc>
                          <a:spcPct val="100000"/>
                        </a:lnSpc>
                        <a:spcBef>
                          <a:spcPts val="0"/>
                        </a:spcBef>
                        <a:spcAft>
                          <a:spcPts val="1200"/>
                        </a:spcAft>
                        <a:buClrTx/>
                        <a:buSzTx/>
                        <a:buFontTx/>
                        <a:buChar char="-"/>
                        <a:tabLst/>
                        <a:defRPr/>
                      </a:pPr>
                      <a:r>
                        <a:rPr lang="vi-VN" sz="2800" kern="1200" spc="-10">
                          <a:solidFill>
                            <a:schemeClr val="dk1"/>
                          </a:solidFill>
                          <a:effectLst/>
                          <a:latin typeface="Times New Roman" panose="02020603050405020304" pitchFamily="18" charset="0"/>
                          <a:ea typeface="+mn-ea"/>
                          <a:cs typeface="+mn-cs"/>
                        </a:rPr>
                        <a:t>+ CÔNG TY CỔ PHẦN TAKAO BÌNH ĐỊNH: 168 TỶ ĐỒNG</a:t>
                      </a:r>
                      <a:endParaRPr lang="en-US" sz="2800" kern="1200" spc="-10">
                        <a:solidFill>
                          <a:schemeClr val="dk1"/>
                        </a:solidFill>
                        <a:effectLst/>
                        <a:latin typeface="Times New Roman" panose="02020603050405020304" pitchFamily="18" charset="0"/>
                        <a:ea typeface="+mn-ea"/>
                        <a:cs typeface="+mn-cs"/>
                      </a:endParaRPr>
                    </a:p>
                    <a:p>
                      <a:pPr marL="457200" marR="0" lvl="0" indent="-457200" algn="just" defTabSz="1219170" rtl="0" eaLnBrk="1" fontAlgn="auto" latinLnBrk="0" hangingPunct="1">
                        <a:lnSpc>
                          <a:spcPct val="100000"/>
                        </a:lnSpc>
                        <a:spcBef>
                          <a:spcPts val="0"/>
                        </a:spcBef>
                        <a:spcAft>
                          <a:spcPts val="1200"/>
                        </a:spcAft>
                        <a:buClrTx/>
                        <a:buSzTx/>
                        <a:buFontTx/>
                        <a:buChar char="-"/>
                        <a:tabLst/>
                        <a:defRPr/>
                      </a:pPr>
                      <a:r>
                        <a:rPr lang="en-US" sz="2800" kern="1200" spc="-10">
                          <a:solidFill>
                            <a:schemeClr val="dk1"/>
                          </a:solidFill>
                          <a:effectLst/>
                          <a:latin typeface="Times New Roman" panose="02020603050405020304" pitchFamily="18" charset="0"/>
                          <a:ea typeface="+mn-ea"/>
                          <a:cs typeface="+mn-cs"/>
                        </a:rPr>
                        <a:t>+ </a:t>
                      </a:r>
                      <a:r>
                        <a:rPr lang="vi-VN" sz="2800" kern="1200" spc="-10">
                          <a:solidFill>
                            <a:schemeClr val="dk1"/>
                          </a:solidFill>
                          <a:effectLst/>
                          <a:latin typeface="Times New Roman" panose="02020603050405020304" pitchFamily="18" charset="0"/>
                          <a:ea typeface="+mn-ea"/>
                          <a:cs typeface="+mn-cs"/>
                        </a:rPr>
                        <a:t>CÔNG TY CỔ PHẦN RICH LAND QUY NHƠN: 450 TỶ ĐỒNG</a:t>
                      </a:r>
                      <a:endParaRPr lang="en-US" sz="2800" kern="1200" spc="-10">
                        <a:solidFill>
                          <a:schemeClr val="dk1"/>
                        </a:solidFill>
                        <a:effectLst/>
                        <a:latin typeface="Times New Roman" panose="02020603050405020304" pitchFamily="18" charset="0"/>
                        <a:ea typeface="+mn-ea"/>
                        <a:cs typeface="+mn-cs"/>
                      </a:endParaRPr>
                    </a:p>
                    <a:p>
                      <a:pPr marL="457200" marR="0" lvl="0" indent="-457200" algn="just" defTabSz="1219170" rtl="0" eaLnBrk="1" fontAlgn="auto" latinLnBrk="0" hangingPunct="1">
                        <a:lnSpc>
                          <a:spcPct val="100000"/>
                        </a:lnSpc>
                        <a:spcBef>
                          <a:spcPts val="0"/>
                        </a:spcBef>
                        <a:spcAft>
                          <a:spcPts val="1200"/>
                        </a:spcAft>
                        <a:buClrTx/>
                        <a:buSzTx/>
                        <a:buFontTx/>
                        <a:buChar char="-"/>
                        <a:tabLst/>
                        <a:defRPr/>
                      </a:pPr>
                      <a:r>
                        <a:rPr lang="en-US" sz="2800" kern="1200" spc="-10">
                          <a:solidFill>
                            <a:schemeClr val="dk1"/>
                          </a:solidFill>
                          <a:effectLst/>
                          <a:latin typeface="Times New Roman" panose="02020603050405020304" pitchFamily="18" charset="0"/>
                          <a:ea typeface="+mn-ea"/>
                          <a:cs typeface="+mn-cs"/>
                        </a:rPr>
                        <a:t>+CÔNG TY CỔ PHẦN AN QUANG HOLDINGS: 1.045 TỶ ĐỒNG</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189956822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721441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5. Thu hút đầu tư và quản lý doanh nghiệp (tt)</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8986BBEE-AF8E-768A-0DA0-978B470B894D}"/>
              </a:ext>
            </a:extLst>
          </p:cNvPr>
          <p:cNvGraphicFramePr>
            <a:graphicFrameLocks/>
          </p:cNvGraphicFramePr>
          <p:nvPr>
            <p:extLst>
              <p:ext uri="{D42A27DB-BD31-4B8C-83A1-F6EECF244321}">
                <p14:modId xmlns:p14="http://schemas.microsoft.com/office/powerpoint/2010/main" val="3013172450"/>
              </p:ext>
            </p:extLst>
          </p:nvPr>
        </p:nvGraphicFramePr>
        <p:xfrm>
          <a:off x="383515" y="1471747"/>
          <a:ext cx="5198679" cy="47461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FD0E7B3C-C855-A7AE-2233-282E95781052}"/>
              </a:ext>
            </a:extLst>
          </p:cNvPr>
          <p:cNvGraphicFramePr>
            <a:graphicFrameLocks/>
          </p:cNvGraphicFramePr>
          <p:nvPr>
            <p:extLst>
              <p:ext uri="{D42A27DB-BD31-4B8C-83A1-F6EECF244321}">
                <p14:modId xmlns:p14="http://schemas.microsoft.com/office/powerpoint/2010/main" val="1063834369"/>
              </p:ext>
            </p:extLst>
          </p:nvPr>
        </p:nvGraphicFramePr>
        <p:xfrm>
          <a:off x="6326775" y="1471747"/>
          <a:ext cx="4820195" cy="4580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080445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589813"/>
            <a:ext cx="3077381"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6. Văn hóa – xã hội</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2929569"/>
              </p:ext>
            </p:extLst>
          </p:nvPr>
        </p:nvGraphicFramePr>
        <p:xfrm>
          <a:off x="476389" y="1130402"/>
          <a:ext cx="11067911" cy="5669280"/>
        </p:xfrm>
        <a:graphic>
          <a:graphicData uri="http://schemas.openxmlformats.org/drawingml/2006/table">
            <a:tbl>
              <a:tblPr firstRow="1" bandRow="1"/>
              <a:tblGrid>
                <a:gridCol w="11067911">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N</a:t>
                      </a:r>
                      <a:r>
                        <a:rPr lang="nl-NL" sz="2000" b="0" kern="1200">
                          <a:solidFill>
                            <a:schemeClr val="dk1"/>
                          </a:solidFill>
                          <a:effectLst/>
                          <a:latin typeface="Times New Roman" panose="02020603050405020304" pitchFamily="18" charset="0"/>
                          <a:ea typeface="+mn-ea"/>
                          <a:cs typeface="Times New Roman" panose="02020603050405020304" pitchFamily="18" charset="0"/>
                        </a:rPr>
                        <a:t>gành Giáo dục và Đào tạo đã tổ chức sơ kết học kỳ I năm học 2022-2023</a:t>
                      </a:r>
                      <a:r>
                        <a:rPr lang="af-ZA" sz="2000" b="0" kern="1200">
                          <a:solidFill>
                            <a:schemeClr val="dk1"/>
                          </a:solidFill>
                          <a:effectLst/>
                          <a:latin typeface="Times New Roman" panose="02020603050405020304" pitchFamily="18" charset="0"/>
                          <a:ea typeface="+mn-ea"/>
                          <a:cs typeface="Times New Roman" panose="02020603050405020304" pitchFamily="18" charset="0"/>
                        </a:rPr>
                        <a:t>. </a:t>
                      </a:r>
                      <a:endParaRPr lang="en-US" sz="20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nl-NL" sz="2000" b="0" kern="1200">
                          <a:solidFill>
                            <a:schemeClr val="dk1"/>
                          </a:solidFill>
                          <a:effectLst/>
                          <a:latin typeface="Times New Roman" panose="02020603050405020304" pitchFamily="18" charset="0"/>
                          <a:ea typeface="+mn-ea"/>
                          <a:cs typeface="Times New Roman" panose="02020603050405020304" pitchFamily="18" charset="0"/>
                        </a:rPr>
                        <a:t>Về văn hóa – thể thao: </a:t>
                      </a:r>
                      <a:r>
                        <a:rPr lang="vi-VN" sz="2000" b="0" kern="1200">
                          <a:solidFill>
                            <a:schemeClr val="dk1"/>
                          </a:solidFill>
                          <a:effectLst/>
                          <a:latin typeface="Times New Roman" panose="02020603050405020304" pitchFamily="18" charset="0"/>
                          <a:ea typeface="+mn-ea"/>
                          <a:cs typeface="Times New Roman" panose="02020603050405020304" pitchFamily="18" charset="0"/>
                        </a:rPr>
                        <a:t>Các hoạt động văn hoá, thông tin, văn nghệ, thể dục thể thao, báo chí, phát thanh truyền hình </a:t>
                      </a:r>
                      <a:r>
                        <a:rPr lang="nl-NL" sz="2000" b="0" kern="1200">
                          <a:solidFill>
                            <a:schemeClr val="dk1"/>
                          </a:solidFill>
                          <a:effectLst/>
                          <a:latin typeface="Times New Roman" panose="02020603050405020304" pitchFamily="18" charset="0"/>
                          <a:ea typeface="+mn-ea"/>
                          <a:cs typeface="Times New Roman" panose="02020603050405020304" pitchFamily="18" charset="0"/>
                        </a:rPr>
                        <a:t>chuẩn bị </a:t>
                      </a:r>
                      <a:r>
                        <a:rPr lang="vi-VN" sz="2000" b="0" kern="1200">
                          <a:solidFill>
                            <a:schemeClr val="dk1"/>
                          </a:solidFill>
                          <a:effectLst/>
                          <a:latin typeface="Times New Roman" panose="02020603050405020304" pitchFamily="18" charset="0"/>
                          <a:ea typeface="+mn-ea"/>
                          <a:cs typeface="Times New Roman" panose="02020603050405020304" pitchFamily="18" charset="0"/>
                        </a:rPr>
                        <a:t>mừng Đảng mừng Xuân</a:t>
                      </a:r>
                      <a:r>
                        <a:rPr lang="nl-NL" sz="2000" b="0" kern="1200">
                          <a:solidFill>
                            <a:schemeClr val="dk1"/>
                          </a:solidFill>
                          <a:effectLst/>
                          <a:latin typeface="Times New Roman" panose="02020603050405020304" pitchFamily="18" charset="0"/>
                          <a:ea typeface="+mn-ea"/>
                          <a:cs typeface="Times New Roman" panose="02020603050405020304" pitchFamily="18" charset="0"/>
                        </a:rPr>
                        <a:t>, đón tết Quý Mão 2023 </a:t>
                      </a:r>
                      <a:r>
                        <a:rPr lang="vi-VN" sz="2000" b="0" kern="1200">
                          <a:solidFill>
                            <a:schemeClr val="dk1"/>
                          </a:solidFill>
                          <a:effectLst/>
                          <a:latin typeface="Times New Roman" panose="02020603050405020304" pitchFamily="18" charset="0"/>
                          <a:ea typeface="+mn-ea"/>
                          <a:cs typeface="Times New Roman" panose="02020603050405020304" pitchFamily="18" charset="0"/>
                        </a:rPr>
                        <a:t>được các ngành</a:t>
                      </a:r>
                      <a:r>
                        <a:rPr lang="nl-NL" sz="2000" b="0" kern="1200">
                          <a:solidFill>
                            <a:schemeClr val="dk1"/>
                          </a:solidFill>
                          <a:effectLst/>
                          <a:latin typeface="Times New Roman" panose="02020603050405020304" pitchFamily="18" charset="0"/>
                          <a:ea typeface="+mn-ea"/>
                          <a:cs typeface="Times New Roman" panose="02020603050405020304" pitchFamily="18" charset="0"/>
                        </a:rPr>
                        <a:t> và các</a:t>
                      </a:r>
                      <a:r>
                        <a:rPr lang="vi-VN" sz="2000" b="0" kern="1200">
                          <a:solidFill>
                            <a:schemeClr val="dk1"/>
                          </a:solidFill>
                          <a:effectLst/>
                          <a:latin typeface="Times New Roman" panose="02020603050405020304" pitchFamily="18" charset="0"/>
                          <a:ea typeface="+mn-ea"/>
                          <a:cs typeface="Times New Roman" panose="02020603050405020304" pitchFamily="18" charset="0"/>
                        </a:rPr>
                        <a:t> địa phương quan tâm.</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nl-NL" sz="2000" b="0" kern="1200">
                          <a:solidFill>
                            <a:schemeClr val="dk1"/>
                          </a:solidFill>
                          <a:effectLst/>
                          <a:latin typeface="Times New Roman" panose="02020603050405020304" pitchFamily="18" charset="0"/>
                          <a:ea typeface="+mn-ea"/>
                          <a:cs typeface="Times New Roman" panose="02020603050405020304" pitchFamily="18" charset="0"/>
                        </a:rPr>
                        <a:t>Công tác bảo đảm an sinh xã hội dịp Tết Nguyên đá</a:t>
                      </a:r>
                      <a:r>
                        <a:rPr lang="vi-VN" sz="2000" b="0" kern="1200">
                          <a:solidFill>
                            <a:schemeClr val="dk1"/>
                          </a:solidFill>
                          <a:effectLst/>
                          <a:latin typeface="Times New Roman" panose="02020603050405020304" pitchFamily="18" charset="0"/>
                          <a:ea typeface="+mn-ea"/>
                          <a:cs typeface="Times New Roman" panose="02020603050405020304" pitchFamily="18" charset="0"/>
                        </a:rPr>
                        <a:t>n</a:t>
                      </a:r>
                      <a:r>
                        <a:rPr lang="nl-NL" sz="2000" b="0" kern="1200">
                          <a:solidFill>
                            <a:schemeClr val="dk1"/>
                          </a:solidFill>
                          <a:effectLst/>
                          <a:latin typeface="Times New Roman" panose="02020603050405020304" pitchFamily="18" charset="0"/>
                          <a:ea typeface="+mn-ea"/>
                          <a:cs typeface="Times New Roman" panose="02020603050405020304" pitchFamily="18" charset="0"/>
                        </a:rPr>
                        <a:t> đã được thực hiện hiệu quả, vui tươi, đầm ấm, thiết thực</a:t>
                      </a: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it-IT" sz="2000" b="0" kern="1200">
                          <a:solidFill>
                            <a:schemeClr val="dk1"/>
                          </a:solidFill>
                          <a:effectLst/>
                          <a:latin typeface="Times New Roman" panose="02020603050405020304" pitchFamily="18" charset="0"/>
                          <a:ea typeface="+mn-ea"/>
                          <a:cs typeface="Times New Roman" panose="02020603050405020304" pitchFamily="18" charset="0"/>
                        </a:rPr>
                        <a:t>Các cấp, các ngành đã tổ chức </a:t>
                      </a:r>
                      <a:r>
                        <a:rPr lang="vi-VN" sz="2000" b="0" kern="1200">
                          <a:solidFill>
                            <a:schemeClr val="dk1"/>
                          </a:solidFill>
                          <a:effectLst/>
                          <a:latin typeface="Times New Roman" panose="02020603050405020304" pitchFamily="18" charset="0"/>
                          <a:ea typeface="+mn-ea"/>
                          <a:cs typeface="Times New Roman" panose="02020603050405020304" pitchFamily="18" charset="0"/>
                        </a:rPr>
                        <a:t>nhiều </a:t>
                      </a:r>
                      <a:r>
                        <a:rPr lang="it-IT" sz="2000" b="0" kern="1200">
                          <a:solidFill>
                            <a:schemeClr val="dk1"/>
                          </a:solidFill>
                          <a:effectLst/>
                          <a:latin typeface="Times New Roman" panose="02020603050405020304" pitchFamily="18" charset="0"/>
                          <a:ea typeface="+mn-ea"/>
                          <a:cs typeface="Times New Roman" panose="02020603050405020304" pitchFamily="18" charset="0"/>
                        </a:rPr>
                        <a:t>hoạt động </a:t>
                      </a:r>
                      <a:r>
                        <a:rPr lang="vi-VN" sz="2000" b="0" kern="1200">
                          <a:solidFill>
                            <a:schemeClr val="dk1"/>
                          </a:solidFill>
                          <a:effectLst/>
                          <a:latin typeface="Times New Roman" panose="02020603050405020304" pitchFamily="18" charset="0"/>
                          <a:ea typeface="+mn-ea"/>
                          <a:cs typeface="Times New Roman" panose="02020603050405020304" pitchFamily="18" charset="0"/>
                        </a:rPr>
                        <a:t>hỗ trợ</a:t>
                      </a:r>
                      <a:r>
                        <a:rPr lang="it-IT" sz="2000" b="0" kern="1200">
                          <a:solidFill>
                            <a:schemeClr val="dk1"/>
                          </a:solidFill>
                          <a:effectLst/>
                          <a:latin typeface="Times New Roman" panose="02020603050405020304" pitchFamily="18" charset="0"/>
                          <a:ea typeface="+mn-ea"/>
                          <a:cs typeface="Times New Roman" panose="02020603050405020304" pitchFamily="18" charset="0"/>
                        </a:rPr>
                        <a:t>, chăm lo </a:t>
                      </a:r>
                      <a:r>
                        <a:rPr lang="vi-VN" sz="2000" b="0" kern="1200">
                          <a:solidFill>
                            <a:schemeClr val="dk1"/>
                          </a:solidFill>
                          <a:effectLst/>
                          <a:latin typeface="Times New Roman" panose="02020603050405020304" pitchFamily="18" charset="0"/>
                          <a:ea typeface="+mn-ea"/>
                          <a:cs typeface="Times New Roman" panose="02020603050405020304" pitchFamily="18" charset="0"/>
                        </a:rPr>
                        <a:t>cho các đối tượng </a:t>
                      </a:r>
                      <a:r>
                        <a:rPr lang="it-IT" sz="2000" b="0" kern="1200">
                          <a:solidFill>
                            <a:schemeClr val="dk1"/>
                          </a:solidFill>
                          <a:effectLst/>
                          <a:latin typeface="Times New Roman" panose="02020603050405020304" pitchFamily="18" charset="0"/>
                          <a:ea typeface="+mn-ea"/>
                          <a:cs typeface="Times New Roman" panose="02020603050405020304" pitchFamily="18" charset="0"/>
                        </a:rPr>
                        <a:t>với tổng kinh phí hơn 30,6 tỷ đồng</a:t>
                      </a:r>
                      <a:r>
                        <a:rPr lang="vi-VN" sz="2000" b="0" kern="1200">
                          <a:solidFill>
                            <a:schemeClr val="dk1"/>
                          </a:solidFill>
                          <a:effectLst/>
                          <a:latin typeface="Times New Roman" panose="02020603050405020304" pitchFamily="18" charset="0"/>
                          <a:ea typeface="+mn-ea"/>
                          <a:cs typeface="Times New Roman" panose="02020603050405020304" pitchFamily="18" charset="0"/>
                        </a:rPr>
                        <a:t>;</a:t>
                      </a:r>
                      <a:r>
                        <a:rPr lang="it-IT" sz="2000" b="0" kern="1200">
                          <a:solidFill>
                            <a:schemeClr val="dk1"/>
                          </a:solidFill>
                          <a:effectLst/>
                          <a:latin typeface="Times New Roman" panose="02020603050405020304" pitchFamily="18" charset="0"/>
                          <a:ea typeface="+mn-ea"/>
                          <a:cs typeface="Times New Roman" panose="02020603050405020304" pitchFamily="18" charset="0"/>
                        </a:rPr>
                        <a:t> các tổ chức, cá nhân đã trao tặng với tổng số tiền trên 73,8 tỷ đồng</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es-ES" sz="2000" b="0" kern="1200">
                          <a:solidFill>
                            <a:schemeClr val="dk1"/>
                          </a:solidFill>
                          <a:effectLst/>
                          <a:latin typeface="Times New Roman" panose="02020603050405020304" pitchFamily="18" charset="0"/>
                          <a:ea typeface="+mn-ea"/>
                          <a:cs typeface="Times New Roman" panose="02020603050405020304" pitchFamily="18" charset="0"/>
                        </a:rPr>
                        <a:t>Hầu hết các doanh nghiệp thực hiện tốt việc trả lương cho người lao động, không có doanh nghiệp nợ lương người lao động; chưa có tình trạng đình công, lãn công xảy ra trên địa bàn tỉnh.</a:t>
                      </a:r>
                      <a:endParaRPr lang="vi-VN" sz="20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es-ES" sz="2000" b="0" kern="1200">
                          <a:solidFill>
                            <a:schemeClr val="dk1"/>
                          </a:solidFill>
                          <a:effectLst/>
                          <a:latin typeface="Times New Roman" panose="02020603050405020304" pitchFamily="18" charset="0"/>
                          <a:ea typeface="+mn-ea"/>
                          <a:cs typeface="Times New Roman" panose="02020603050405020304" pitchFamily="18" charset="0"/>
                        </a:rPr>
                        <a:t>Ngành Y tế </a:t>
                      </a:r>
                      <a:r>
                        <a:rPr lang="nl-NL" sz="2000" b="0" kern="1200">
                          <a:solidFill>
                            <a:schemeClr val="dk1"/>
                          </a:solidFill>
                          <a:effectLst/>
                          <a:latin typeface="Times New Roman" panose="02020603050405020304" pitchFamily="18" charset="0"/>
                          <a:ea typeface="+mn-ea"/>
                          <a:cs typeface="Times New Roman" panose="02020603050405020304" pitchFamily="18" charset="0"/>
                        </a:rPr>
                        <a:t>tiếp tục tập trung đẩy mạnh công tác phòng, chống dịch Covid-19 trong tình hình mới và các dịch bệnh khác như sốt xuất huyết, tay chân miệng... T</a:t>
                      </a:r>
                      <a:r>
                        <a:rPr lang="vi-VN" sz="2000" b="0" kern="1200">
                          <a:solidFill>
                            <a:schemeClr val="dk1"/>
                          </a:solidFill>
                          <a:effectLst/>
                          <a:latin typeface="Times New Roman" panose="02020603050405020304" pitchFamily="18" charset="0"/>
                          <a:ea typeface="+mn-ea"/>
                          <a:cs typeface="Times New Roman" panose="02020603050405020304" pitchFamily="18" charset="0"/>
                        </a:rPr>
                        <a:t>iếp tục đẩy mạnh việc tiêm </a:t>
                      </a:r>
                      <a:r>
                        <a:rPr lang="nl-NL" sz="2000" b="0" kern="1200">
                          <a:solidFill>
                            <a:schemeClr val="dk1"/>
                          </a:solidFill>
                          <a:effectLst/>
                          <a:latin typeface="Times New Roman" panose="02020603050405020304" pitchFamily="18" charset="0"/>
                          <a:ea typeface="+mn-ea"/>
                          <a:cs typeface="Times New Roman" panose="02020603050405020304" pitchFamily="18" charset="0"/>
                        </a:rPr>
                        <a:t>vắc-xin </a:t>
                      </a:r>
                      <a:r>
                        <a:rPr lang="vi-VN" sz="2000" b="0" kern="1200">
                          <a:solidFill>
                            <a:schemeClr val="dk1"/>
                          </a:solidFill>
                          <a:effectLst/>
                          <a:latin typeface="Times New Roman" panose="02020603050405020304" pitchFamily="18" charset="0"/>
                          <a:ea typeface="+mn-ea"/>
                          <a:cs typeface="Times New Roman" panose="02020603050405020304" pitchFamily="18" charset="0"/>
                        </a:rPr>
                        <a:t>phòng </a:t>
                      </a:r>
                      <a:r>
                        <a:rPr lang="nl-NL" sz="2000" b="0" kern="1200">
                          <a:solidFill>
                            <a:schemeClr val="dk1"/>
                          </a:solidFill>
                          <a:effectLst/>
                          <a:latin typeface="Times New Roman" panose="02020603050405020304" pitchFamily="18" charset="0"/>
                          <a:ea typeface="+mn-ea"/>
                          <a:cs typeface="Times New Roman" panose="02020603050405020304" pitchFamily="18" charset="0"/>
                        </a:rPr>
                        <a:t>Covid</a:t>
                      </a:r>
                      <a:r>
                        <a:rPr lang="vi-VN" sz="2000" b="0" kern="1200">
                          <a:solidFill>
                            <a:schemeClr val="dk1"/>
                          </a:solidFill>
                          <a:effectLst/>
                          <a:latin typeface="Times New Roman" panose="02020603050405020304" pitchFamily="18" charset="0"/>
                          <a:ea typeface="+mn-ea"/>
                          <a:cs typeface="Times New Roman" panose="02020603050405020304" pitchFamily="18" charset="0"/>
                        </a:rPr>
                        <a:t>-19 cho người dân </a:t>
                      </a:r>
                      <a:r>
                        <a:rPr lang="nl-NL" sz="2000" b="0" kern="1200">
                          <a:solidFill>
                            <a:schemeClr val="dk1"/>
                          </a:solidFill>
                          <a:effectLst/>
                          <a:latin typeface="Times New Roman" panose="02020603050405020304" pitchFamily="18" charset="0"/>
                          <a:ea typeface="+mn-ea"/>
                          <a:cs typeface="Times New Roman" panose="02020603050405020304" pitchFamily="18" charset="0"/>
                        </a:rPr>
                        <a:t>trên địa bàn tỉnh</a:t>
                      </a: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Times New Roman" panose="02020603050405020304" pitchFamily="18" charset="0"/>
                          <a:ea typeface="+mn-ea"/>
                          <a:cs typeface="Times New Roman" panose="02020603050405020304" pitchFamily="18" charset="0"/>
                        </a:rPr>
                        <a:t> </a:t>
                      </a:r>
                      <a:r>
                        <a:rPr lang="nl-NL" sz="2000" b="0" kern="1200">
                          <a:solidFill>
                            <a:schemeClr val="dk1"/>
                          </a:solidFill>
                          <a:effectLst/>
                          <a:latin typeface="Times New Roman" panose="02020603050405020304" pitchFamily="18" charset="0"/>
                          <a:ea typeface="+mn-ea"/>
                          <a:cs typeface="Times New Roman" panose="02020603050405020304" pitchFamily="18" charset="0"/>
                        </a:rPr>
                        <a:t>Ngành Khoa học Công nghệ, Thông tin truyền thông: Tập trung tuyên truyền chủ trương về thúc đẩy sản xuất; chống kinh doanh, sản xuất hàng giả; chống buôn lậu, kiểm soát giá cả thị trường, đảm bảo vệ sinh an toàn thực phẩm, ngăn ngừa các thông tin sai lệch gây tác động xấu đến sản xuất kinh doanh và tâm lý người tiêu dùng trong dịp Tết Nguyên đán 2023.</a:t>
                      </a:r>
                      <a:endParaRPr lang="en-US" sz="2000" b="0" kern="1200" noProof="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230767125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201337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7. Nội chính</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2557443152"/>
              </p:ext>
            </p:extLst>
          </p:nvPr>
        </p:nvGraphicFramePr>
        <p:xfrm>
          <a:off x="447814" y="1466882"/>
          <a:ext cx="10896461" cy="2895600"/>
        </p:xfrm>
        <a:graphic>
          <a:graphicData uri="http://schemas.openxmlformats.org/drawingml/2006/table">
            <a:tbl>
              <a:tblPr firstRow="1" bandRow="1"/>
              <a:tblGrid>
                <a:gridCol w="10896461">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Times New Roman" panose="02020603050405020304" pitchFamily="18" charset="0"/>
                          <a:ea typeface="+mn-ea"/>
                          <a:cs typeface="Times New Roman" panose="02020603050405020304" pitchFamily="18" charset="0"/>
                        </a:rPr>
                        <a:t> </a:t>
                      </a:r>
                      <a:r>
                        <a:rPr lang="en-US" sz="2800" b="0" kern="1200">
                          <a:solidFill>
                            <a:schemeClr val="dk1"/>
                          </a:solidFill>
                          <a:effectLst/>
                          <a:latin typeface="Times New Roman" panose="02020603050405020304" pitchFamily="18" charset="0"/>
                          <a:ea typeface="+mn-ea"/>
                          <a:cs typeface="Times New Roman" panose="02020603050405020304" pitchFamily="18" charset="0"/>
                        </a:rPr>
                        <a:t>Tình hình an ninh chính trị và trật tự an toàn xã hội trước, trong và sau Tết được đảm bảo</a:t>
                      </a:r>
                      <a:endParaRPr lang="en-US" sz="2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it-IT" sz="2800" b="1" i="1" spc="-10">
                          <a:solidFill>
                            <a:prstClr val="black"/>
                          </a:solidFill>
                          <a:latin typeface="Times New Roman" pitchFamily="18" charset="0"/>
                          <a:ea typeface="Times New Roman" panose="02020603050405020304" pitchFamily="18" charset="0"/>
                          <a:cs typeface="Times New Roman" pitchFamily="18" charset="0"/>
                        </a:rPr>
                        <a:t> </a:t>
                      </a:r>
                      <a:r>
                        <a:rPr lang="it-IT" sz="2800" b="0" i="0" spc="-10">
                          <a:solidFill>
                            <a:prstClr val="black"/>
                          </a:solidFill>
                          <a:latin typeface="Times New Roman" pitchFamily="18" charset="0"/>
                          <a:ea typeface="Times New Roman" panose="02020603050405020304" pitchFamily="18" charset="0"/>
                          <a:cs typeface="Times New Roman" pitchFamily="18" charset="0"/>
                        </a:rPr>
                        <a:t>Tình hình Tai nạn giao thông:</a:t>
                      </a:r>
                      <a:r>
                        <a:rPr lang="it-IT" sz="2800" b="1" i="1" spc="-10">
                          <a:solidFill>
                            <a:prstClr val="black"/>
                          </a:solidFill>
                          <a:latin typeface="Times New Roman" pitchFamily="18" charset="0"/>
                          <a:ea typeface="Times New Roman" panose="02020603050405020304" pitchFamily="18" charset="0"/>
                          <a:cs typeface="Times New Roman" pitchFamily="18" charset="0"/>
                        </a:rPr>
                        <a:t> </a:t>
                      </a:r>
                      <a:r>
                        <a:rPr lang="it-IT" sz="2800" spc="-10">
                          <a:solidFill>
                            <a:prstClr val="black"/>
                          </a:solidFill>
                          <a:latin typeface="Times New Roman" pitchFamily="18" charset="0"/>
                          <a:ea typeface="Times New Roman" panose="02020603050405020304" pitchFamily="18" charset="0"/>
                          <a:cs typeface="Times New Roman" pitchFamily="18" charset="0"/>
                        </a:rPr>
                        <a:t>Đã xảy ra </a:t>
                      </a:r>
                      <a:r>
                        <a:rPr lang="vi-VN" sz="2800" spc="-10">
                          <a:solidFill>
                            <a:prstClr val="black"/>
                          </a:solidFill>
                          <a:latin typeface="Times New Roman" pitchFamily="18" charset="0"/>
                          <a:ea typeface="Times New Roman" panose="02020603050405020304" pitchFamily="18" charset="0"/>
                          <a:cs typeface="Times New Roman" pitchFamily="18" charset="0"/>
                        </a:rPr>
                        <a:t>08</a:t>
                      </a:r>
                      <a:r>
                        <a:rPr lang="it-IT" sz="2800" spc="-10">
                          <a:solidFill>
                            <a:prstClr val="black"/>
                          </a:solidFill>
                          <a:latin typeface="Times New Roman" pitchFamily="18" charset="0"/>
                          <a:ea typeface="Times New Roman" panose="02020603050405020304" pitchFamily="18" charset="0"/>
                          <a:cs typeface="Times New Roman" pitchFamily="18" charset="0"/>
                        </a:rPr>
                        <a:t> vụ, làm </a:t>
                      </a:r>
                      <a:r>
                        <a:rPr lang="vi-VN" sz="2800" spc="-10">
                          <a:solidFill>
                            <a:prstClr val="black"/>
                          </a:solidFill>
                          <a:latin typeface="Times New Roman" pitchFamily="18" charset="0"/>
                          <a:ea typeface="Times New Roman" panose="02020603050405020304" pitchFamily="18" charset="0"/>
                          <a:cs typeface="Times New Roman" pitchFamily="18" charset="0"/>
                        </a:rPr>
                        <a:t>08</a:t>
                      </a:r>
                      <a:r>
                        <a:rPr lang="it-IT" sz="2800" spc="-10">
                          <a:solidFill>
                            <a:prstClr val="black"/>
                          </a:solidFill>
                          <a:latin typeface="Times New Roman" pitchFamily="18" charset="0"/>
                          <a:ea typeface="Times New Roman" panose="02020603050405020304" pitchFamily="18" charset="0"/>
                          <a:cs typeface="Times New Roman" pitchFamily="18" charset="0"/>
                        </a:rPr>
                        <a:t> người chết, </a:t>
                      </a:r>
                      <a:r>
                        <a:rPr lang="vi-VN" sz="2800" spc="-10">
                          <a:solidFill>
                            <a:prstClr val="black"/>
                          </a:solidFill>
                          <a:latin typeface="Times New Roman" pitchFamily="18" charset="0"/>
                          <a:ea typeface="Times New Roman" panose="02020603050405020304" pitchFamily="18" charset="0"/>
                          <a:cs typeface="Times New Roman" pitchFamily="18" charset="0"/>
                        </a:rPr>
                        <a:t>03</a:t>
                      </a:r>
                      <a:r>
                        <a:rPr lang="it-IT" sz="2800" spc="-10">
                          <a:solidFill>
                            <a:prstClr val="black"/>
                          </a:solidFill>
                          <a:latin typeface="Times New Roman" pitchFamily="18" charset="0"/>
                          <a:ea typeface="Times New Roman" panose="02020603050405020304" pitchFamily="18" charset="0"/>
                          <a:cs typeface="Times New Roman" pitchFamily="18" charset="0"/>
                        </a:rPr>
                        <a:t> người bị thương. So với </a:t>
                      </a:r>
                      <a:r>
                        <a:rPr lang="vi-VN" sz="2800" spc="-10">
                          <a:solidFill>
                            <a:prstClr val="black"/>
                          </a:solidFill>
                          <a:latin typeface="Times New Roman" pitchFamily="18" charset="0"/>
                          <a:ea typeface="Times New Roman" panose="02020603050405020304" pitchFamily="18" charset="0"/>
                          <a:cs typeface="Times New Roman" pitchFamily="18" charset="0"/>
                        </a:rPr>
                        <a:t>năm 2022</a:t>
                      </a:r>
                      <a:r>
                        <a:rPr lang="it-IT" sz="2800" spc="-10">
                          <a:solidFill>
                            <a:prstClr val="black"/>
                          </a:solidFill>
                          <a:latin typeface="Times New Roman" pitchFamily="18" charset="0"/>
                          <a:ea typeface="Times New Roman" panose="02020603050405020304" pitchFamily="18" charset="0"/>
                          <a:cs typeface="Times New Roman" pitchFamily="18" charset="0"/>
                        </a:rPr>
                        <a:t> giảm 0</a:t>
                      </a:r>
                      <a:r>
                        <a:rPr lang="vi-VN" sz="2800" spc="-10">
                          <a:solidFill>
                            <a:prstClr val="black"/>
                          </a:solidFill>
                          <a:latin typeface="Times New Roman" pitchFamily="18" charset="0"/>
                          <a:ea typeface="Times New Roman" panose="02020603050405020304" pitchFamily="18" charset="0"/>
                          <a:cs typeface="Times New Roman" pitchFamily="18" charset="0"/>
                        </a:rPr>
                        <a:t>1</a:t>
                      </a:r>
                      <a:r>
                        <a:rPr lang="it-IT" sz="2800" spc="-10">
                          <a:solidFill>
                            <a:prstClr val="black"/>
                          </a:solidFill>
                          <a:latin typeface="Times New Roman" pitchFamily="18" charset="0"/>
                          <a:ea typeface="Times New Roman" panose="02020603050405020304" pitchFamily="18" charset="0"/>
                          <a:cs typeface="Times New Roman" pitchFamily="18" charset="0"/>
                        </a:rPr>
                        <a:t> vụ, </a:t>
                      </a:r>
                      <a:r>
                        <a:rPr lang="vi-VN" sz="2800" spc="-10">
                          <a:solidFill>
                            <a:prstClr val="black"/>
                          </a:solidFill>
                          <a:latin typeface="Times New Roman" pitchFamily="18" charset="0"/>
                          <a:ea typeface="Times New Roman" panose="02020603050405020304" pitchFamily="18" charset="0"/>
                          <a:cs typeface="Times New Roman" pitchFamily="18" charset="0"/>
                        </a:rPr>
                        <a:t>giảm</a:t>
                      </a:r>
                      <a:r>
                        <a:rPr lang="it-IT" sz="2800" spc="-10">
                          <a:solidFill>
                            <a:prstClr val="black"/>
                          </a:solidFill>
                          <a:latin typeface="Times New Roman" pitchFamily="18" charset="0"/>
                          <a:ea typeface="Times New Roman" panose="02020603050405020304" pitchFamily="18" charset="0"/>
                          <a:cs typeface="Times New Roman" pitchFamily="18" charset="0"/>
                        </a:rPr>
                        <a:t> </a:t>
                      </a:r>
                      <a:r>
                        <a:rPr lang="vi-VN" sz="2800" spc="-10">
                          <a:solidFill>
                            <a:prstClr val="black"/>
                          </a:solidFill>
                          <a:latin typeface="Times New Roman" pitchFamily="18" charset="0"/>
                          <a:ea typeface="Times New Roman" panose="02020603050405020304" pitchFamily="18" charset="0"/>
                          <a:cs typeface="Times New Roman" pitchFamily="18" charset="0"/>
                        </a:rPr>
                        <a:t>01</a:t>
                      </a:r>
                      <a:r>
                        <a:rPr lang="it-IT" sz="2800" spc="-10">
                          <a:solidFill>
                            <a:prstClr val="black"/>
                          </a:solidFill>
                          <a:latin typeface="Times New Roman" pitchFamily="18" charset="0"/>
                          <a:ea typeface="Times New Roman" panose="02020603050405020304" pitchFamily="18" charset="0"/>
                          <a:cs typeface="Times New Roman" pitchFamily="18" charset="0"/>
                        </a:rPr>
                        <a:t> người chết và </a:t>
                      </a:r>
                      <a:r>
                        <a:rPr lang="vi-VN" sz="2800" spc="-10">
                          <a:solidFill>
                            <a:prstClr val="black"/>
                          </a:solidFill>
                          <a:latin typeface="Times New Roman" pitchFamily="18" charset="0"/>
                          <a:ea typeface="Times New Roman" panose="02020603050405020304" pitchFamily="18" charset="0"/>
                          <a:cs typeface="Times New Roman" pitchFamily="18" charset="0"/>
                        </a:rPr>
                        <a:t>tăng 01</a:t>
                      </a:r>
                      <a:r>
                        <a:rPr lang="it-IT" sz="2800" spc="-10">
                          <a:solidFill>
                            <a:prstClr val="black"/>
                          </a:solidFill>
                          <a:latin typeface="Times New Roman" pitchFamily="18" charset="0"/>
                          <a:ea typeface="Times New Roman" panose="02020603050405020304" pitchFamily="18" charset="0"/>
                          <a:cs typeface="Times New Roman" pitchFamily="18" charset="0"/>
                        </a:rPr>
                        <a:t> người bị thương</a:t>
                      </a:r>
                      <a:endParaRPr lang="en-US" sz="2800" spc="-10">
                        <a:solidFill>
                          <a:prstClr val="black"/>
                        </a:solidFill>
                        <a:latin typeface="Times New Roman" pitchFamily="18" charset="0"/>
                        <a:ea typeface="Times New Roman" panose="02020603050405020304" pitchFamily="18" charset="0"/>
                        <a:cs typeface="Times New Roman"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en-US" sz="2800" kern="1200" noProof="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280246544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6CE58D-FB5F-1D10-4BAF-E7B0E8BB9294}"/>
              </a:ext>
            </a:extLst>
          </p:cNvPr>
          <p:cNvSpPr txBox="1">
            <a:spLocks/>
          </p:cNvSpPr>
          <p:nvPr/>
        </p:nvSpPr>
        <p:spPr>
          <a:xfrm>
            <a:off x="680978" y="115647"/>
            <a:ext cx="10830044"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064273"/>
                </a:solidFill>
                <a:latin typeface="Times New Roman" panose="02020603050405020304" pitchFamily="18" charset="0"/>
                <a:ea typeface="+mn-ea"/>
                <a:cs typeface="Times New Roman" panose="02020603050405020304" pitchFamily="18" charset="0"/>
              </a:rPr>
              <a:t>II. </a:t>
            </a:r>
            <a:r>
              <a:rPr lang="en-US" sz="2800" b="1" dirty="0">
                <a:solidFill>
                  <a:srgbClr val="064273"/>
                </a:solidFill>
                <a:latin typeface="Times New Roman" panose="02020603050405020304" pitchFamily="18" charset="0"/>
                <a:ea typeface="+mn-ea"/>
                <a:cs typeface="Times New Roman" panose="02020603050405020304" pitchFamily="18" charset="0"/>
              </a:rPr>
              <a:t>NHIỆM VỤ TRỌNG </a:t>
            </a:r>
            <a:r>
              <a:rPr lang="en-US" sz="2800" b="1">
                <a:solidFill>
                  <a:srgbClr val="064273"/>
                </a:solidFill>
                <a:latin typeface="Times New Roman" panose="02020603050405020304" pitchFamily="18" charset="0"/>
                <a:ea typeface="+mn-ea"/>
                <a:cs typeface="Times New Roman" panose="02020603050405020304" pitchFamily="18" charset="0"/>
              </a:rPr>
              <a:t>TÂM THÁNG 02 NĂM </a:t>
            </a:r>
            <a:r>
              <a:rPr lang="en-US" sz="2800" b="1" dirty="0">
                <a:solidFill>
                  <a:srgbClr val="064273"/>
                </a:solidFill>
                <a:latin typeface="Times New Roman" panose="02020603050405020304" pitchFamily="18" charset="0"/>
                <a:ea typeface="+mn-ea"/>
                <a:cs typeface="Times New Roman" panose="02020603050405020304" pitchFamily="18" charset="0"/>
              </a:rPr>
              <a:t>2023</a:t>
            </a:r>
            <a:endParaRPr lang="vi-VN" sz="2800" b="1" dirty="0">
              <a:solidFill>
                <a:srgbClr val="064273"/>
              </a:solidFill>
              <a:latin typeface="Times New Roman" panose="02020603050405020304" pitchFamily="18" charset="0"/>
              <a:ea typeface="+mn-ea"/>
              <a:cs typeface="Times New Roman" panose="02020603050405020304" pitchFamily="18" charset="0"/>
            </a:endParaRPr>
          </a:p>
        </p:txBody>
      </p:sp>
      <p:graphicFrame>
        <p:nvGraphicFramePr>
          <p:cNvPr id="2" name="Content Placeholder 5">
            <a:extLst>
              <a:ext uri="{FF2B5EF4-FFF2-40B4-BE49-F238E27FC236}">
                <a16:creationId xmlns:a16="http://schemas.microsoft.com/office/drawing/2014/main" id="{A091C242-D65F-E0C5-16D6-B15756DA14A6}"/>
              </a:ext>
            </a:extLst>
          </p:cNvPr>
          <p:cNvGraphicFramePr>
            <a:graphicFrameLocks noGrp="1"/>
          </p:cNvGraphicFramePr>
          <p:nvPr>
            <p:ph idx="1"/>
            <p:extLst>
              <p:ext uri="{D42A27DB-BD31-4B8C-83A1-F6EECF244321}">
                <p14:modId xmlns:p14="http://schemas.microsoft.com/office/powerpoint/2010/main" val="2178064707"/>
              </p:ext>
            </p:extLst>
          </p:nvPr>
        </p:nvGraphicFramePr>
        <p:xfrm>
          <a:off x="541421" y="756058"/>
          <a:ext cx="11196489" cy="5961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a:extLst>
              <a:ext uri="{FF2B5EF4-FFF2-40B4-BE49-F238E27FC236}">
                <a16:creationId xmlns:a16="http://schemas.microsoft.com/office/drawing/2014/main" id="{B76B30D3-4366-089A-F34D-48B859C3B869}"/>
              </a:ext>
            </a:extLst>
          </p:cNvPr>
          <p:cNvCxnSpPr>
            <a:cxnSpLocks/>
          </p:cNvCxnSpPr>
          <p:nvPr/>
        </p:nvCxnSpPr>
        <p:spPr>
          <a:xfrm>
            <a:off x="867375" y="598248"/>
            <a:ext cx="8167568"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57386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6CE58D-FB5F-1D10-4BAF-E7B0E8BB9294}"/>
              </a:ext>
            </a:extLst>
          </p:cNvPr>
          <p:cNvSpPr txBox="1">
            <a:spLocks/>
          </p:cNvSpPr>
          <p:nvPr/>
        </p:nvSpPr>
        <p:spPr>
          <a:xfrm>
            <a:off x="680978" y="187732"/>
            <a:ext cx="10830044"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064273"/>
                </a:solidFill>
                <a:latin typeface="Times New Roman" panose="02020603050405020304" pitchFamily="18" charset="0"/>
                <a:ea typeface="+mn-ea"/>
                <a:cs typeface="Times New Roman" panose="02020603050405020304" pitchFamily="18" charset="0"/>
              </a:rPr>
              <a:t>II. </a:t>
            </a:r>
            <a:r>
              <a:rPr lang="en-US" sz="2800" b="1" dirty="0">
                <a:solidFill>
                  <a:srgbClr val="064273"/>
                </a:solidFill>
                <a:latin typeface="Times New Roman" panose="02020603050405020304" pitchFamily="18" charset="0"/>
                <a:ea typeface="+mn-ea"/>
                <a:cs typeface="Times New Roman" panose="02020603050405020304" pitchFamily="18" charset="0"/>
              </a:rPr>
              <a:t>NHIỆM </a:t>
            </a:r>
            <a:r>
              <a:rPr lang="en-US" sz="2800" b="1">
                <a:solidFill>
                  <a:srgbClr val="064273"/>
                </a:solidFill>
                <a:latin typeface="Times New Roman" panose="02020603050405020304" pitchFamily="18" charset="0"/>
                <a:ea typeface="+mn-ea"/>
                <a:cs typeface="Times New Roman" panose="02020603050405020304" pitchFamily="18" charset="0"/>
              </a:rPr>
              <a:t>VỤ TRỌNG TÂM THÁNG 02 </a:t>
            </a:r>
            <a:r>
              <a:rPr lang="en-US" sz="2800" b="1" dirty="0">
                <a:solidFill>
                  <a:srgbClr val="064273"/>
                </a:solidFill>
                <a:latin typeface="Times New Roman" panose="02020603050405020304" pitchFamily="18" charset="0"/>
                <a:ea typeface="+mn-ea"/>
                <a:cs typeface="Times New Roman" panose="02020603050405020304" pitchFamily="18" charset="0"/>
              </a:rPr>
              <a:t>NĂM 2023</a:t>
            </a:r>
            <a:endParaRPr lang="vi-VN" sz="2800" b="1" dirty="0">
              <a:solidFill>
                <a:srgbClr val="064273"/>
              </a:solidFill>
              <a:latin typeface="Times New Roman" panose="02020603050405020304" pitchFamily="18" charset="0"/>
              <a:ea typeface="+mn-ea"/>
              <a:cs typeface="Times New Roman" panose="02020603050405020304" pitchFamily="18" charset="0"/>
            </a:endParaRPr>
          </a:p>
        </p:txBody>
      </p:sp>
      <p:graphicFrame>
        <p:nvGraphicFramePr>
          <p:cNvPr id="2" name="Content Placeholder 5">
            <a:extLst>
              <a:ext uri="{FF2B5EF4-FFF2-40B4-BE49-F238E27FC236}">
                <a16:creationId xmlns:a16="http://schemas.microsoft.com/office/drawing/2014/main" id="{A091C242-D65F-E0C5-16D6-B15756DA14A6}"/>
              </a:ext>
            </a:extLst>
          </p:cNvPr>
          <p:cNvGraphicFramePr>
            <a:graphicFrameLocks noGrp="1"/>
          </p:cNvGraphicFramePr>
          <p:nvPr>
            <p:ph idx="1"/>
            <p:extLst>
              <p:ext uri="{D42A27DB-BD31-4B8C-83A1-F6EECF244321}">
                <p14:modId xmlns:p14="http://schemas.microsoft.com/office/powerpoint/2010/main" val="1730166194"/>
              </p:ext>
            </p:extLst>
          </p:nvPr>
        </p:nvGraphicFramePr>
        <p:xfrm>
          <a:off x="838200" y="1101012"/>
          <a:ext cx="10899710" cy="5617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a:extLst>
              <a:ext uri="{FF2B5EF4-FFF2-40B4-BE49-F238E27FC236}">
                <a16:creationId xmlns:a16="http://schemas.microsoft.com/office/drawing/2014/main" id="{AF18982B-1EB8-38FB-804F-68378B0CB0EE}"/>
              </a:ext>
            </a:extLst>
          </p:cNvPr>
          <p:cNvCxnSpPr>
            <a:cxnSpLocks/>
          </p:cNvCxnSpPr>
          <p:nvPr/>
        </p:nvCxnSpPr>
        <p:spPr>
          <a:xfrm>
            <a:off x="838200" y="756058"/>
            <a:ext cx="8272244"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83168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A416AD-913E-5DAA-DD61-8F8D514AC495}"/>
              </a:ext>
            </a:extLst>
          </p:cNvPr>
          <p:cNvSpPr>
            <a:spLocks noGrp="1"/>
          </p:cNvSpPr>
          <p:nvPr>
            <p:ph type="sldNum" sz="quarter" idx="12"/>
          </p:nvPr>
        </p:nvSpPr>
        <p:spPr/>
        <p:txBody>
          <a:bodyPr/>
          <a:lstStyle/>
          <a:p>
            <a:fld id="{8AA15C46-EFED-442F-A461-9326BB63CDA6}" type="slidenum">
              <a:rPr lang="en-US" smtClean="0"/>
              <a:t>26</a:t>
            </a:fld>
            <a:endParaRPr lang="en-US"/>
          </a:p>
        </p:txBody>
      </p:sp>
      <p:pic>
        <p:nvPicPr>
          <p:cNvPr id="6" name="Picture 5">
            <a:extLst>
              <a:ext uri="{FF2B5EF4-FFF2-40B4-BE49-F238E27FC236}">
                <a16:creationId xmlns:a16="http://schemas.microsoft.com/office/drawing/2014/main" id="{702D596B-50EE-EE71-716D-7F9397D89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202" y="1249960"/>
            <a:ext cx="5904972" cy="4530055"/>
          </a:xfrm>
          <a:prstGeom prst="rect">
            <a:avLst/>
          </a:prstGeom>
        </p:spPr>
      </p:pic>
      <p:sp>
        <p:nvSpPr>
          <p:cNvPr id="2" name="Rectangle 1"/>
          <p:cNvSpPr/>
          <p:nvPr/>
        </p:nvSpPr>
        <p:spPr>
          <a:xfrm>
            <a:off x="320369" y="2670567"/>
            <a:ext cx="11354373" cy="1015663"/>
          </a:xfrm>
          <a:prstGeom prst="rect">
            <a:avLst/>
          </a:prstGeom>
        </p:spPr>
        <p:txBody>
          <a:bodyPr wrap="square">
            <a:spAutoFit/>
          </a:bodyPr>
          <a:lstStyle/>
          <a:p>
            <a:pPr algn="ctr"/>
            <a:r>
              <a:rPr lang="en-US" sz="6000" b="1" i="1" err="1">
                <a:solidFill>
                  <a:srgbClr val="000099"/>
                </a:solidFill>
                <a:latin typeface="Times New Roman" panose="02020603050405020304" pitchFamily="18" charset="0"/>
                <a:cs typeface="Times New Roman" panose="02020603050405020304" pitchFamily="18" charset="0"/>
              </a:rPr>
              <a:t>Trân</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trọng</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cảm</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ơn</a:t>
            </a:r>
            <a:r>
              <a:rPr lang="en-US" sz="6000" b="1" i="1">
                <a:solidFill>
                  <a:srgbClr val="000099"/>
                </a:solidFill>
                <a:latin typeface="Times New Roman" panose="02020603050405020304" pitchFamily="18" charset="0"/>
                <a:cs typeface="Times New Roman" panose="02020603050405020304" pitchFamily="18" charset="0"/>
              </a:rPr>
              <a:t>!</a:t>
            </a:r>
            <a:endParaRPr lang="en-US" sz="600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42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5000" fill="hold"/>
                                        <p:tgtEl>
                                          <p:spTgt spid="2"/>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1460" y="16496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THÁNG 01 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76DB986-E2D7-83CD-133B-774E10731A3B}"/>
              </a:ext>
            </a:extLst>
          </p:cNvPr>
          <p:cNvGraphicFramePr>
            <a:graphicFrameLocks noGrp="1"/>
          </p:cNvGraphicFramePr>
          <p:nvPr>
            <p:extLst>
              <p:ext uri="{D42A27DB-BD31-4B8C-83A1-F6EECF244321}">
                <p14:modId xmlns:p14="http://schemas.microsoft.com/office/powerpoint/2010/main" val="695257506"/>
              </p:ext>
            </p:extLst>
          </p:nvPr>
        </p:nvGraphicFramePr>
        <p:xfrm>
          <a:off x="251460" y="903881"/>
          <a:ext cx="11681460" cy="5753279"/>
        </p:xfrm>
        <a:graphic>
          <a:graphicData uri="http://schemas.openxmlformats.org/drawingml/2006/table">
            <a:tbl>
              <a:tblPr>
                <a:tableStyleId>{5C22544A-7EE6-4342-B048-85BDC9FD1C3A}</a:tableStyleId>
              </a:tblPr>
              <a:tblGrid>
                <a:gridCol w="963006">
                  <a:extLst>
                    <a:ext uri="{9D8B030D-6E8A-4147-A177-3AD203B41FA5}">
                      <a16:colId xmlns:a16="http://schemas.microsoft.com/office/drawing/2014/main" val="1802897772"/>
                    </a:ext>
                  </a:extLst>
                </a:gridCol>
                <a:gridCol w="4640234">
                  <a:extLst>
                    <a:ext uri="{9D8B030D-6E8A-4147-A177-3AD203B41FA5}">
                      <a16:colId xmlns:a16="http://schemas.microsoft.com/office/drawing/2014/main" val="974842806"/>
                    </a:ext>
                  </a:extLst>
                </a:gridCol>
                <a:gridCol w="922126">
                  <a:extLst>
                    <a:ext uri="{9D8B030D-6E8A-4147-A177-3AD203B41FA5}">
                      <a16:colId xmlns:a16="http://schemas.microsoft.com/office/drawing/2014/main" val="395494904"/>
                    </a:ext>
                  </a:extLst>
                </a:gridCol>
                <a:gridCol w="2430674">
                  <a:extLst>
                    <a:ext uri="{9D8B030D-6E8A-4147-A177-3AD203B41FA5}">
                      <a16:colId xmlns:a16="http://schemas.microsoft.com/office/drawing/2014/main" val="1515353093"/>
                    </a:ext>
                  </a:extLst>
                </a:gridCol>
                <a:gridCol w="1409700">
                  <a:extLst>
                    <a:ext uri="{9D8B030D-6E8A-4147-A177-3AD203B41FA5}">
                      <a16:colId xmlns:a16="http://schemas.microsoft.com/office/drawing/2014/main" val="3872010428"/>
                    </a:ext>
                  </a:extLst>
                </a:gridCol>
                <a:gridCol w="1315720">
                  <a:extLst>
                    <a:ext uri="{9D8B030D-6E8A-4147-A177-3AD203B41FA5}">
                      <a16:colId xmlns:a16="http://schemas.microsoft.com/office/drawing/2014/main" val="3116676516"/>
                    </a:ext>
                  </a:extLst>
                </a:gridCol>
              </a:tblGrid>
              <a:tr h="502077">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STT</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Chỉ tiêu</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Đơn vị tính</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Chỉ tiêu năm 2023 HĐND tỉnh giao</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1800" b="1" u="none" strike="noStrike">
                          <a:effectLst/>
                          <a:latin typeface="Times New Roman" panose="02020603050405020304" pitchFamily="18" charset="0"/>
                          <a:cs typeface="Times New Roman" panose="02020603050405020304" pitchFamily="18" charset="0"/>
                        </a:rPr>
                        <a:t>Kết quả thực hiện tháng 01</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800" b="1" u="none" strike="noStrike">
                          <a:effectLst/>
                          <a:latin typeface="Times New Roman" panose="02020603050405020304" pitchFamily="18" charset="0"/>
                          <a:cs typeface="Times New Roman" panose="02020603050405020304" pitchFamily="18" charset="0"/>
                        </a:rPr>
                        <a:t>Ghi chú</a:t>
                      </a:r>
                      <a:endParaRPr lang="en-US"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181899501"/>
                  </a:ext>
                </a:extLst>
              </a:tr>
              <a:tr h="377061">
                <a:tc>
                  <a:txBody>
                    <a:bodyPr/>
                    <a:lstStyle/>
                    <a:p>
                      <a:pPr algn="ctr" fontAlgn="ctr"/>
                      <a:r>
                        <a:rPr lang="en-US" sz="1400" b="1" i="0" u="none" strike="noStrike">
                          <a:solidFill>
                            <a:srgbClr val="000000"/>
                          </a:solidFill>
                          <a:effectLst/>
                          <a:latin typeface="Times New Roman" panose="02020603050405020304" pitchFamily="18" charset="0"/>
                          <a:cs typeface="Times New Roman" panose="02020603050405020304" pitchFamily="18" charset="0"/>
                        </a:rPr>
                        <a:t>I</a:t>
                      </a: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1400" b="1" i="0" u="none" strike="noStrike">
                          <a:solidFill>
                            <a:srgbClr val="000000"/>
                          </a:solidFill>
                          <a:effectLst/>
                          <a:latin typeface="Times New Roman" panose="02020603050405020304" pitchFamily="18" charset="0"/>
                          <a:cs typeface="Times New Roman" panose="02020603050405020304" pitchFamily="18" charset="0"/>
                        </a:rPr>
                        <a:t> CHỈ TIÊU HỘI ĐỒNG NHÂN DÂN TỈNH GIAO</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ctr"/>
                      <a:endParaRPr lang="en-US" sz="17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644467053"/>
                  </a:ext>
                </a:extLst>
              </a:tr>
              <a:tr h="502077">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6</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Duy trì mức sinh thay thế bình quân mỗi phụ nữ trong độ tuổi sinh đẻ có từ 2,0 đến 2,2 con</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Duy trì</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51305"/>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7</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Tạo việc làm mới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Người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28.500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4473361"/>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8</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lao động đã qua đào tạo, bồi dưỡng nghề</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62</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6310612"/>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9</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Giảm tỷ lệ hộ nghèo theo tiêu chí mới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1,8</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348880"/>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dân số tham gia bảo hiểm y tế</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96,05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3042317"/>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người lao động tham gia bảo hiểm xã hội</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18,21</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456479"/>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12</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trạm y tế có bác sỹ</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404880"/>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13</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xã đạt chuẩn quốc gia về y tế</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2555051"/>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14</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Số giường bệnh trên 1 vạn dân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Giường</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35,5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226653"/>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suy dinh dưỡng của trẻ em dưới 5 tuổi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 7,3</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271403"/>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16</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che phủ rừng</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57,3</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2182068"/>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17</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dân cư nông thôn sử dụng nước hợp vệ sinh</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100</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853570"/>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Trong đó: Tỷ lệ sử dụng nước sạch</a:t>
                      </a:r>
                      <a:endParaRPr lang="en-US" sz="1800" b="0" i="1"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1"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33</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70271"/>
                  </a:ext>
                </a:extLst>
              </a:tr>
              <a:tr h="167359">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18</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dân cư đô thị sử dụng nước sạch</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85,07</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402528"/>
                  </a:ext>
                </a:extLst>
              </a:tr>
              <a:tr h="334718">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19</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nl-NL" sz="1800" u="none" strike="noStrike">
                          <a:effectLst/>
                          <a:latin typeface="Times New Roman" panose="02020603050405020304" pitchFamily="18" charset="0"/>
                          <a:cs typeface="Times New Roman" panose="02020603050405020304" pitchFamily="18" charset="0"/>
                        </a:rPr>
                        <a:t>Tỷ lệ chất thải rắn ở đô thị được thu gom</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85</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800" u="none" strike="noStrike">
                          <a:effectLst/>
                          <a:latin typeface="Times New Roman" panose="02020603050405020304" pitchFamily="18" charset="0"/>
                          <a:cs typeface="Times New Roman" panose="02020603050405020304" pitchFamily="18" charset="0"/>
                        </a:rPr>
                        <a:t>-</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800" u="none" strike="noStrike">
                          <a:effectLst/>
                          <a:latin typeface="Times New Roman" panose="02020603050405020304" pitchFamily="18" charset="0"/>
                          <a:cs typeface="Times New Roman" panose="02020603050405020304" pitchFamily="18" charset="0"/>
                        </a:rPr>
                        <a:t> </a:t>
                      </a:r>
                      <a:endParaRPr lang="en-US"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607" marR="7607" marT="76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63767"/>
                  </a:ext>
                </a:extLst>
              </a:tr>
            </a:tbl>
          </a:graphicData>
        </a:graphic>
      </p:graphicFrame>
    </p:spTree>
    <p:extLst>
      <p:ext uri="{BB962C8B-B14F-4D97-AF65-F5344CB8AC3E}">
        <p14:creationId xmlns:p14="http://schemas.microsoft.com/office/powerpoint/2010/main" val="4051799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1460" y="16496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CÁC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THÁNG 01NĂM 2023</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7" name="Table 6">
            <a:extLst>
              <a:ext uri="{FF2B5EF4-FFF2-40B4-BE49-F238E27FC236}">
                <a16:creationId xmlns:a16="http://schemas.microsoft.com/office/drawing/2014/main" id="{44FD6820-12F5-8C73-583C-7D9F46E04367}"/>
              </a:ext>
            </a:extLst>
          </p:cNvPr>
          <p:cNvGraphicFramePr>
            <a:graphicFrameLocks noGrp="1"/>
          </p:cNvGraphicFramePr>
          <p:nvPr>
            <p:extLst>
              <p:ext uri="{D42A27DB-BD31-4B8C-83A1-F6EECF244321}">
                <p14:modId xmlns:p14="http://schemas.microsoft.com/office/powerpoint/2010/main" val="3364476515"/>
              </p:ext>
            </p:extLst>
          </p:nvPr>
        </p:nvGraphicFramePr>
        <p:xfrm>
          <a:off x="381032" y="1038105"/>
          <a:ext cx="11551888" cy="5194662"/>
        </p:xfrm>
        <a:graphic>
          <a:graphicData uri="http://schemas.openxmlformats.org/drawingml/2006/table">
            <a:tbl>
              <a:tblPr>
                <a:tableStyleId>{5C22544A-7EE6-4342-B048-85BDC9FD1C3A}</a:tableStyleId>
              </a:tblPr>
              <a:tblGrid>
                <a:gridCol w="760528">
                  <a:extLst>
                    <a:ext uri="{9D8B030D-6E8A-4147-A177-3AD203B41FA5}">
                      <a16:colId xmlns:a16="http://schemas.microsoft.com/office/drawing/2014/main" val="2267806499"/>
                    </a:ext>
                  </a:extLst>
                </a:gridCol>
                <a:gridCol w="4658858">
                  <a:extLst>
                    <a:ext uri="{9D8B030D-6E8A-4147-A177-3AD203B41FA5}">
                      <a16:colId xmlns:a16="http://schemas.microsoft.com/office/drawing/2014/main" val="3402027480"/>
                    </a:ext>
                  </a:extLst>
                </a:gridCol>
                <a:gridCol w="1602780">
                  <a:extLst>
                    <a:ext uri="{9D8B030D-6E8A-4147-A177-3AD203B41FA5}">
                      <a16:colId xmlns:a16="http://schemas.microsoft.com/office/drawing/2014/main" val="910486081"/>
                    </a:ext>
                  </a:extLst>
                </a:gridCol>
                <a:gridCol w="1727348">
                  <a:extLst>
                    <a:ext uri="{9D8B030D-6E8A-4147-A177-3AD203B41FA5}">
                      <a16:colId xmlns:a16="http://schemas.microsoft.com/office/drawing/2014/main" val="935462006"/>
                    </a:ext>
                  </a:extLst>
                </a:gridCol>
                <a:gridCol w="1702435">
                  <a:extLst>
                    <a:ext uri="{9D8B030D-6E8A-4147-A177-3AD203B41FA5}">
                      <a16:colId xmlns:a16="http://schemas.microsoft.com/office/drawing/2014/main" val="823877200"/>
                    </a:ext>
                  </a:extLst>
                </a:gridCol>
                <a:gridCol w="1099939">
                  <a:extLst>
                    <a:ext uri="{9D8B030D-6E8A-4147-A177-3AD203B41FA5}">
                      <a16:colId xmlns:a16="http://schemas.microsoft.com/office/drawing/2014/main" val="407575768"/>
                    </a:ext>
                  </a:extLst>
                </a:gridCol>
              </a:tblGrid>
              <a:tr h="608584">
                <a:tc>
                  <a:txBody>
                    <a:bodyPr/>
                    <a:lstStyle/>
                    <a:p>
                      <a:pPr algn="ctr" fontAlgn="ctr"/>
                      <a:r>
                        <a:rPr lang="nl-NL" sz="2200" b="1" u="none" strike="noStrike">
                          <a:effectLst/>
                          <a:latin typeface="Times New Roman" panose="02020603050405020304" pitchFamily="18" charset="0"/>
                          <a:cs typeface="Times New Roman" panose="02020603050405020304" pitchFamily="18" charset="0"/>
                        </a:rPr>
                        <a:t>STT</a:t>
                      </a:r>
                      <a:endParaRPr lang="en-US" sz="22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2200" b="1" u="none" strike="noStrike">
                          <a:effectLst/>
                          <a:latin typeface="Times New Roman" panose="02020603050405020304" pitchFamily="18" charset="0"/>
                          <a:cs typeface="Times New Roman" panose="02020603050405020304" pitchFamily="18" charset="0"/>
                        </a:rPr>
                        <a:t>Chỉ tiêu</a:t>
                      </a:r>
                      <a:endParaRPr lang="en-US" sz="22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2200" b="1" u="none" strike="noStrike">
                          <a:effectLst/>
                          <a:latin typeface="Times New Roman" panose="02020603050405020304" pitchFamily="18" charset="0"/>
                          <a:cs typeface="Times New Roman" panose="02020603050405020304" pitchFamily="18" charset="0"/>
                        </a:rPr>
                        <a:t>Đơn vị tính</a:t>
                      </a:r>
                      <a:endParaRPr lang="en-US" sz="22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2200" b="1" u="none" strike="noStrike">
                          <a:effectLst/>
                          <a:latin typeface="Times New Roman" panose="02020603050405020304" pitchFamily="18" charset="0"/>
                          <a:cs typeface="Times New Roman" panose="02020603050405020304" pitchFamily="18" charset="0"/>
                        </a:rPr>
                        <a:t>Chỉ tiêu năm 2023 </a:t>
                      </a:r>
                      <a:endParaRPr lang="en-US" sz="22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nl-NL" sz="2200" b="1" u="none" strike="noStrike">
                          <a:effectLst/>
                          <a:latin typeface="Times New Roman" panose="02020603050405020304" pitchFamily="18" charset="0"/>
                          <a:cs typeface="Times New Roman" panose="02020603050405020304" pitchFamily="18" charset="0"/>
                        </a:rPr>
                        <a:t>Kết quả thực hiện tháng</a:t>
                      </a:r>
                      <a:r>
                        <a:rPr lang="vi-VN" sz="2200" b="1" u="none" strike="noStrike">
                          <a:effectLst/>
                          <a:latin typeface="Times New Roman" panose="02020603050405020304" pitchFamily="18" charset="0"/>
                          <a:cs typeface="Times New Roman" panose="02020603050405020304" pitchFamily="18" charset="0"/>
                        </a:rPr>
                        <a:t> 01</a:t>
                      </a:r>
                      <a:endParaRPr lang="en-US" sz="22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2200" b="1" u="none" strike="noStrike">
                          <a:effectLst/>
                          <a:latin typeface="Times New Roman" panose="02020603050405020304" pitchFamily="18" charset="0"/>
                          <a:cs typeface="Times New Roman" panose="02020603050405020304" pitchFamily="18" charset="0"/>
                        </a:rPr>
                        <a:t>Ghi chú</a:t>
                      </a:r>
                      <a:endParaRPr lang="en-US" sz="22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2543807"/>
                  </a:ext>
                </a:extLst>
              </a:tr>
              <a:tr h="467337">
                <a:tc>
                  <a:txBody>
                    <a:bodyPr/>
                    <a:lstStyle/>
                    <a:p>
                      <a:pPr algn="ctr" fontAlgn="ctr"/>
                      <a:r>
                        <a:rPr lang="en-US" sz="2200" b="1" i="0" u="none" strike="noStrike">
                          <a:solidFill>
                            <a:srgbClr val="000000"/>
                          </a:solidFill>
                          <a:effectLst/>
                          <a:latin typeface="Times New Roman" panose="02020603050405020304" pitchFamily="18" charset="0"/>
                          <a:cs typeface="Times New Roman" panose="02020603050405020304" pitchFamily="18" charset="0"/>
                        </a:rPr>
                        <a:t>II</a:t>
                      </a: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l-NL" sz="2200" b="1" i="0" u="none" strike="noStrike">
                          <a:solidFill>
                            <a:srgbClr val="000000"/>
                          </a:solidFill>
                          <a:effectLst/>
                          <a:latin typeface="Times New Roman" panose="02020603050405020304" pitchFamily="18" charset="0"/>
                          <a:cs typeface="Times New Roman" panose="02020603050405020304" pitchFamily="18" charset="0"/>
                        </a:rPr>
                        <a:t> MỘT SỐ CHỈ TIÊU ỦY BAN NHÂN DÂN TỈNH GIAO</a:t>
                      </a:r>
                      <a:endParaRPr lang="en-US" sz="2200" b="1"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ct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406098306"/>
                  </a:ext>
                </a:extLst>
              </a:tr>
              <a:tr h="352338">
                <a:tc>
                  <a:txBody>
                    <a:bodyPr/>
                    <a:lstStyle/>
                    <a:p>
                      <a:pPr algn="ctr" fontAlgn="ctr"/>
                      <a:r>
                        <a:rPr lang="nl-NL" sz="2200" u="none" strike="noStrike">
                          <a:effectLst/>
                          <a:latin typeface="Times New Roman" panose="02020603050405020304" pitchFamily="18" charset="0"/>
                          <a:cs typeface="Times New Roman" panose="02020603050405020304" pitchFamily="18" charset="0"/>
                        </a:rPr>
                        <a:t>1</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lnSpc>
                          <a:spcPct val="115000"/>
                        </a:lnSpc>
                        <a:spcAft>
                          <a:spcPts val="1000"/>
                        </a:spcAft>
                      </a:pPr>
                      <a:r>
                        <a:rPr lang="en-US" sz="2200" i="0" u="none" strike="noStrike" kern="1200">
                          <a:solidFill>
                            <a:schemeClr val="dk1"/>
                          </a:solidFill>
                          <a:effectLst/>
                          <a:latin typeface="Times New Roman" panose="02020603050405020304" pitchFamily="18" charset="0"/>
                          <a:ea typeface="+mn-ea"/>
                          <a:cs typeface="Times New Roman" panose="02020603050405020304" pitchFamily="18" charset="0"/>
                        </a:rPr>
                        <a:t>Tổng mức bán lẻ hàng hóa và doanh thu dịch vụ tiêu dùng</a:t>
                      </a:r>
                      <a:endParaRPr lang="vi-VN" sz="2200" i="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2200" i="0" u="none" strike="noStrike">
                          <a:effectLst/>
                          <a:latin typeface="Times New Roman" panose="02020603050405020304" pitchFamily="18" charset="0"/>
                          <a:cs typeface="Times New Roman" panose="02020603050405020304" pitchFamily="18" charset="0"/>
                        </a:rPr>
                        <a:t>Tỷ đồng</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Times New Roman" panose="02020603050405020304" pitchFamily="18" charset="0"/>
                          <a:cs typeface="Times New Roman" panose="02020603050405020304" pitchFamily="18" charset="0"/>
                        </a:rPr>
                        <a:t>106.264</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Times New Roman" panose="02020603050405020304" pitchFamily="18" charset="0"/>
                          <a:cs typeface="Times New Roman" panose="02020603050405020304" pitchFamily="18" charset="0"/>
                        </a:rPr>
                        <a:t>9.224</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200" u="none" strike="noStrike">
                          <a:effectLst/>
                          <a:latin typeface="Times New Roman" panose="02020603050405020304" pitchFamily="18" charset="0"/>
                          <a:cs typeface="Times New Roman" panose="02020603050405020304" pitchFamily="18" charset="0"/>
                        </a:rPr>
                        <a:t> </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5772651"/>
                  </a:ext>
                </a:extLst>
              </a:tr>
              <a:tr h="246690">
                <a:tc>
                  <a:txBody>
                    <a:bodyPr/>
                    <a:lstStyle/>
                    <a:p>
                      <a:pPr algn="ctr" fontAlgn="ctr"/>
                      <a:r>
                        <a:rPr lang="nl-NL" sz="2200" u="none" strike="noStrike">
                          <a:effectLst/>
                          <a:latin typeface="Times New Roman" panose="02020603050405020304" pitchFamily="18" charset="0"/>
                          <a:cs typeface="Times New Roman" panose="02020603050405020304" pitchFamily="18" charset="0"/>
                        </a:rPr>
                        <a:t> 2</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r>
                        <a:rPr lang="en-US" sz="2200" i="0" u="none" strike="noStrike" kern="1200">
                          <a:solidFill>
                            <a:schemeClr val="dk1"/>
                          </a:solidFill>
                          <a:effectLst/>
                          <a:latin typeface="Times New Roman" panose="02020603050405020304" pitchFamily="18" charset="0"/>
                          <a:ea typeface="+mn-ea"/>
                          <a:cs typeface="Times New Roman" panose="02020603050405020304" pitchFamily="18" charset="0"/>
                        </a:rPr>
                        <a:t> Số xã đạt chuẩn nông thôn mới</a:t>
                      </a: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2200" i="0" u="none" strike="noStrike">
                          <a:effectLst/>
                          <a:latin typeface="Times New Roman" panose="02020603050405020304" pitchFamily="18" charset="0"/>
                          <a:cs typeface="Times New Roman" panose="02020603050405020304" pitchFamily="18" charset="0"/>
                        </a:rPr>
                        <a:t> Xã</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2200" i="0" u="none" strike="noStrike">
                          <a:effectLst/>
                          <a:latin typeface="Times New Roman" panose="02020603050405020304" pitchFamily="18" charset="0"/>
                          <a:cs typeface="Times New Roman" panose="02020603050405020304" pitchFamily="18" charset="0"/>
                        </a:rPr>
                        <a:t> </a:t>
                      </a:r>
                      <a:r>
                        <a:rPr lang="vi-VN" sz="2200" i="0" u="none" strike="noStrike">
                          <a:effectLst/>
                          <a:latin typeface="Times New Roman" panose="02020603050405020304" pitchFamily="18" charset="0"/>
                          <a:cs typeface="Times New Roman" panose="02020603050405020304" pitchFamily="18" charset="0"/>
                        </a:rPr>
                        <a:t>3</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i="0" u="none" strike="noStrike">
                          <a:effectLst/>
                          <a:latin typeface="Times New Roman" panose="02020603050405020304" pitchFamily="18" charset="0"/>
                          <a:cs typeface="Times New Roman" panose="02020603050405020304" pitchFamily="18" charset="0"/>
                        </a:rPr>
                        <a:t>0</a:t>
                      </a:r>
                      <a:r>
                        <a:rPr lang="nl-NL" sz="2200" i="0" u="none" strike="noStrike">
                          <a:effectLst/>
                          <a:latin typeface="Times New Roman" panose="02020603050405020304" pitchFamily="18" charset="0"/>
                          <a:cs typeface="Times New Roman" panose="02020603050405020304" pitchFamily="18" charset="0"/>
                        </a:rPr>
                        <a:t> </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200" u="none" strike="noStrike">
                          <a:effectLst/>
                          <a:latin typeface="Times New Roman" panose="02020603050405020304" pitchFamily="18" charset="0"/>
                          <a:cs typeface="Times New Roman" panose="02020603050405020304" pitchFamily="18" charset="0"/>
                        </a:rPr>
                        <a:t> </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7544681"/>
                  </a:ext>
                </a:extLst>
              </a:tr>
              <a:tr h="246690">
                <a:tc>
                  <a:txBody>
                    <a:bodyPr/>
                    <a:lstStyle/>
                    <a:p>
                      <a:pPr algn="ctr" fontAlgn="ctr"/>
                      <a:r>
                        <a:rPr lang="nl-NL" sz="2200" u="none" strike="noStrike">
                          <a:effectLst/>
                          <a:latin typeface="Times New Roman" panose="02020603050405020304" pitchFamily="18" charset="0"/>
                          <a:cs typeface="Times New Roman" panose="02020603050405020304" pitchFamily="18" charset="0"/>
                        </a:rPr>
                        <a:t> 3</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lnSpc>
                          <a:spcPct val="115000"/>
                        </a:lnSpc>
                        <a:spcAft>
                          <a:spcPts val="1000"/>
                        </a:spcAft>
                      </a:pPr>
                      <a:r>
                        <a:rPr lang="en-US" sz="2200" i="0" u="none" strike="noStrike" kern="1200">
                          <a:solidFill>
                            <a:schemeClr val="dk1"/>
                          </a:solidFill>
                          <a:effectLst/>
                          <a:latin typeface="Times New Roman" panose="02020603050405020304" pitchFamily="18" charset="0"/>
                          <a:ea typeface="+mn-ea"/>
                          <a:cs typeface="Times New Roman" panose="02020603050405020304" pitchFamily="18" charset="0"/>
                        </a:rPr>
                        <a:t>Số huyện đạt chuẩn nông thôn mới</a:t>
                      </a:r>
                      <a:endParaRPr lang="vi-VN" sz="2200" i="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2200" i="0" u="none" strike="noStrike">
                          <a:effectLst/>
                          <a:latin typeface="Times New Roman" panose="02020603050405020304" pitchFamily="18" charset="0"/>
                          <a:cs typeface="Times New Roman" panose="02020603050405020304" pitchFamily="18" charset="0"/>
                        </a:rPr>
                        <a:t>Xã</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Times New Roman" panose="02020603050405020304" pitchFamily="18" charset="0"/>
                          <a:cs typeface="Times New Roman" panose="02020603050405020304" pitchFamily="18" charset="0"/>
                        </a:rPr>
                        <a:t>2</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0</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200" u="none" strike="noStrike">
                          <a:effectLst/>
                          <a:latin typeface="Times New Roman" panose="02020603050405020304" pitchFamily="18" charset="0"/>
                          <a:cs typeface="Times New Roman" panose="02020603050405020304" pitchFamily="18" charset="0"/>
                        </a:rPr>
                        <a:t> </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997601"/>
                  </a:ext>
                </a:extLst>
              </a:tr>
              <a:tr h="246690">
                <a:tc>
                  <a:txBody>
                    <a:bodyPr/>
                    <a:lstStyle/>
                    <a:p>
                      <a:pPr algn="ctr" fontAlgn="ctr"/>
                      <a:r>
                        <a:rPr lang="nl-NL" sz="2200" u="none" strike="noStrike">
                          <a:effectLst/>
                          <a:latin typeface="Times New Roman" panose="02020603050405020304" pitchFamily="18" charset="0"/>
                          <a:cs typeface="Times New Roman" panose="02020603050405020304" pitchFamily="18" charset="0"/>
                        </a:rPr>
                        <a:t> 4</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lnSpc>
                          <a:spcPct val="115000"/>
                        </a:lnSpc>
                        <a:spcAft>
                          <a:spcPts val="1000"/>
                        </a:spcAft>
                      </a:pPr>
                      <a:r>
                        <a:rPr lang="en-US" sz="2200" i="0" u="none" strike="noStrike" kern="1200">
                          <a:solidFill>
                            <a:schemeClr val="dk1"/>
                          </a:solidFill>
                          <a:effectLst/>
                          <a:latin typeface="Times New Roman" panose="02020603050405020304" pitchFamily="18" charset="0"/>
                          <a:ea typeface="+mn-ea"/>
                          <a:cs typeface="Times New Roman" panose="02020603050405020304" pitchFamily="18" charset="0"/>
                        </a:rPr>
                        <a:t>Tổng lượng khách du lịch</a:t>
                      </a:r>
                      <a:endParaRPr lang="vi-VN" sz="2200" i="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2200" i="0" u="none" strike="noStrike">
                          <a:effectLst/>
                          <a:latin typeface="Times New Roman" panose="02020603050405020304" pitchFamily="18" charset="0"/>
                          <a:cs typeface="Times New Roman" panose="02020603050405020304" pitchFamily="18" charset="0"/>
                        </a:rPr>
                        <a:t>Lượt</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Times New Roman" panose="02020603050405020304" pitchFamily="18" charset="0"/>
                          <a:cs typeface="Times New Roman" panose="02020603050405020304" pitchFamily="18" charset="0"/>
                        </a:rPr>
                        <a:t>5.000.000</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475.530</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200" u="none" strike="noStrike">
                          <a:effectLst/>
                          <a:latin typeface="Times New Roman" panose="02020603050405020304" pitchFamily="18" charset="0"/>
                          <a:cs typeface="Times New Roman" panose="02020603050405020304" pitchFamily="18" charset="0"/>
                        </a:rPr>
                        <a:t> </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346645"/>
                  </a:ext>
                </a:extLst>
              </a:tr>
              <a:tr h="246690">
                <a:tc>
                  <a:txBody>
                    <a:bodyPr/>
                    <a:lstStyle/>
                    <a:p>
                      <a:pPr algn="ctr" fontAlgn="ctr"/>
                      <a:r>
                        <a:rPr lang="nl-NL" sz="2200" u="none" strike="noStrike">
                          <a:effectLst/>
                          <a:latin typeface="Times New Roman" panose="02020603050405020304" pitchFamily="18" charset="0"/>
                          <a:cs typeface="Times New Roman" panose="02020603050405020304" pitchFamily="18" charset="0"/>
                        </a:rPr>
                        <a:t> 5</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lnSpc>
                          <a:spcPct val="115000"/>
                        </a:lnSpc>
                        <a:spcAft>
                          <a:spcPts val="1000"/>
                        </a:spcAft>
                      </a:pPr>
                      <a:r>
                        <a:rPr lang="en-US" sz="2200" i="0" u="none" strike="noStrike" kern="1200">
                          <a:solidFill>
                            <a:schemeClr val="dk1"/>
                          </a:solidFill>
                          <a:effectLst/>
                          <a:latin typeface="Times New Roman" panose="02020603050405020304" pitchFamily="18" charset="0"/>
                          <a:ea typeface="+mn-ea"/>
                          <a:cs typeface="Times New Roman" panose="02020603050405020304" pitchFamily="18" charset="0"/>
                        </a:rPr>
                        <a:t>Doanh thu du lịch thuần túy</a:t>
                      </a:r>
                      <a:endParaRPr lang="vi-VN" sz="2200" i="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2200" i="0" u="none" strike="noStrike">
                          <a:effectLst/>
                          <a:latin typeface="Times New Roman" panose="02020603050405020304" pitchFamily="18" charset="0"/>
                          <a:cs typeface="Times New Roman" panose="02020603050405020304" pitchFamily="18" charset="0"/>
                        </a:rPr>
                        <a:t>Tỷ đồng</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b="0" i="0" u="none" strike="noStrike">
                          <a:solidFill>
                            <a:srgbClr val="000000"/>
                          </a:solidFill>
                          <a:effectLst/>
                          <a:latin typeface="Times New Roman" panose="02020603050405020304" pitchFamily="18" charset="0"/>
                          <a:cs typeface="Times New Roman" panose="02020603050405020304" pitchFamily="18" charset="0"/>
                        </a:rPr>
                        <a:t>16.400</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986</a:t>
                      </a:r>
                      <a:endParaRPr kumimoji="0" lang="en-US" sz="2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200" u="none" strike="noStrike">
                          <a:effectLst/>
                          <a:latin typeface="Times New Roman" panose="02020603050405020304" pitchFamily="18" charset="0"/>
                          <a:cs typeface="Times New Roman" panose="02020603050405020304" pitchFamily="18" charset="0"/>
                        </a:rPr>
                        <a:t> </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4951402"/>
                  </a:ext>
                </a:extLst>
              </a:tr>
              <a:tr h="246690">
                <a:tc>
                  <a:txBody>
                    <a:bodyPr/>
                    <a:lstStyle/>
                    <a:p>
                      <a:pPr algn="ctr" fontAlgn="ctr"/>
                      <a:r>
                        <a:rPr lang="nl-NL" sz="2200" u="none" strike="noStrike">
                          <a:solidFill>
                            <a:schemeClr val="tx1"/>
                          </a:solidFill>
                          <a:effectLst/>
                          <a:latin typeface="Times New Roman" panose="02020603050405020304" pitchFamily="18" charset="0"/>
                          <a:cs typeface="Times New Roman" panose="02020603050405020304" pitchFamily="18" charset="0"/>
                        </a:rPr>
                        <a:t> 6</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lnSpc>
                          <a:spcPct val="115000"/>
                        </a:lnSpc>
                        <a:spcAft>
                          <a:spcPts val="1000"/>
                        </a:spcAft>
                      </a:pPr>
                      <a:r>
                        <a:rPr lang="en-US" sz="2200" i="0" u="none" strike="noStrike" kern="1200">
                          <a:solidFill>
                            <a:schemeClr val="tx1"/>
                          </a:solidFill>
                          <a:effectLst/>
                          <a:latin typeface="Times New Roman" panose="02020603050405020304" pitchFamily="18" charset="0"/>
                          <a:ea typeface="+mn-ea"/>
                          <a:cs typeface="Times New Roman" panose="02020603050405020304" pitchFamily="18" charset="0"/>
                        </a:rPr>
                        <a:t>Thu hút dự án mới</a:t>
                      </a:r>
                      <a:endParaRPr lang="vi-VN" sz="2200" i="0"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2200" b="0" i="0" u="none" strike="noStrike">
                          <a:solidFill>
                            <a:schemeClr val="tx1"/>
                          </a:solidFill>
                          <a:effectLst/>
                          <a:latin typeface="Times New Roman" panose="02020603050405020304" pitchFamily="18" charset="0"/>
                          <a:cs typeface="Times New Roman" panose="02020603050405020304" pitchFamily="18" charset="0"/>
                        </a:rPr>
                        <a:t>Dự án</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b="0" i="0" u="none" strike="noStrike">
                          <a:solidFill>
                            <a:schemeClr val="tx1"/>
                          </a:solidFill>
                          <a:effectLst/>
                          <a:latin typeface="Times New Roman" panose="02020603050405020304" pitchFamily="18" charset="0"/>
                          <a:cs typeface="Times New Roman" panose="02020603050405020304" pitchFamily="18" charset="0"/>
                        </a:rPr>
                        <a:t>60</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08</a:t>
                      </a:r>
                      <a:endParaRPr kumimoji="0" lang="en-US" sz="2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200" u="none" strike="noStrike">
                          <a:effectLst/>
                          <a:latin typeface="Times New Roman" panose="02020603050405020304" pitchFamily="18" charset="0"/>
                          <a:cs typeface="Times New Roman" panose="02020603050405020304" pitchFamily="18" charset="0"/>
                        </a:rPr>
                        <a:t> </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6159697"/>
                  </a:ext>
                </a:extLst>
              </a:tr>
              <a:tr h="409950">
                <a:tc>
                  <a:txBody>
                    <a:bodyPr/>
                    <a:lstStyle/>
                    <a:p>
                      <a:pPr algn="ctr" fontAlgn="ctr"/>
                      <a:r>
                        <a:rPr lang="nl-NL" sz="2200" u="none" strike="noStrike">
                          <a:solidFill>
                            <a:schemeClr val="tx1"/>
                          </a:solidFill>
                          <a:effectLst/>
                          <a:latin typeface="Times New Roman" panose="02020603050405020304" pitchFamily="18" charset="0"/>
                          <a:cs typeface="Times New Roman" panose="02020603050405020304" pitchFamily="18" charset="0"/>
                        </a:rPr>
                        <a:t> 7</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lnSpc>
                          <a:spcPct val="115000"/>
                        </a:lnSpc>
                        <a:spcAft>
                          <a:spcPts val="1000"/>
                        </a:spcAft>
                      </a:pPr>
                      <a:r>
                        <a:rPr lang="en-US" sz="2200" i="0" u="none" strike="noStrike" kern="1200">
                          <a:solidFill>
                            <a:schemeClr val="tx1"/>
                          </a:solidFill>
                          <a:effectLst/>
                          <a:latin typeface="Times New Roman" panose="02020603050405020304" pitchFamily="18" charset="0"/>
                          <a:ea typeface="+mn-ea"/>
                          <a:cs typeface="Times New Roman" panose="02020603050405020304" pitchFamily="18" charset="0"/>
                        </a:rPr>
                        <a:t>Số doanh nghiệp thành lập mới</a:t>
                      </a:r>
                      <a:endParaRPr lang="vi-VN" sz="2200" i="0"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2200" b="0" i="0" u="none" strike="noStrike">
                          <a:solidFill>
                            <a:schemeClr val="tx1"/>
                          </a:solidFill>
                          <a:effectLst/>
                          <a:latin typeface="Times New Roman" panose="02020603050405020304" pitchFamily="18" charset="0"/>
                          <a:cs typeface="Times New Roman" panose="02020603050405020304" pitchFamily="18" charset="0"/>
                        </a:rPr>
                        <a:t>Doanh nghiệp</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b="0" i="0" u="none" strike="noStrike">
                          <a:solidFill>
                            <a:schemeClr val="tx1"/>
                          </a:solidFill>
                          <a:effectLst/>
                          <a:latin typeface="Times New Roman" panose="02020603050405020304" pitchFamily="18" charset="0"/>
                          <a:cs typeface="Times New Roman" panose="02020603050405020304" pitchFamily="18" charset="0"/>
                        </a:rPr>
                        <a:t>1.200</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rPr>
                        <a:t>68</a:t>
                      </a:r>
                      <a:endParaRPr kumimoji="0" lang="en-US" sz="22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200" u="none" strike="noStrike">
                          <a:effectLst/>
                          <a:latin typeface="Times New Roman" panose="02020603050405020304" pitchFamily="18" charset="0"/>
                          <a:cs typeface="Times New Roman" panose="02020603050405020304" pitchFamily="18" charset="0"/>
                        </a:rPr>
                        <a:t> </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3686219"/>
                  </a:ext>
                </a:extLst>
              </a:tr>
              <a:tr h="335559">
                <a:tc>
                  <a:txBody>
                    <a:bodyPr/>
                    <a:lstStyle/>
                    <a:p>
                      <a:pPr algn="ctr" fontAlgn="ctr"/>
                      <a:r>
                        <a:rPr lang="nl-NL" sz="2200" u="none" strike="noStrike">
                          <a:solidFill>
                            <a:schemeClr val="tx1"/>
                          </a:solidFill>
                          <a:effectLst/>
                          <a:latin typeface="Times New Roman" panose="02020603050405020304" pitchFamily="18" charset="0"/>
                          <a:cs typeface="Times New Roman" panose="02020603050405020304" pitchFamily="18" charset="0"/>
                        </a:rPr>
                        <a:t> 8</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lnSpc>
                          <a:spcPct val="115000"/>
                        </a:lnSpc>
                        <a:spcAft>
                          <a:spcPts val="1000"/>
                        </a:spcAft>
                      </a:pPr>
                      <a:r>
                        <a:rPr lang="en-US" sz="2200" i="0" u="none" strike="noStrike" kern="1200">
                          <a:solidFill>
                            <a:schemeClr val="tx1"/>
                          </a:solidFill>
                          <a:effectLst/>
                          <a:latin typeface="Times New Roman" panose="02020603050405020304" pitchFamily="18" charset="0"/>
                          <a:ea typeface="+mn-ea"/>
                          <a:cs typeface="Times New Roman" panose="02020603050405020304" pitchFamily="18" charset="0"/>
                        </a:rPr>
                        <a:t>Số vốn đăng ký của doanh nghiệp thành lập mới</a:t>
                      </a:r>
                      <a:endParaRPr lang="vi-VN" sz="2200" i="0" u="none" strike="noStrike" kern="12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2200" i="0" u="none" strike="noStrike">
                          <a:solidFill>
                            <a:schemeClr val="tx1"/>
                          </a:solidFill>
                          <a:effectLst/>
                          <a:latin typeface="Times New Roman" panose="02020603050405020304" pitchFamily="18" charset="0"/>
                          <a:cs typeface="Times New Roman" panose="02020603050405020304" pitchFamily="18" charset="0"/>
                        </a:rPr>
                        <a:t>Tỷ đồng</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b="0" i="0" u="none" strike="noStrike">
                          <a:solidFill>
                            <a:schemeClr val="tx1"/>
                          </a:solidFill>
                          <a:effectLst/>
                          <a:latin typeface="Times New Roman" panose="02020603050405020304" pitchFamily="18" charset="0"/>
                          <a:cs typeface="Times New Roman" panose="02020603050405020304" pitchFamily="18" charset="0"/>
                        </a:rPr>
                        <a:t>10.000</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vi-VN" sz="2200" b="0" i="0" u="none" strike="noStrike">
                          <a:solidFill>
                            <a:schemeClr val="tx1"/>
                          </a:solidFill>
                          <a:effectLst/>
                          <a:latin typeface="Times New Roman" panose="02020603050405020304" pitchFamily="18" charset="0"/>
                          <a:cs typeface="Times New Roman" panose="02020603050405020304" pitchFamily="18" charset="0"/>
                        </a:rPr>
                        <a:t>896,3</a:t>
                      </a:r>
                      <a:endParaRPr lang="en-US" sz="2200" b="0" i="0" u="none" strike="noStrike">
                        <a:solidFill>
                          <a:schemeClr val="tx1"/>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2200" u="none" strike="noStrike">
                          <a:effectLst/>
                          <a:latin typeface="Times New Roman" panose="02020603050405020304" pitchFamily="18" charset="0"/>
                          <a:cs typeface="Times New Roman" panose="02020603050405020304" pitchFamily="18" charset="0"/>
                        </a:rPr>
                        <a:t> </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7912" marR="7912" marT="79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1367743"/>
                  </a:ext>
                </a:extLst>
              </a:tr>
            </a:tbl>
          </a:graphicData>
        </a:graphic>
      </p:graphicFrame>
    </p:spTree>
    <p:extLst>
      <p:ext uri="{BB962C8B-B14F-4D97-AF65-F5344CB8AC3E}">
        <p14:creationId xmlns:p14="http://schemas.microsoft.com/office/powerpoint/2010/main" val="4092993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3566682"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506599795"/>
              </p:ext>
            </p:extLst>
          </p:nvPr>
        </p:nvGraphicFramePr>
        <p:xfrm>
          <a:off x="353194" y="1238147"/>
          <a:ext cx="6525778" cy="5053672"/>
        </p:xfrm>
        <a:graphic>
          <a:graphicData uri="http://schemas.openxmlformats.org/drawingml/2006/table">
            <a:tbl>
              <a:tblPr firstRow="1" bandRow="1"/>
              <a:tblGrid>
                <a:gridCol w="6525778">
                  <a:extLst>
                    <a:ext uri="{9D8B030D-6E8A-4147-A177-3AD203B41FA5}">
                      <a16:colId xmlns:a16="http://schemas.microsoft.com/office/drawing/2014/main" val="3655493598"/>
                    </a:ext>
                  </a:extLst>
                </a:gridCol>
              </a:tblGrid>
              <a:tr h="505367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es-ES" sz="2800" b="0" kern="1200">
                          <a:solidFill>
                            <a:schemeClr val="dk1"/>
                          </a:solidFill>
                          <a:effectLst/>
                          <a:latin typeface="Times New Roman" panose="02020603050405020304" pitchFamily="18" charset="0"/>
                          <a:ea typeface="+mn-ea"/>
                          <a:cs typeface="Times New Roman" panose="02020603050405020304" pitchFamily="18" charset="0"/>
                        </a:rPr>
                        <a:t>Tình hình thời tiết trong tháng thuận lợi nên phần lớn diện tích lúa vụ Đông Xuân đã gieo sạ sinh trưởng tốt, không phát sinh bệnh dịch cây trồng.</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800" b="0" kern="1200">
                          <a:solidFill>
                            <a:schemeClr val="dk1"/>
                          </a:solidFill>
                          <a:effectLst/>
                          <a:latin typeface="Times New Roman" panose="02020603050405020304" pitchFamily="18" charset="0"/>
                          <a:ea typeface="+mn-ea"/>
                          <a:cs typeface="Times New Roman" panose="02020603050405020304" pitchFamily="18" charset="0"/>
                        </a:rPr>
                        <a:t> Đã gieo sạ được 45.890 ha lúa, đạt 97,5% kế hoạch, tăng 0,3% so với cùng kỳ.</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800" b="0" kern="1200">
                          <a:solidFill>
                            <a:schemeClr val="dk1"/>
                          </a:solidFill>
                          <a:effectLst/>
                          <a:latin typeface="Times New Roman" panose="02020603050405020304" pitchFamily="18" charset="0"/>
                          <a:ea typeface="+mn-ea"/>
                          <a:cs typeface="Times New Roman" panose="02020603050405020304" pitchFamily="18" charset="0"/>
                        </a:rPr>
                        <a:t> Hiện nay còn </a:t>
                      </a:r>
                      <a:r>
                        <a:rPr lang="en-US" sz="2800" b="0" kern="1200">
                          <a:solidFill>
                            <a:schemeClr val="dk1"/>
                          </a:solidFill>
                          <a:effectLst/>
                          <a:latin typeface="Times New Roman" panose="02020603050405020304" pitchFamily="18" charset="0"/>
                          <a:ea typeface="+mn-ea"/>
                          <a:cs typeface="Times New Roman" panose="02020603050405020304" pitchFamily="18" charset="0"/>
                        </a:rPr>
                        <a:t>khoảng 1.223 ha diện tích lúa vụ Đông Xuân chưa gieo sạ, tập trung tại các địa phương: Quy Nhơn, Hoài Nhơn, Phù Mỹ, Phù Cát và Tuy Phước</a:t>
                      </a:r>
                      <a:endParaRPr lang="vi-VN" sz="28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2">
            <a:extLst>
              <a:ext uri="{FF2B5EF4-FFF2-40B4-BE49-F238E27FC236}">
                <a16:creationId xmlns:a16="http://schemas.microsoft.com/office/drawing/2014/main" id="{4D464A2C-A35A-0F4C-1B21-00ECD1B61550}"/>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42163" y="901757"/>
            <a:ext cx="3981222" cy="2558064"/>
          </a:xfrm>
          <a:prstGeom prst="rect">
            <a:avLst/>
          </a:prstGeom>
          <a:blipFill>
            <a:blip r:embed="rId3"/>
            <a:tile tx="0" ty="0" sx="100000" sy="100000" flip="none" algn="tl"/>
          </a:blipFill>
        </p:spPr>
      </p:pic>
      <p:pic>
        <p:nvPicPr>
          <p:cNvPr id="9" name="Picture 8">
            <a:extLst>
              <a:ext uri="{FF2B5EF4-FFF2-40B4-BE49-F238E27FC236}">
                <a16:creationId xmlns:a16="http://schemas.microsoft.com/office/drawing/2014/main" id="{B466986D-98F7-5ED9-EB66-B2288F820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2163" y="3747189"/>
            <a:ext cx="4009413" cy="2672942"/>
          </a:xfrm>
          <a:prstGeom prst="rect">
            <a:avLst/>
          </a:prstGeom>
        </p:spPr>
      </p:pic>
    </p:spTree>
    <p:extLst>
      <p:ext uri="{BB962C8B-B14F-4D97-AF65-F5344CB8AC3E}">
        <p14:creationId xmlns:p14="http://schemas.microsoft.com/office/powerpoint/2010/main" val="156303119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753590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 (tt): CHỈ TIÊU CẢ TỈNH</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F0F5B71-CEC4-7AF5-CB0D-C7DDB9798892}"/>
              </a:ext>
            </a:extLst>
          </p:cNvPr>
          <p:cNvGraphicFramePr>
            <a:graphicFrameLocks noGrp="1"/>
          </p:cNvGraphicFramePr>
          <p:nvPr>
            <p:extLst>
              <p:ext uri="{D42A27DB-BD31-4B8C-83A1-F6EECF244321}">
                <p14:modId xmlns:p14="http://schemas.microsoft.com/office/powerpoint/2010/main" val="2679914087"/>
              </p:ext>
            </p:extLst>
          </p:nvPr>
        </p:nvGraphicFramePr>
        <p:xfrm>
          <a:off x="668099" y="1256237"/>
          <a:ext cx="10908707" cy="5144642"/>
        </p:xfrm>
        <a:graphic>
          <a:graphicData uri="http://schemas.openxmlformats.org/drawingml/2006/table">
            <a:tbl>
              <a:tblPr>
                <a:tableStyleId>{5C22544A-7EE6-4342-B048-85BDC9FD1C3A}</a:tableStyleId>
              </a:tblPr>
              <a:tblGrid>
                <a:gridCol w="823299">
                  <a:extLst>
                    <a:ext uri="{9D8B030D-6E8A-4147-A177-3AD203B41FA5}">
                      <a16:colId xmlns:a16="http://schemas.microsoft.com/office/drawing/2014/main" val="1312916539"/>
                    </a:ext>
                  </a:extLst>
                </a:gridCol>
                <a:gridCol w="3455154">
                  <a:extLst>
                    <a:ext uri="{9D8B030D-6E8A-4147-A177-3AD203B41FA5}">
                      <a16:colId xmlns:a16="http://schemas.microsoft.com/office/drawing/2014/main" val="3798059949"/>
                    </a:ext>
                  </a:extLst>
                </a:gridCol>
                <a:gridCol w="1245071">
                  <a:extLst>
                    <a:ext uri="{9D8B030D-6E8A-4147-A177-3AD203B41FA5}">
                      <a16:colId xmlns:a16="http://schemas.microsoft.com/office/drawing/2014/main" val="1616350582"/>
                    </a:ext>
                  </a:extLst>
                </a:gridCol>
                <a:gridCol w="823299">
                  <a:extLst>
                    <a:ext uri="{9D8B030D-6E8A-4147-A177-3AD203B41FA5}">
                      <a16:colId xmlns:a16="http://schemas.microsoft.com/office/drawing/2014/main" val="1024242812"/>
                    </a:ext>
                  </a:extLst>
                </a:gridCol>
                <a:gridCol w="823299">
                  <a:extLst>
                    <a:ext uri="{9D8B030D-6E8A-4147-A177-3AD203B41FA5}">
                      <a16:colId xmlns:a16="http://schemas.microsoft.com/office/drawing/2014/main" val="2566278522"/>
                    </a:ext>
                  </a:extLst>
                </a:gridCol>
                <a:gridCol w="1039245">
                  <a:extLst>
                    <a:ext uri="{9D8B030D-6E8A-4147-A177-3AD203B41FA5}">
                      <a16:colId xmlns:a16="http://schemas.microsoft.com/office/drawing/2014/main" val="1616509421"/>
                    </a:ext>
                  </a:extLst>
                </a:gridCol>
                <a:gridCol w="1039245">
                  <a:extLst>
                    <a:ext uri="{9D8B030D-6E8A-4147-A177-3AD203B41FA5}">
                      <a16:colId xmlns:a16="http://schemas.microsoft.com/office/drawing/2014/main" val="328378113"/>
                    </a:ext>
                  </a:extLst>
                </a:gridCol>
                <a:gridCol w="863789">
                  <a:extLst>
                    <a:ext uri="{9D8B030D-6E8A-4147-A177-3AD203B41FA5}">
                      <a16:colId xmlns:a16="http://schemas.microsoft.com/office/drawing/2014/main" val="114533074"/>
                    </a:ext>
                  </a:extLst>
                </a:gridCol>
                <a:gridCol w="796306">
                  <a:extLst>
                    <a:ext uri="{9D8B030D-6E8A-4147-A177-3AD203B41FA5}">
                      <a16:colId xmlns:a16="http://schemas.microsoft.com/office/drawing/2014/main" val="2280766464"/>
                    </a:ext>
                  </a:extLst>
                </a:gridCol>
              </a:tblGrid>
              <a:tr h="358323">
                <a:tc rowSpan="2">
                  <a:txBody>
                    <a:bodyPr/>
                    <a:lstStyle/>
                    <a:p>
                      <a:pPr algn="ctr" fontAlgn="ctr"/>
                      <a:r>
                        <a:rPr lang="vi-VN" sz="1800" u="none" strike="noStrike">
                          <a:effectLst/>
                          <a:latin typeface="+mj-lt"/>
                        </a:rPr>
                        <a:t>TT</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800" u="none" strike="noStrike">
                          <a:effectLst/>
                          <a:latin typeface="+mj-lt"/>
                        </a:rPr>
                        <a:t>Chỉ tiêu</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800" u="none" strike="noStrike">
                          <a:effectLst/>
                          <a:latin typeface="+mj-lt"/>
                        </a:rPr>
                        <a:t>Đơn vị tính</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800" u="none" strike="noStrike">
                          <a:effectLst/>
                          <a:latin typeface="+mj-lt"/>
                        </a:rPr>
                        <a:t>Kế hoạch năm báo cáo</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800" u="none" strike="noStrike">
                          <a:effectLst/>
                          <a:latin typeface="+mj-lt"/>
                        </a:rPr>
                        <a:t>Cùng kỳ năm trước</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vi-VN" sz="1800" u="none" strike="noStrike">
                          <a:effectLst/>
                          <a:latin typeface="+mj-lt"/>
                        </a:rPr>
                        <a:t>Thực hiện</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vi-VN"/>
                    </a:p>
                  </a:txBody>
                  <a:tcPr/>
                </a:tc>
                <a:tc gridSpan="2">
                  <a:txBody>
                    <a:bodyPr/>
                    <a:lstStyle/>
                    <a:p>
                      <a:pPr algn="ctr" fontAlgn="ctr"/>
                      <a:r>
                        <a:rPr lang="vi-VN" sz="1800" u="none" strike="noStrike">
                          <a:effectLst/>
                          <a:latin typeface="+mj-lt"/>
                        </a:rPr>
                        <a:t>So sánh</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vi-VN"/>
                    </a:p>
                  </a:txBody>
                  <a:tcPr/>
                </a:tc>
                <a:extLst>
                  <a:ext uri="{0D108BD9-81ED-4DB2-BD59-A6C34878D82A}">
                    <a16:rowId xmlns:a16="http://schemas.microsoft.com/office/drawing/2014/main" val="3056247025"/>
                  </a:ext>
                </a:extLst>
              </a:tr>
              <a:tr h="903407">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800" u="none" strike="noStrike">
                          <a:effectLst/>
                          <a:latin typeface="+mj-lt"/>
                        </a:rPr>
                        <a:t>Kỳ báo cáo</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Lũy kế từ đầu năm</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TH/KH</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TH/CK</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55401205"/>
                  </a:ext>
                </a:extLst>
              </a:tr>
              <a:tr h="323576">
                <a:tc>
                  <a:txBody>
                    <a:bodyPr/>
                    <a:lstStyle/>
                    <a:p>
                      <a:pPr algn="ctr" fontAlgn="ctr"/>
                      <a:r>
                        <a:rPr lang="vi-VN" sz="1800" u="none" strike="noStrike">
                          <a:effectLst/>
                          <a:latin typeface="+mj-lt"/>
                        </a:rPr>
                        <a:t>1</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2</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3</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4</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5</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6</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7</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8=7/4</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9=7/5</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50632455"/>
                  </a:ext>
                </a:extLst>
              </a:tr>
              <a:tr h="323576">
                <a:tc>
                  <a:txBody>
                    <a:bodyPr/>
                    <a:lstStyle/>
                    <a:p>
                      <a:pPr algn="ctr" fontAlgn="ctr"/>
                      <a:r>
                        <a:rPr lang="vi-VN" sz="1800" u="none" strike="noStrike">
                          <a:effectLst/>
                          <a:latin typeface="+mj-lt"/>
                        </a:rPr>
                        <a:t>1</a:t>
                      </a:r>
                      <a:endParaRPr lang="vi-VN" sz="1800" b="1"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Sản xuất nông, lâm, thủy sản</a:t>
                      </a:r>
                      <a:endParaRPr lang="vi-VN" sz="1800" b="1"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8652546"/>
                  </a:ext>
                </a:extLst>
              </a:tr>
              <a:tr h="323576">
                <a:tc>
                  <a:txBody>
                    <a:bodyPr/>
                    <a:lstStyle/>
                    <a:p>
                      <a:pPr algn="ctr" fontAlgn="ctr"/>
                      <a:r>
                        <a:rPr lang="vi-VN" sz="1800" u="none" strike="noStrike">
                          <a:effectLst/>
                          <a:latin typeface="+mj-lt"/>
                        </a:rPr>
                        <a:t>1.1</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Trồng trọt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800" u="none" strike="noStrike">
                          <a:effectLst/>
                          <a:latin typeface="+mj-lt"/>
                        </a:rPr>
                        <a:t> </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40574813"/>
                  </a:ext>
                </a:extLst>
              </a:tr>
              <a:tr h="323576">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Cây lương thực có hạt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100,97</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47,242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46,925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46,925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46,5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99,3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8537136"/>
                  </a:ext>
                </a:extLst>
              </a:tr>
              <a:tr h="323576">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Cây lúa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Nghìn 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92,83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45,732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45,89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45,89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49,4</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100,3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892200"/>
                  </a:ext>
                </a:extLst>
              </a:tr>
              <a:tr h="323576">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Cây ngô</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Nghìn 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8,14</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1,51</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1,035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1,035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12,7</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68,6</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16983259"/>
                  </a:ext>
                </a:extLst>
              </a:tr>
              <a:tr h="323576">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Cây công nghiệp hàng năm</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13,968</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3,389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4,306</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4,306</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30,8</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127,1</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99684203"/>
                  </a:ext>
                </a:extLst>
              </a:tr>
              <a:tr h="323576">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Cây lạc</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Nghìn 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10,92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3,377</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4,296</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4,296</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39,3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127,2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01925435"/>
                  </a:ext>
                </a:extLst>
              </a:tr>
              <a:tr h="323576">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Cây vừng</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Nghìn 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3,048</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10</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0,3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83,3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2280085"/>
                  </a:ext>
                </a:extLst>
              </a:tr>
              <a:tr h="323576">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Cây rau đậu</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 </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17,762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3,05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3,423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3,423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19,3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112,2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03557836"/>
                  </a:ext>
                </a:extLst>
              </a:tr>
              <a:tr h="323576">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Rau các loại</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Nghìn 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15,92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2,172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2,692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2,692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16,9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123,9</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29566214"/>
                  </a:ext>
                </a:extLst>
              </a:tr>
              <a:tr h="323576">
                <a:tc>
                  <a:txBody>
                    <a:bodyPr/>
                    <a:lstStyle/>
                    <a:p>
                      <a:pPr algn="ctr" fontAlgn="ctr"/>
                      <a:r>
                        <a:rPr lang="vi-VN" sz="1800" u="none" strike="noStrike">
                          <a:effectLst/>
                          <a:latin typeface="+mj-lt"/>
                        </a:rPr>
                        <a:t>+</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800" u="none" strike="noStrike">
                          <a:effectLst/>
                          <a:latin typeface="+mj-lt"/>
                        </a:rPr>
                        <a:t>Đậu các loại</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800" u="none" strike="noStrike">
                          <a:effectLst/>
                          <a:latin typeface="+mj-lt"/>
                        </a:rPr>
                        <a:t>Nghìn ha</a:t>
                      </a:r>
                      <a:endParaRPr lang="vi-VN" sz="18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1,842</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877,5</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730,6</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730,6</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39,7</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800" u="none" strike="noStrike">
                          <a:effectLst/>
                          <a:latin typeface="+mj-lt"/>
                        </a:rPr>
                        <a:t>83,3</a:t>
                      </a:r>
                      <a:endParaRPr lang="vi-VN" sz="18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11024771"/>
                  </a:ext>
                </a:extLst>
              </a:tr>
            </a:tbl>
          </a:graphicData>
        </a:graphic>
      </p:graphicFrame>
    </p:spTree>
    <p:extLst>
      <p:ext uri="{BB962C8B-B14F-4D97-AF65-F5344CB8AC3E}">
        <p14:creationId xmlns:p14="http://schemas.microsoft.com/office/powerpoint/2010/main" val="385645499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535149" y="679598"/>
            <a:ext cx="4124527"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 (tt)</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776905625"/>
              </p:ext>
            </p:extLst>
          </p:nvPr>
        </p:nvGraphicFramePr>
        <p:xfrm>
          <a:off x="535149" y="1189125"/>
          <a:ext cx="3978127" cy="1714057"/>
        </p:xfrm>
        <a:graphic>
          <a:graphicData uri="http://schemas.openxmlformats.org/drawingml/2006/table">
            <a:tbl>
              <a:tblPr firstRow="1" bandRow="1"/>
              <a:tblGrid>
                <a:gridCol w="3978127">
                  <a:extLst>
                    <a:ext uri="{9D8B030D-6E8A-4147-A177-3AD203B41FA5}">
                      <a16:colId xmlns:a16="http://schemas.microsoft.com/office/drawing/2014/main" val="3655493598"/>
                    </a:ext>
                  </a:extLst>
                </a:gridCol>
              </a:tblGrid>
              <a:tr h="17140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dk1"/>
                          </a:solidFill>
                          <a:effectLst/>
                          <a:latin typeface="Times New Roman" panose="02020603050405020304" pitchFamily="18" charset="0"/>
                          <a:ea typeface="+mn-ea"/>
                          <a:cs typeface="Times New Roman" panose="02020603050405020304" pitchFamily="18" charset="0"/>
                        </a:rPr>
                        <a:t> </a:t>
                      </a:r>
                      <a:r>
                        <a:rPr lang="es-ES" sz="3200" b="0" kern="1200">
                          <a:solidFill>
                            <a:srgbClr val="FF0000"/>
                          </a:solidFill>
                          <a:effectLst/>
                          <a:latin typeface="Times New Roman" panose="02020603050405020304" pitchFamily="18" charset="0"/>
                          <a:ea typeface="+mn-ea"/>
                          <a:cs typeface="Times New Roman" panose="02020603050405020304" pitchFamily="18" charset="0"/>
                        </a:rPr>
                        <a:t>Tình hình thực hiện</a:t>
                      </a:r>
                      <a:r>
                        <a:rPr lang="vi-VN" sz="3200" b="0" kern="1200">
                          <a:solidFill>
                            <a:srgbClr val="FF0000"/>
                          </a:solidFill>
                          <a:effectLst/>
                          <a:latin typeface="Times New Roman" panose="02020603050405020304" pitchFamily="18" charset="0"/>
                          <a:ea typeface="+mn-ea"/>
                          <a:cs typeface="Times New Roman" panose="02020603050405020304" pitchFamily="18" charset="0"/>
                        </a:rPr>
                        <a:t> </a:t>
                      </a:r>
                      <a:r>
                        <a:rPr lang="en-US" sz="3200" b="0" kern="1200">
                          <a:solidFill>
                            <a:srgbClr val="FF0000"/>
                          </a:solidFill>
                          <a:effectLst/>
                          <a:latin typeface="Times New Roman" panose="02020603050405020304" pitchFamily="18" charset="0"/>
                          <a:ea typeface="+mn-ea"/>
                          <a:cs typeface="Times New Roman" panose="02020603050405020304" pitchFamily="18" charset="0"/>
                        </a:rPr>
                        <a:t>gieo trồng </a:t>
                      </a:r>
                      <a:r>
                        <a:rPr lang="es-ES" sz="3200" b="0" kern="1200">
                          <a:solidFill>
                            <a:srgbClr val="FF0000"/>
                          </a:solidFill>
                          <a:effectLst/>
                          <a:latin typeface="Times New Roman" panose="02020603050405020304" pitchFamily="18" charset="0"/>
                          <a:ea typeface="+mn-ea"/>
                          <a:cs typeface="Times New Roman" panose="02020603050405020304" pitchFamily="18" charset="0"/>
                        </a:rPr>
                        <a:t>tháng 01 các địa phương</a:t>
                      </a:r>
                      <a:endParaRPr lang="es-ES" sz="2000" b="0" kern="1200">
                        <a:solidFill>
                          <a:srgbClr val="FF0000"/>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10" name="Table 9">
            <a:extLst>
              <a:ext uri="{FF2B5EF4-FFF2-40B4-BE49-F238E27FC236}">
                <a16:creationId xmlns:a16="http://schemas.microsoft.com/office/drawing/2014/main" id="{8E7087F5-D658-8CDB-7D18-3EEA8C8807BD}"/>
              </a:ext>
            </a:extLst>
          </p:cNvPr>
          <p:cNvGraphicFramePr>
            <a:graphicFrameLocks noGrp="1"/>
          </p:cNvGraphicFramePr>
          <p:nvPr>
            <p:extLst>
              <p:ext uri="{D42A27DB-BD31-4B8C-83A1-F6EECF244321}">
                <p14:modId xmlns:p14="http://schemas.microsoft.com/office/powerpoint/2010/main" val="3626904328"/>
              </p:ext>
            </p:extLst>
          </p:nvPr>
        </p:nvGraphicFramePr>
        <p:xfrm>
          <a:off x="4873033" y="898175"/>
          <a:ext cx="6914469" cy="5814471"/>
        </p:xfrm>
        <a:graphic>
          <a:graphicData uri="http://schemas.openxmlformats.org/drawingml/2006/table">
            <a:tbl>
              <a:tblPr>
                <a:tableStyleId>{5C22544A-7EE6-4342-B048-85BDC9FD1C3A}</a:tableStyleId>
              </a:tblPr>
              <a:tblGrid>
                <a:gridCol w="1961154">
                  <a:extLst>
                    <a:ext uri="{9D8B030D-6E8A-4147-A177-3AD203B41FA5}">
                      <a16:colId xmlns:a16="http://schemas.microsoft.com/office/drawing/2014/main" val="2980108102"/>
                    </a:ext>
                  </a:extLst>
                </a:gridCol>
                <a:gridCol w="1098246">
                  <a:extLst>
                    <a:ext uri="{9D8B030D-6E8A-4147-A177-3AD203B41FA5}">
                      <a16:colId xmlns:a16="http://schemas.microsoft.com/office/drawing/2014/main" val="4031495671"/>
                    </a:ext>
                  </a:extLst>
                </a:gridCol>
                <a:gridCol w="1075833">
                  <a:extLst>
                    <a:ext uri="{9D8B030D-6E8A-4147-A177-3AD203B41FA5}">
                      <a16:colId xmlns:a16="http://schemas.microsoft.com/office/drawing/2014/main" val="2207015993"/>
                    </a:ext>
                  </a:extLst>
                </a:gridCol>
                <a:gridCol w="1389618">
                  <a:extLst>
                    <a:ext uri="{9D8B030D-6E8A-4147-A177-3AD203B41FA5}">
                      <a16:colId xmlns:a16="http://schemas.microsoft.com/office/drawing/2014/main" val="3536676585"/>
                    </a:ext>
                  </a:extLst>
                </a:gridCol>
                <a:gridCol w="1389618">
                  <a:extLst>
                    <a:ext uri="{9D8B030D-6E8A-4147-A177-3AD203B41FA5}">
                      <a16:colId xmlns:a16="http://schemas.microsoft.com/office/drawing/2014/main" val="615629386"/>
                    </a:ext>
                  </a:extLst>
                </a:gridCol>
              </a:tblGrid>
              <a:tr h="324150">
                <a:tc rowSpan="2">
                  <a:txBody>
                    <a:bodyPr/>
                    <a:lstStyle/>
                    <a:p>
                      <a:pPr algn="ctr" fontAlgn="ctr"/>
                      <a:r>
                        <a:rPr lang="vi-VN" sz="1600" u="none" strike="noStrike">
                          <a:effectLst/>
                          <a:latin typeface="+mj-lt"/>
                          <a:hlinkClick r:id="rId2" action="ppaction://hlinkfile"/>
                        </a:rPr>
                        <a:t>Địa phương</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4">
                  <a:txBody>
                    <a:bodyPr/>
                    <a:lstStyle/>
                    <a:p>
                      <a:pPr algn="ctr" fontAlgn="ctr"/>
                      <a:r>
                        <a:rPr lang="vi-VN" sz="1600" u="none" strike="noStrike">
                          <a:effectLst/>
                          <a:latin typeface="+mj-lt"/>
                        </a:rPr>
                        <a:t>Trồng trọt</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709406285"/>
                  </a:ext>
                </a:extLst>
              </a:tr>
              <a:tr h="1126563">
                <a:tc vMerge="1">
                  <a:txBody>
                    <a:bodyPr/>
                    <a:lstStyle/>
                    <a:p>
                      <a:endParaRPr lang="vi-VN"/>
                    </a:p>
                  </a:txBody>
                  <a:tcPr/>
                </a:tc>
                <a:tc>
                  <a:txBody>
                    <a:bodyPr/>
                    <a:lstStyle/>
                    <a:p>
                      <a:pPr algn="ctr" fontAlgn="ctr"/>
                      <a:r>
                        <a:rPr lang="vi-VN" sz="1600" u="none" strike="noStrike">
                          <a:effectLst/>
                          <a:latin typeface="+mj-lt"/>
                        </a:rPr>
                        <a:t>Cây lúa (ha)</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u="none" strike="noStrike">
                          <a:effectLst/>
                          <a:latin typeface="+mj-lt"/>
                        </a:rPr>
                        <a:t>Cây ngô (ha)</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u="none" strike="noStrike">
                          <a:effectLst/>
                          <a:latin typeface="+mj-lt"/>
                        </a:rPr>
                        <a:t>Cây lạc (ha)</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vi-VN" sz="1600" b="0" i="0" u="none" strike="noStrike">
                          <a:solidFill>
                            <a:srgbClr val="000000"/>
                          </a:solidFill>
                          <a:effectLst/>
                          <a:latin typeface="+mj-lt"/>
                        </a:rPr>
                        <a:t>Rau các loại (ha)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28315544"/>
                  </a:ext>
                </a:extLst>
              </a:tr>
              <a:tr h="395106">
                <a:tc>
                  <a:txBody>
                    <a:bodyPr/>
                    <a:lstStyle/>
                    <a:p>
                      <a:pPr algn="ctr" fontAlgn="ctr"/>
                      <a:r>
                        <a:rPr lang="en-US" sz="1600" b="1" i="0" u="none" strike="noStrike">
                          <a:solidFill>
                            <a:srgbClr val="000000"/>
                          </a:solidFill>
                          <a:effectLst/>
                          <a:latin typeface="Times New Roman" panose="02020603050405020304" pitchFamily="18" charset="0"/>
                          <a:cs typeface="Times New Roman" panose="02020603050405020304" pitchFamily="18" charset="0"/>
                        </a:rPr>
                        <a:t>TỔNG CỘNG</a:t>
                      </a:r>
                      <a:endParaRPr lang="vi-VN" sz="16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sz="1800" b="1" i="0" u="none" strike="noStrike">
                          <a:solidFill>
                            <a:srgbClr val="000000"/>
                          </a:solidFill>
                          <a:effectLst/>
                          <a:latin typeface="Times New Roman" panose="02020603050405020304" pitchFamily="18" charset="0"/>
                          <a:cs typeface="Times New Roman" panose="02020603050405020304" pitchFamily="18" charset="0"/>
                        </a:rPr>
                        <a:t>46.724.4</a:t>
                      </a:r>
                      <a:endParaRPr lang="vi-VN" sz="18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en-US" sz="1800" b="1" u="none" strike="noStrike" kern="1200">
                          <a:solidFill>
                            <a:schemeClr val="dk1"/>
                          </a:solidFill>
                          <a:effectLst/>
                          <a:latin typeface="Times New Roman" panose="02020603050405020304" pitchFamily="18" charset="0"/>
                          <a:ea typeface="+mn-ea"/>
                          <a:cs typeface="Times New Roman" panose="02020603050405020304" pitchFamily="18" charset="0"/>
                        </a:rPr>
                        <a:t>1.986.4</a:t>
                      </a:r>
                      <a:endParaRPr lang="vi-VN" sz="1800" b="1"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en-US" sz="1800" b="1" u="none" strike="noStrike" kern="1200">
                          <a:solidFill>
                            <a:schemeClr val="dk1"/>
                          </a:solidFill>
                          <a:effectLst/>
                          <a:latin typeface="Times New Roman" panose="02020603050405020304" pitchFamily="18" charset="0"/>
                          <a:ea typeface="+mn-ea"/>
                          <a:cs typeface="Times New Roman" panose="02020603050405020304" pitchFamily="18" charset="0"/>
                        </a:rPr>
                        <a:t>7.796.5</a:t>
                      </a:r>
                      <a:endParaRPr lang="vi-VN" sz="1800" b="1"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en-US" sz="1800" b="1" u="none" strike="noStrike" kern="1200">
                          <a:solidFill>
                            <a:schemeClr val="dk1"/>
                          </a:solidFill>
                          <a:effectLst/>
                          <a:latin typeface="Times New Roman" panose="02020603050405020304" pitchFamily="18" charset="0"/>
                          <a:ea typeface="+mn-ea"/>
                          <a:cs typeface="Times New Roman" panose="02020603050405020304" pitchFamily="18" charset="0"/>
                        </a:rPr>
                        <a:t>4.619.2</a:t>
                      </a:r>
                      <a:endParaRPr lang="vi-VN" sz="1800" b="1"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9016910"/>
                  </a:ext>
                </a:extLst>
              </a:tr>
              <a:tr h="395106">
                <a:tc>
                  <a:txBody>
                    <a:bodyPr/>
                    <a:lstStyle/>
                    <a:p>
                      <a:pPr algn="l" fontAlgn="ctr"/>
                      <a:r>
                        <a:rPr lang="vi-VN" sz="1600" u="none" strike="noStrike">
                          <a:effectLst/>
                          <a:latin typeface="+mj-lt"/>
                          <a:hlinkClick r:id="rId3" action="ppaction://hlinkfile"/>
                        </a:rPr>
                        <a:t>Thành phố Quy Nhơn</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958,7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2412875"/>
                  </a:ext>
                </a:extLst>
              </a:tr>
              <a:tr h="361044">
                <a:tc>
                  <a:txBody>
                    <a:bodyPr/>
                    <a:lstStyle/>
                    <a:p>
                      <a:pPr algn="l" fontAlgn="b"/>
                      <a:r>
                        <a:rPr lang="vi-VN" sz="1600" u="none" strike="noStrike">
                          <a:effectLst/>
                          <a:latin typeface="+mj-lt"/>
                          <a:hlinkClick r:id="rId4" action="ppaction://hlinkfile"/>
                        </a:rPr>
                        <a:t>Thị xã An Nhơn</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6.620,6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152,6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420,5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425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22047786"/>
                  </a:ext>
                </a:extLst>
              </a:tr>
              <a:tr h="361044">
                <a:tc>
                  <a:txBody>
                    <a:bodyPr/>
                    <a:lstStyle/>
                    <a:p>
                      <a:pPr algn="l" fontAlgn="b"/>
                      <a:r>
                        <a:rPr lang="vi-VN" sz="1600" u="none" strike="noStrike">
                          <a:effectLst/>
                          <a:latin typeface="+mj-lt"/>
                          <a:hlinkClick r:id="rId5" action="ppaction://hlinkfile"/>
                        </a:rPr>
                        <a:t>Thị xã Hoài Nhơn</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5.455,0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407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80,5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187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0701296"/>
                  </a:ext>
                </a:extLst>
              </a:tr>
              <a:tr h="361044">
                <a:tc>
                  <a:txBody>
                    <a:bodyPr/>
                    <a:lstStyle/>
                    <a:p>
                      <a:pPr algn="l" fontAlgn="b"/>
                      <a:r>
                        <a:rPr lang="vi-VN" sz="1600" u="none" strike="noStrike">
                          <a:effectLst/>
                          <a:latin typeface="+mj-lt"/>
                          <a:hlinkClick r:id="rId6" action="ppaction://hlinkfile"/>
                        </a:rPr>
                        <a:t>Huyện Tuy Phước</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b="0" i="0" u="none" strike="noStrike">
                          <a:solidFill>
                            <a:srgbClr val="000000"/>
                          </a:solidFill>
                          <a:effectLst/>
                          <a:latin typeface="+mj-lt"/>
                        </a:rPr>
                        <a:t>7.400,0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204,3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206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716,6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03739988"/>
                  </a:ext>
                </a:extLst>
              </a:tr>
              <a:tr h="361044">
                <a:tc>
                  <a:txBody>
                    <a:bodyPr/>
                    <a:lstStyle/>
                    <a:p>
                      <a:pPr algn="l" fontAlgn="b"/>
                      <a:r>
                        <a:rPr lang="vi-VN" sz="1600" u="none" strike="noStrike">
                          <a:effectLst/>
                          <a:latin typeface="+mj-lt"/>
                          <a:hlinkClick r:id="rId7" action="ppaction://hlinkfile"/>
                        </a:rPr>
                        <a:t>Huyện Phù Cát</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6.936,0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3.960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978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39711380"/>
                  </a:ext>
                </a:extLst>
              </a:tr>
              <a:tr h="361044">
                <a:tc>
                  <a:txBody>
                    <a:bodyPr/>
                    <a:lstStyle/>
                    <a:p>
                      <a:pPr algn="l" fontAlgn="b"/>
                      <a:r>
                        <a:rPr lang="vi-VN" sz="1600" u="none" strike="noStrike">
                          <a:effectLst/>
                          <a:latin typeface="+mj-lt"/>
                          <a:hlinkClick r:id="rId8" action="ppaction://hlinkfile"/>
                        </a:rPr>
                        <a:t>Huyện Phù Mỹ</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6.965,4</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532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1.650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1.315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51523894"/>
                  </a:ext>
                </a:extLst>
              </a:tr>
              <a:tr h="361044">
                <a:tc>
                  <a:txBody>
                    <a:bodyPr/>
                    <a:lstStyle/>
                    <a:p>
                      <a:pPr algn="l" fontAlgn="b"/>
                      <a:r>
                        <a:rPr lang="vi-VN" sz="1600" u="none" strike="noStrike">
                          <a:effectLst/>
                          <a:latin typeface="+mj-lt"/>
                          <a:hlinkClick r:id="rId9" action="ppaction://hlinkfile"/>
                        </a:rPr>
                        <a:t>Huyện Tây Sơn</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5.267,7</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254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1.275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469,5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6321618"/>
                  </a:ext>
                </a:extLst>
              </a:tr>
              <a:tr h="361044">
                <a:tc>
                  <a:txBody>
                    <a:bodyPr/>
                    <a:lstStyle/>
                    <a:p>
                      <a:pPr algn="l" fontAlgn="b"/>
                      <a:r>
                        <a:rPr lang="vi-VN" sz="1600" u="none" strike="noStrike">
                          <a:effectLst/>
                          <a:latin typeface="+mj-lt"/>
                          <a:hlinkClick r:id="rId10" action="ppaction://hlinkfile"/>
                        </a:rPr>
                        <a:t>Huyện Hoài Ân</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4.100,0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35 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152 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48967114"/>
                  </a:ext>
                </a:extLst>
              </a:tr>
              <a:tr h="361044">
                <a:tc>
                  <a:txBody>
                    <a:bodyPr/>
                    <a:lstStyle/>
                    <a:p>
                      <a:pPr algn="l" fontAlgn="b"/>
                      <a:r>
                        <a:rPr lang="vi-VN" sz="1600" u="none" strike="noStrike">
                          <a:effectLst/>
                          <a:latin typeface="+mj-lt"/>
                          <a:hlinkClick r:id="rId11" action="ppaction://hlinkfile"/>
                        </a:rPr>
                        <a:t>Huyện An Lão</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1.103,0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52,5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20,5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96860401"/>
                  </a:ext>
                </a:extLst>
              </a:tr>
              <a:tr h="361044">
                <a:tc>
                  <a:txBody>
                    <a:bodyPr/>
                    <a:lstStyle/>
                    <a:p>
                      <a:pPr algn="l" fontAlgn="b"/>
                      <a:r>
                        <a:rPr lang="vi-VN" sz="1600" u="none" strike="noStrike">
                          <a:effectLst/>
                          <a:latin typeface="+mj-lt"/>
                          <a:hlinkClick r:id="rId12" action="ppaction://hlinkfile"/>
                        </a:rPr>
                        <a:t>Huyện Vân Canh</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815,0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165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48358373"/>
                  </a:ext>
                </a:extLst>
              </a:tr>
              <a:tr h="324150">
                <a:tc>
                  <a:txBody>
                    <a:bodyPr/>
                    <a:lstStyle/>
                    <a:p>
                      <a:pPr algn="l" fontAlgn="b"/>
                      <a:r>
                        <a:rPr lang="vi-VN" sz="1600" u="none" strike="noStrike">
                          <a:effectLst/>
                          <a:latin typeface="+mj-lt"/>
                          <a:hlinkClick r:id="rId13" action="ppaction://hlinkfile"/>
                        </a:rPr>
                        <a:t>Huyện Vĩnh Thạnh</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vi-VN" sz="1600" u="none" strike="noStrike">
                          <a:effectLst/>
                          <a:latin typeface="+mj-lt"/>
                        </a:rPr>
                        <a:t>1.103,0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92,5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r" defTabSz="914400" rtl="0" eaLnBrk="1" fontAlgn="b" latinLnBrk="0" hangingPunct="1"/>
                      <a:r>
                        <a:rPr lang="vi-VN" sz="1600" u="none" strike="noStrike" kern="1200">
                          <a:solidFill>
                            <a:schemeClr val="dk1"/>
                          </a:solidFill>
                          <a:effectLst/>
                          <a:latin typeface="+mj-lt"/>
                          <a:ea typeface="+mn-ea"/>
                          <a:cs typeface="+mn-cs"/>
                        </a:rPr>
                        <a:t>110,6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59881680"/>
                  </a:ext>
                </a:extLst>
              </a:tr>
            </a:tbl>
          </a:graphicData>
        </a:graphic>
      </p:graphicFrame>
      <p:pic>
        <p:nvPicPr>
          <p:cNvPr id="2" name="Picture 1">
            <a:extLst>
              <a:ext uri="{FF2B5EF4-FFF2-40B4-BE49-F238E27FC236}">
                <a16:creationId xmlns:a16="http://schemas.microsoft.com/office/drawing/2014/main" id="{0BE47D8E-0269-EBAE-6C41-E923C63085E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5150" y="3355596"/>
            <a:ext cx="3841794" cy="2561196"/>
          </a:xfrm>
          <a:prstGeom prst="rect">
            <a:avLst/>
          </a:prstGeom>
        </p:spPr>
      </p:pic>
    </p:spTree>
    <p:extLst>
      <p:ext uri="{BB962C8B-B14F-4D97-AF65-F5344CB8AC3E}">
        <p14:creationId xmlns:p14="http://schemas.microsoft.com/office/powerpoint/2010/main" val="324639407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4124527"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 (tt)</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429072816"/>
              </p:ext>
            </p:extLst>
          </p:nvPr>
        </p:nvGraphicFramePr>
        <p:xfrm>
          <a:off x="395139" y="1280093"/>
          <a:ext cx="6408333" cy="5151120"/>
        </p:xfrm>
        <a:graphic>
          <a:graphicData uri="http://schemas.openxmlformats.org/drawingml/2006/table">
            <a:tbl>
              <a:tblPr firstRow="1" bandRow="1"/>
              <a:tblGrid>
                <a:gridCol w="6408333">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i="1" kern="1200">
                          <a:solidFill>
                            <a:schemeClr val="dk1"/>
                          </a:solidFill>
                          <a:effectLst/>
                          <a:latin typeface="Times New Roman" panose="02020603050405020304" pitchFamily="18" charset="0"/>
                          <a:ea typeface="+mn-ea"/>
                          <a:cs typeface="Times New Roman" panose="02020603050405020304" pitchFamily="18" charset="0"/>
                        </a:rPr>
                        <a:t> Chăn nuôi</a:t>
                      </a:r>
                      <a:r>
                        <a:rPr lang="vi-VN" sz="2400" b="0" i="1" kern="1200">
                          <a:solidFill>
                            <a:schemeClr val="dk1"/>
                          </a:solidFill>
                          <a:effectLst/>
                          <a:latin typeface="Times New Roman" panose="02020603050405020304" pitchFamily="18" charset="0"/>
                          <a:ea typeface="+mn-ea"/>
                          <a:cs typeface="Times New Roman" panose="02020603050405020304" pitchFamily="18" charset="0"/>
                        </a:rPr>
                        <a:t>: </a:t>
                      </a:r>
                      <a:r>
                        <a:rPr lang="es-ES" sz="2400" b="0" kern="1200">
                          <a:solidFill>
                            <a:schemeClr val="dk1"/>
                          </a:solidFill>
                          <a:effectLst/>
                          <a:latin typeface="Times New Roman" panose="02020603050405020304" pitchFamily="18" charset="0"/>
                          <a:ea typeface="+mn-ea"/>
                          <a:cs typeface="Times New Roman" panose="02020603050405020304" pitchFamily="18" charset="0"/>
                        </a:rPr>
                        <a:t>Tình hình dịch bệnh gia súc, gia cầm được kiểm soát chặt chẽ</a:t>
                      </a: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0" kern="1200">
                          <a:solidFill>
                            <a:schemeClr val="dk1"/>
                          </a:solidFill>
                          <a:effectLst/>
                          <a:latin typeface="Times New Roman" panose="02020603050405020304" pitchFamily="18" charset="0"/>
                          <a:ea typeface="+mn-ea"/>
                          <a:cs typeface="Times New Roman" panose="02020603050405020304" pitchFamily="18" charset="0"/>
                        </a:rPr>
                        <a:t>Công tác tái đàn được triển khai hiệu quả, tổng đàn vật nuôi tăng, đảm bảo nguồn cung thực phẩm trong Tết Nguyên đán</a:t>
                      </a: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400" b="0" i="1" kern="1200" noProof="0">
                          <a:solidFill>
                            <a:schemeClr val="dk1"/>
                          </a:solidFill>
                          <a:effectLst/>
                          <a:latin typeface="Times New Roman" panose="02020603050405020304" pitchFamily="18" charset="0"/>
                          <a:ea typeface="+mn-ea"/>
                          <a:cs typeface="Times New Roman" panose="02020603050405020304" pitchFamily="18" charset="0"/>
                        </a:rPr>
                        <a:t>Lâm nghiệp</a:t>
                      </a:r>
                      <a:r>
                        <a:rPr lang="en-US" sz="2400" b="0" kern="1200" noProof="0">
                          <a:solidFill>
                            <a:schemeClr val="dk1"/>
                          </a:solidFill>
                          <a:effectLst/>
                          <a:latin typeface="Times New Roman" panose="02020603050405020304" pitchFamily="18" charset="0"/>
                          <a:ea typeface="+mn-ea"/>
                          <a:cs typeface="Times New Roman" panose="02020603050405020304" pitchFamily="18" charset="0"/>
                        </a:rPr>
                        <a:t>:</a:t>
                      </a:r>
                      <a:r>
                        <a:rPr lang="vi-VN" sz="2400" b="0" kern="1200" noProof="0">
                          <a:solidFill>
                            <a:schemeClr val="dk1"/>
                          </a:solidFill>
                          <a:effectLst/>
                          <a:latin typeface="Times New Roman" panose="02020603050405020304" pitchFamily="18" charset="0"/>
                          <a:ea typeface="+mn-ea"/>
                          <a:cs typeface="Times New Roman" panose="02020603050405020304" pitchFamily="18" charset="0"/>
                        </a:rPr>
                        <a:t> </a:t>
                      </a:r>
                      <a:r>
                        <a:rPr lang="es-ES" sz="2400" b="0" kern="1200">
                          <a:solidFill>
                            <a:schemeClr val="dk1"/>
                          </a:solidFill>
                          <a:effectLst/>
                          <a:latin typeface="Times New Roman" panose="02020603050405020304" pitchFamily="18" charset="0"/>
                          <a:ea typeface="+mn-ea"/>
                          <a:cs typeface="Times New Roman" panose="02020603050405020304" pitchFamily="18" charset="0"/>
                        </a:rPr>
                        <a:t>Công tác tuần tra, kiểm soát</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r>
                        <a:rPr lang="es-ES" sz="2400" b="0" kern="1200">
                          <a:solidFill>
                            <a:schemeClr val="dk1"/>
                          </a:solidFill>
                          <a:effectLst/>
                          <a:latin typeface="Times New Roman" panose="02020603050405020304" pitchFamily="18" charset="0"/>
                          <a:ea typeface="+mn-ea"/>
                          <a:cs typeface="Times New Roman" panose="02020603050405020304" pitchFamily="18" charset="0"/>
                        </a:rPr>
                        <a:t> </a:t>
                      </a:r>
                      <a:r>
                        <a:rPr lang="it-IT" sz="2400" b="0" kern="1200">
                          <a:solidFill>
                            <a:schemeClr val="dk1"/>
                          </a:solidFill>
                          <a:effectLst/>
                          <a:latin typeface="Times New Roman" panose="02020603050405020304" pitchFamily="18" charset="0"/>
                          <a:ea typeface="+mn-ea"/>
                          <a:cs typeface="Times New Roman" panose="02020603050405020304" pitchFamily="18" charset="0"/>
                        </a:rPr>
                        <a:t>bảo vệ</a:t>
                      </a:r>
                      <a:r>
                        <a:rPr lang="vi-VN" sz="2400" b="0" kern="1200">
                          <a:solidFill>
                            <a:schemeClr val="dk1"/>
                          </a:solidFill>
                          <a:effectLst/>
                          <a:latin typeface="Times New Roman" panose="02020603050405020304" pitchFamily="18" charset="0"/>
                          <a:ea typeface="+mn-ea"/>
                          <a:cs typeface="Times New Roman" panose="02020603050405020304" pitchFamily="18" charset="0"/>
                        </a:rPr>
                        <a:t>,</a:t>
                      </a:r>
                      <a:r>
                        <a:rPr lang="it-IT" sz="2400" b="0" kern="1200">
                          <a:solidFill>
                            <a:schemeClr val="dk1"/>
                          </a:solidFill>
                          <a:effectLst/>
                          <a:latin typeface="Times New Roman" panose="02020603050405020304" pitchFamily="18" charset="0"/>
                          <a:ea typeface="+mn-ea"/>
                          <a:cs typeface="Times New Roman" panose="02020603050405020304" pitchFamily="18" charset="0"/>
                        </a:rPr>
                        <a:t> phòng chống cháy rừng </a:t>
                      </a:r>
                      <a:r>
                        <a:rPr lang="es-ES" sz="2400" b="0" kern="1200">
                          <a:solidFill>
                            <a:schemeClr val="dk1"/>
                          </a:solidFill>
                          <a:effectLst/>
                          <a:latin typeface="Times New Roman" panose="02020603050405020304" pitchFamily="18" charset="0"/>
                          <a:ea typeface="+mn-ea"/>
                          <a:cs typeface="Times New Roman" panose="02020603050405020304" pitchFamily="18" charset="0"/>
                        </a:rPr>
                        <a:t>được duy trì thường xuyên. </a:t>
                      </a:r>
                      <a:r>
                        <a:rPr lang="vi-VN" sz="2400" b="0" kern="1200">
                          <a:solidFill>
                            <a:schemeClr val="dk1"/>
                          </a:solidFill>
                          <a:effectLst/>
                          <a:latin typeface="Times New Roman" panose="02020603050405020304" pitchFamily="18" charset="0"/>
                          <a:ea typeface="+mn-ea"/>
                          <a:cs typeface="Times New Roman" panose="02020603050405020304" pitchFamily="18" charset="0"/>
                        </a:rPr>
                        <a:t>Trong tháng, không xảy ra vụ cháy nào.</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Times New Roman" panose="02020603050405020304" pitchFamily="18" charset="0"/>
                          <a:ea typeface="+mn-ea"/>
                          <a:cs typeface="Times New Roman" panose="02020603050405020304" pitchFamily="18" charset="0"/>
                        </a:rPr>
                        <a:t> </a:t>
                      </a:r>
                      <a:r>
                        <a:rPr lang="es-ES" sz="2400" b="0" i="1" kern="1200">
                          <a:solidFill>
                            <a:schemeClr val="dk1"/>
                          </a:solidFill>
                          <a:effectLst/>
                          <a:latin typeface="Times New Roman" panose="02020603050405020304" pitchFamily="18" charset="0"/>
                          <a:ea typeface="+mn-ea"/>
                          <a:cs typeface="Times New Roman" panose="02020603050405020304" pitchFamily="18" charset="0"/>
                        </a:rPr>
                        <a:t>Thủy sản: </a:t>
                      </a:r>
                      <a:r>
                        <a:rPr lang="es-ES" sz="2400" b="0" kern="1200">
                          <a:solidFill>
                            <a:schemeClr val="dk1"/>
                          </a:solidFill>
                          <a:effectLst/>
                          <a:latin typeface="Times New Roman" panose="02020603050405020304" pitchFamily="18" charset="0"/>
                          <a:ea typeface="+mn-ea"/>
                          <a:cs typeface="Times New Roman" panose="02020603050405020304" pitchFamily="18" charset="0"/>
                        </a:rPr>
                        <a:t>Sản lượng khai thác thủy sản trong dịp Tết đạt khoảng 2.100 tấn, tăng 2,1% so với cùng kỳ; lũy kế trong tháng 01/2023, sản lượng khai thác thủy sản ước đạt 15.940 tấn, giảm 18,1% so với cùng kỳ</a:t>
                      </a: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D332573F-550E-B385-BE21-241ECFBBB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086" y="3870101"/>
            <a:ext cx="3855387" cy="2398309"/>
          </a:xfrm>
          <a:prstGeom prst="rect">
            <a:avLst/>
          </a:prstGeom>
        </p:spPr>
      </p:pic>
      <p:pic>
        <p:nvPicPr>
          <p:cNvPr id="9" name="Picture 8">
            <a:extLst>
              <a:ext uri="{FF2B5EF4-FFF2-40B4-BE49-F238E27FC236}">
                <a16:creationId xmlns:a16="http://schemas.microsoft.com/office/drawing/2014/main" id="{2ED6FDAE-B540-11E3-282C-E003A11FA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087" y="1280094"/>
            <a:ext cx="3866666" cy="2384924"/>
          </a:xfrm>
          <a:prstGeom prst="rect">
            <a:avLst/>
          </a:prstGeom>
        </p:spPr>
      </p:pic>
    </p:spTree>
    <p:extLst>
      <p:ext uri="{BB962C8B-B14F-4D97-AF65-F5344CB8AC3E}">
        <p14:creationId xmlns:p14="http://schemas.microsoft.com/office/powerpoint/2010/main" val="362692752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D24723-A233-03FF-2329-1817AB93339D}"/>
              </a:ext>
            </a:extLst>
          </p:cNvPr>
          <p:cNvSpPr txBox="1">
            <a:spLocks/>
          </p:cNvSpPr>
          <p:nvPr/>
        </p:nvSpPr>
        <p:spPr>
          <a:xfrm>
            <a:off x="668099" y="46063"/>
            <a:ext cx="11244268"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I. KẾT QUẢ THỰC HIỆN THÁNG 01 NĂM 2023</a:t>
            </a:r>
            <a:endParaRPr lang="vi-VN" sz="2800" b="1" dirty="0">
              <a:solidFill>
                <a:srgbClr val="064273"/>
              </a:solidFill>
              <a:cs typeface="Arial" panose="020B0604020202020204" pitchFamily="34" charset="0"/>
            </a:endParaRPr>
          </a:p>
          <a:p>
            <a:pPr>
              <a:lnSpc>
                <a:spcPct val="100000"/>
              </a:lnSpc>
            </a:pPr>
            <a:endParaRPr lang="vi-VN" sz="2800" b="1" dirty="0">
              <a:solidFill>
                <a:srgbClr val="064273"/>
              </a:solidFill>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FF705920-E1B4-B4D0-9EA4-A27AA5761577}"/>
              </a:ext>
            </a:extLst>
          </p:cNvPr>
          <p:cNvCxnSpPr>
            <a:cxnSpLocks/>
          </p:cNvCxnSpPr>
          <p:nvPr/>
        </p:nvCxnSpPr>
        <p:spPr>
          <a:xfrm>
            <a:off x="777362" y="524236"/>
            <a:ext cx="7552906"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1DC26C3-E6F4-C27A-8624-3A65D81B6008}"/>
              </a:ext>
            </a:extLst>
          </p:cNvPr>
          <p:cNvSpPr/>
          <p:nvPr/>
        </p:nvSpPr>
        <p:spPr>
          <a:xfrm>
            <a:off x="1119325" y="640147"/>
            <a:ext cx="7535909" cy="523220"/>
          </a:xfrm>
          <a:prstGeom prst="rect">
            <a:avLst/>
          </a:prstGeom>
        </p:spPr>
        <p:txBody>
          <a:bodyPr wrap="none">
            <a:spAutoFit/>
          </a:bodyPr>
          <a:lstStyle/>
          <a:p>
            <a:pPr marL="12700" defTabSz="914400">
              <a:spcBef>
                <a:spcPts val="300"/>
              </a:spcBef>
              <a:defRPr/>
            </a:pPr>
            <a:r>
              <a:rPr lang="en-US" sz="2800" b="1" spc="-20">
                <a:solidFill>
                  <a:srgbClr val="100717"/>
                </a:solidFill>
                <a:latin typeface="Times New Roman" panose="02020603050405020304" pitchFamily="18" charset="0"/>
                <a:cs typeface="Times New Roman" panose="02020603050405020304" pitchFamily="18" charset="0"/>
              </a:rPr>
              <a:t>1. Nông, lâm, thủy sản (tt): CHỈ TIÊU CẢ TỈNH</a:t>
            </a:r>
            <a:endParaRPr lang="en-US" sz="2800" b="1" spc="-20" dirty="0">
              <a:solidFill>
                <a:srgbClr val="100717"/>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4B078B5-CCF1-7EBE-C0A5-5F31DCB551BC}"/>
              </a:ext>
            </a:extLst>
          </p:cNvPr>
          <p:cNvGraphicFramePr>
            <a:graphicFrameLocks noGrp="1"/>
          </p:cNvGraphicFramePr>
          <p:nvPr>
            <p:extLst>
              <p:ext uri="{D42A27DB-BD31-4B8C-83A1-F6EECF244321}">
                <p14:modId xmlns:p14="http://schemas.microsoft.com/office/powerpoint/2010/main" val="2988653170"/>
              </p:ext>
            </p:extLst>
          </p:nvPr>
        </p:nvGraphicFramePr>
        <p:xfrm>
          <a:off x="1174749" y="1526796"/>
          <a:ext cx="10074889" cy="3984771"/>
        </p:xfrm>
        <a:graphic>
          <a:graphicData uri="http://schemas.openxmlformats.org/drawingml/2006/table">
            <a:tbl>
              <a:tblPr>
                <a:tableStyleId>{5C22544A-7EE6-4342-B048-85BDC9FD1C3A}</a:tableStyleId>
              </a:tblPr>
              <a:tblGrid>
                <a:gridCol w="751995">
                  <a:extLst>
                    <a:ext uri="{9D8B030D-6E8A-4147-A177-3AD203B41FA5}">
                      <a16:colId xmlns:a16="http://schemas.microsoft.com/office/drawing/2014/main" val="2937200427"/>
                    </a:ext>
                  </a:extLst>
                </a:gridCol>
                <a:gridCol w="2695590">
                  <a:extLst>
                    <a:ext uri="{9D8B030D-6E8A-4147-A177-3AD203B41FA5}">
                      <a16:colId xmlns:a16="http://schemas.microsoft.com/office/drawing/2014/main" val="3059345050"/>
                    </a:ext>
                  </a:extLst>
                </a:gridCol>
                <a:gridCol w="1199626">
                  <a:extLst>
                    <a:ext uri="{9D8B030D-6E8A-4147-A177-3AD203B41FA5}">
                      <a16:colId xmlns:a16="http://schemas.microsoft.com/office/drawing/2014/main" val="79126489"/>
                    </a:ext>
                  </a:extLst>
                </a:gridCol>
                <a:gridCol w="1082179">
                  <a:extLst>
                    <a:ext uri="{9D8B030D-6E8A-4147-A177-3AD203B41FA5}">
                      <a16:colId xmlns:a16="http://schemas.microsoft.com/office/drawing/2014/main" val="245922001"/>
                    </a:ext>
                  </a:extLst>
                </a:gridCol>
                <a:gridCol w="930700">
                  <a:extLst>
                    <a:ext uri="{9D8B030D-6E8A-4147-A177-3AD203B41FA5}">
                      <a16:colId xmlns:a16="http://schemas.microsoft.com/office/drawing/2014/main" val="2521636116"/>
                    </a:ext>
                  </a:extLst>
                </a:gridCol>
                <a:gridCol w="949240">
                  <a:extLst>
                    <a:ext uri="{9D8B030D-6E8A-4147-A177-3AD203B41FA5}">
                      <a16:colId xmlns:a16="http://schemas.microsoft.com/office/drawing/2014/main" val="1763492255"/>
                    </a:ext>
                  </a:extLst>
                </a:gridCol>
                <a:gridCol w="949240">
                  <a:extLst>
                    <a:ext uri="{9D8B030D-6E8A-4147-A177-3AD203B41FA5}">
                      <a16:colId xmlns:a16="http://schemas.microsoft.com/office/drawing/2014/main" val="2360190895"/>
                    </a:ext>
                  </a:extLst>
                </a:gridCol>
                <a:gridCol w="788979">
                  <a:extLst>
                    <a:ext uri="{9D8B030D-6E8A-4147-A177-3AD203B41FA5}">
                      <a16:colId xmlns:a16="http://schemas.microsoft.com/office/drawing/2014/main" val="1080890280"/>
                    </a:ext>
                  </a:extLst>
                </a:gridCol>
                <a:gridCol w="727340">
                  <a:extLst>
                    <a:ext uri="{9D8B030D-6E8A-4147-A177-3AD203B41FA5}">
                      <a16:colId xmlns:a16="http://schemas.microsoft.com/office/drawing/2014/main" val="3637879927"/>
                    </a:ext>
                  </a:extLst>
                </a:gridCol>
              </a:tblGrid>
              <a:tr h="555586">
                <a:tc rowSpan="2">
                  <a:txBody>
                    <a:bodyPr/>
                    <a:lstStyle/>
                    <a:p>
                      <a:pPr algn="ctr" fontAlgn="ctr"/>
                      <a:r>
                        <a:rPr lang="vi-VN" sz="1600" u="none" strike="noStrike">
                          <a:effectLst/>
                          <a:latin typeface="+mj-lt"/>
                        </a:rPr>
                        <a:t>TT</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600" u="none" strike="noStrike">
                          <a:effectLst/>
                          <a:latin typeface="+mj-lt"/>
                        </a:rPr>
                        <a:t>Chỉ tiêu</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600" u="none" strike="noStrike">
                          <a:effectLst/>
                          <a:latin typeface="+mj-lt"/>
                        </a:rPr>
                        <a:t>Đơn vị tính</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600" u="none" strike="noStrike">
                          <a:effectLst/>
                          <a:latin typeface="+mj-lt"/>
                        </a:rPr>
                        <a:t>Kế hoạch năm báo cáo</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vi-VN" sz="1600" u="none" strike="noStrike">
                          <a:effectLst/>
                          <a:latin typeface="+mj-lt"/>
                        </a:rPr>
                        <a:t>Cùng kỳ năm trước</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vi-VN" sz="1600" u="none" strike="noStrike">
                          <a:effectLst/>
                          <a:latin typeface="+mj-lt"/>
                        </a:rPr>
                        <a:t>Thực hiện</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vi-VN"/>
                    </a:p>
                  </a:txBody>
                  <a:tcPr/>
                </a:tc>
                <a:tc gridSpan="2">
                  <a:txBody>
                    <a:bodyPr/>
                    <a:lstStyle/>
                    <a:p>
                      <a:pPr algn="ctr" fontAlgn="ctr"/>
                      <a:r>
                        <a:rPr lang="vi-VN" sz="1600" u="none" strike="noStrike">
                          <a:effectLst/>
                          <a:latin typeface="+mj-lt"/>
                        </a:rPr>
                        <a:t>So sánh</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vi-VN"/>
                    </a:p>
                  </a:txBody>
                  <a:tcPr/>
                </a:tc>
                <a:extLst>
                  <a:ext uri="{0D108BD9-81ED-4DB2-BD59-A6C34878D82A}">
                    <a16:rowId xmlns:a16="http://schemas.microsoft.com/office/drawing/2014/main" val="560635713"/>
                  </a:ext>
                </a:extLst>
              </a:tr>
              <a:tr h="1161679">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600" u="none" strike="noStrike">
                          <a:effectLst/>
                          <a:latin typeface="+mj-lt"/>
                        </a:rPr>
                        <a:t>Kỳ báo cáo</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Lũy kế từ đầu năm</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TH/KH</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TH/CK</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74381148"/>
                  </a:ext>
                </a:extLst>
              </a:tr>
              <a:tr h="447835">
                <a:tc>
                  <a:txBody>
                    <a:bodyPr/>
                    <a:lstStyle/>
                    <a:p>
                      <a:pPr algn="ctr" fontAlgn="ctr"/>
                      <a:r>
                        <a:rPr lang="vi-VN" sz="1600" u="none" strike="noStrike">
                          <a:effectLst/>
                          <a:latin typeface="+mj-lt"/>
                        </a:rPr>
                        <a:t>1</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2</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3</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4</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5</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6</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7</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8=7/4</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9=7/5</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53311928"/>
                  </a:ext>
                </a:extLst>
              </a:tr>
              <a:tr h="447835">
                <a:tc>
                  <a:txBody>
                    <a:bodyPr/>
                    <a:lstStyle/>
                    <a:p>
                      <a:pPr algn="ctr" fontAlgn="ctr"/>
                      <a:r>
                        <a:rPr lang="vi-VN" sz="1600" u="none" strike="noStrike">
                          <a:effectLst/>
                          <a:latin typeface="+mj-lt"/>
                        </a:rPr>
                        <a:t>1.2</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Chăn nuôi</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vi-VN" sz="1600" u="none" strike="noStrike">
                          <a:effectLst/>
                          <a:latin typeface="+mj-lt"/>
                        </a:rPr>
                        <a:t> </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92796446"/>
                  </a:ext>
                </a:extLst>
              </a:tr>
              <a:tr h="447835">
                <a:tc>
                  <a:txBody>
                    <a:bodyPr/>
                    <a:lstStyle/>
                    <a:p>
                      <a:pPr algn="ctr" fontAlgn="ctr"/>
                      <a:r>
                        <a:rPr lang="vi-VN" sz="1600" u="none" strike="noStrike">
                          <a:effectLst/>
                          <a:latin typeface="+mj-lt"/>
                        </a:rPr>
                        <a: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Đàn bò</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con</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309,000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298,786</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303,422</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303,422</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98,2</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1,6</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04943979"/>
                  </a:ext>
                </a:extLst>
              </a:tr>
              <a:tr h="447835">
                <a:tc>
                  <a:txBody>
                    <a:bodyPr/>
                    <a:lstStyle/>
                    <a:p>
                      <a:pPr algn="ctr" fontAlgn="ctr"/>
                      <a:r>
                        <a:rPr lang="vi-VN" sz="1600" u="none" strike="noStrike">
                          <a:effectLst/>
                          <a:latin typeface="+mj-lt"/>
                        </a:rPr>
                        <a: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Đàn heo</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con</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721,000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661,068</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663,891</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663,891</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92,1</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0,4</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5811117"/>
                  </a:ext>
                </a:extLst>
              </a:tr>
              <a:tr h="476166">
                <a:tc>
                  <a:txBody>
                    <a:bodyPr/>
                    <a:lstStyle/>
                    <a:p>
                      <a:pPr algn="ctr" fontAlgn="ctr"/>
                      <a:r>
                        <a:rPr lang="vi-VN" sz="1600" u="none" strike="noStrike">
                          <a:effectLst/>
                          <a:latin typeface="+mj-lt"/>
                        </a:rPr>
                        <a:t>-</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vi-VN" sz="1600" u="none" strike="noStrike">
                          <a:effectLst/>
                          <a:latin typeface="+mj-lt"/>
                        </a:rPr>
                        <a:t>Đàn gia cầm</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vi-VN" sz="1600" u="none" strike="noStrike">
                          <a:effectLst/>
                          <a:latin typeface="+mj-lt"/>
                        </a:rPr>
                        <a:t>con</a:t>
                      </a:r>
                      <a:endParaRPr lang="vi-VN" sz="1600" b="0" i="1"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10.000.000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9.125.000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9.312.000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9.312.000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93,1</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b"/>
                      <a:r>
                        <a:rPr lang="vi-VN" sz="1600" u="none" strike="noStrike">
                          <a:effectLst/>
                          <a:latin typeface="+mj-lt"/>
                        </a:rPr>
                        <a:t>2,0</a:t>
                      </a:r>
                      <a:endParaRPr lang="vi-VN" sz="16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92248838"/>
                  </a:ext>
                </a:extLst>
              </a:tr>
            </a:tbl>
          </a:graphicData>
        </a:graphic>
      </p:graphicFrame>
    </p:spTree>
    <p:extLst>
      <p:ext uri="{BB962C8B-B14F-4D97-AF65-F5344CB8AC3E}">
        <p14:creationId xmlns:p14="http://schemas.microsoft.com/office/powerpoint/2010/main" val="322996019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7631</TotalTime>
  <Words>3435</Words>
  <Application>Microsoft Office PowerPoint</Application>
  <PresentationFormat>Widescreen</PresentationFormat>
  <Paragraphs>826</Paragraphs>
  <Slides>26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ＭＳ Ｐゴシック</vt:lpstr>
      <vt:lpstr>Arial</vt:lpstr>
      <vt:lpstr>Calibri</vt:lpstr>
      <vt:lpstr>Calibri Light</vt:lpstr>
      <vt:lpstr>Times New Roman</vt:lpstr>
      <vt:lpstr>Wingdings</vt:lpstr>
      <vt:lpstr>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1197</cp:revision>
  <cp:lastPrinted>2022-11-08T02:01:31Z</cp:lastPrinted>
  <dcterms:created xsi:type="dcterms:W3CDTF">2021-10-19T01:28:52Z</dcterms:created>
  <dcterms:modified xsi:type="dcterms:W3CDTF">2023-02-15T09:01:17Z</dcterms:modified>
</cp:coreProperties>
</file>