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8.xml" ContentType="application/vnd.openxmlformats-officedocument.presentationml.tags+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147474108" r:id="rId2"/>
    <p:sldId id="2147474109" r:id="rId3"/>
    <p:sldId id="2147473838" r:id="rId4"/>
    <p:sldId id="2147473839" r:id="rId5"/>
    <p:sldId id="2147473856" r:id="rId6"/>
    <p:sldId id="2147476365" r:id="rId7"/>
    <p:sldId id="2147476367" r:id="rId8"/>
    <p:sldId id="2147473909" r:id="rId9"/>
    <p:sldId id="2147473664" r:id="rId10"/>
    <p:sldId id="2147473737" r:id="rId11"/>
    <p:sldId id="2147476324" r:id="rId12"/>
    <p:sldId id="2147476308" r:id="rId13"/>
    <p:sldId id="2147476274" r:id="rId14"/>
    <p:sldId id="2147473681" r:id="rId15"/>
    <p:sldId id="2147476283" r:id="rId16"/>
    <p:sldId id="2147473797" r:id="rId17"/>
    <p:sldId id="2147476333" r:id="rId18"/>
    <p:sldId id="2147476353" r:id="rId19"/>
    <p:sldId id="2147476355" r:id="rId20"/>
    <p:sldId id="2147476385" r:id="rId21"/>
    <p:sldId id="2147476326" r:id="rId22"/>
    <p:sldId id="2147476279" r:id="rId23"/>
    <p:sldId id="2147476330" r:id="rId24"/>
    <p:sldId id="2147476395" r:id="rId25"/>
    <p:sldId id="2147476331" r:id="rId26"/>
    <p:sldId id="2147476393" r:id="rId27"/>
    <p:sldId id="2147476332" r:id="rId28"/>
    <p:sldId id="2147476329" r:id="rId29"/>
    <p:sldId id="2147476359" r:id="rId30"/>
    <p:sldId id="2147476337" r:id="rId31"/>
    <p:sldId id="2147476338" r:id="rId32"/>
    <p:sldId id="2147474111" r:id="rId33"/>
    <p:sldId id="2147476339" r:id="rId34"/>
    <p:sldId id="2147476392" r:id="rId35"/>
    <p:sldId id="2147476340" r:id="rId36"/>
    <p:sldId id="2147476341" r:id="rId37"/>
    <p:sldId id="2147476342" r:id="rId38"/>
    <p:sldId id="2147476343" r:id="rId39"/>
    <p:sldId id="2147476344" r:id="rId40"/>
    <p:sldId id="2147476345" r:id="rId41"/>
    <p:sldId id="2147476346" r:id="rId42"/>
    <p:sldId id="2147476347" r:id="rId43"/>
    <p:sldId id="2147473873" r:id="rId44"/>
    <p:sldId id="2147476394" r:id="rId45"/>
    <p:sldId id="2147473466" r:id="rId4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72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0000"/>
    <a:srgbClr val="100717"/>
    <a:srgbClr val="000099"/>
    <a:srgbClr val="960000"/>
    <a:srgbClr val="381850"/>
    <a:srgbClr val="040206"/>
    <a:srgbClr val="CCCC00"/>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00" autoAdjust="0"/>
    <p:restoredTop sz="62799" autoAdjust="0"/>
  </p:normalViewPr>
  <p:slideViewPr>
    <p:cSldViewPr snapToGrid="0">
      <p:cViewPr varScale="1">
        <p:scale>
          <a:sx n="112" d="100"/>
          <a:sy n="112" d="100"/>
        </p:scale>
        <p:origin x="696" y="96"/>
      </p:cViewPr>
      <p:guideLst>
        <p:guide orient="horz" pos="2112"/>
        <p:guide pos="7296"/>
      </p:guideLst>
    </p:cSldViewPr>
  </p:slideViewPr>
  <p:outlineViewPr>
    <p:cViewPr>
      <p:scale>
        <a:sx n="100" d="100"/>
        <a:sy n="100" d="100"/>
      </p:scale>
      <p:origin x="0" y="0"/>
    </p:cViewPr>
  </p:outlin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ờng SKHĐT" userId="ab9568c39a88b08a" providerId="LiveId" clId="{115B2E1F-D6CD-4A89-951C-0D923B91C442}"/>
    <pc:docChg chg="undo custSel addSld delSld modSld">
      <pc:chgData name="Tường SKHĐT" userId="ab9568c39a88b08a" providerId="LiveId" clId="{115B2E1F-D6CD-4A89-951C-0D923B91C442}" dt="2024-03-22T09:29:15.670" v="3756" actId="255"/>
      <pc:docMkLst>
        <pc:docMk/>
      </pc:docMkLst>
      <pc:sldChg chg="del">
        <pc:chgData name="Tường SKHĐT" userId="ab9568c39a88b08a" providerId="LiveId" clId="{115B2E1F-D6CD-4A89-951C-0D923B91C442}" dt="2024-03-21T01:37:16.764" v="2111" actId="2696"/>
        <pc:sldMkLst>
          <pc:docMk/>
          <pc:sldMk cId="2319489907" sldId="541"/>
        </pc:sldMkLst>
      </pc:sldChg>
      <pc:sldChg chg="modSp mod">
        <pc:chgData name="Tường SKHĐT" userId="ab9568c39a88b08a" providerId="LiveId" clId="{115B2E1F-D6CD-4A89-951C-0D923B91C442}" dt="2024-03-21T00:22:14.174" v="23" actId="1076"/>
        <pc:sldMkLst>
          <pc:docMk/>
          <pc:sldMk cId="98016993" sldId="2147473493"/>
        </pc:sldMkLst>
        <pc:spChg chg="mod">
          <ac:chgData name="Tường SKHĐT" userId="ab9568c39a88b08a" providerId="LiveId" clId="{115B2E1F-D6CD-4A89-951C-0D923B91C442}" dt="2024-03-21T00:21:55.599" v="19" actId="6549"/>
          <ac:spMkLst>
            <pc:docMk/>
            <pc:sldMk cId="98016993" sldId="2147473493"/>
            <ac:spMk id="2" creationId="{249DB492-0ACE-EC4B-78A2-7FFF6DFB60DB}"/>
          </ac:spMkLst>
        </pc:spChg>
        <pc:spChg chg="mod">
          <ac:chgData name="Tường SKHĐT" userId="ab9568c39a88b08a" providerId="LiveId" clId="{115B2E1F-D6CD-4A89-951C-0D923B91C442}" dt="2024-03-21T00:22:14.174" v="23" actId="1076"/>
          <ac:spMkLst>
            <pc:docMk/>
            <pc:sldMk cId="98016993" sldId="2147473493"/>
            <ac:spMk id="8" creationId="{50A9C000-165F-E95A-7887-87E444772F67}"/>
          </ac:spMkLst>
        </pc:spChg>
        <pc:picChg chg="mod">
          <ac:chgData name="Tường SKHĐT" userId="ab9568c39a88b08a" providerId="LiveId" clId="{115B2E1F-D6CD-4A89-951C-0D923B91C442}" dt="2024-03-21T00:22:09.209" v="21" actId="14100"/>
          <ac:picMkLst>
            <pc:docMk/>
            <pc:sldMk cId="98016993" sldId="2147473493"/>
            <ac:picMk id="7" creationId="{911EE25D-034B-04F7-8556-91A85BDAB5E9}"/>
          </ac:picMkLst>
        </pc:picChg>
        <pc:picChg chg="mod">
          <ac:chgData name="Tường SKHĐT" userId="ab9568c39a88b08a" providerId="LiveId" clId="{115B2E1F-D6CD-4A89-951C-0D923B91C442}" dt="2024-03-21T00:22:11.613" v="22" actId="14100"/>
          <ac:picMkLst>
            <pc:docMk/>
            <pc:sldMk cId="98016993" sldId="2147473493"/>
            <ac:picMk id="10" creationId="{B2CA5B3C-293F-C489-1F35-BDAEF9069EF6}"/>
          </ac:picMkLst>
        </pc:picChg>
      </pc:sldChg>
      <pc:sldChg chg="modSp add mod">
        <pc:chgData name="Tường SKHĐT" userId="ab9568c39a88b08a" providerId="LiveId" clId="{115B2E1F-D6CD-4A89-951C-0D923B91C442}" dt="2024-03-21T01:06:16.553" v="1211" actId="20577"/>
        <pc:sldMkLst>
          <pc:docMk/>
          <pc:sldMk cId="3788652331" sldId="2147473664"/>
        </pc:sldMkLst>
        <pc:graphicFrameChg chg="mod modGraphic">
          <ac:chgData name="Tường SKHĐT" userId="ab9568c39a88b08a" providerId="LiveId" clId="{115B2E1F-D6CD-4A89-951C-0D923B91C442}" dt="2024-03-21T01:06:16.553" v="1211" actId="20577"/>
          <ac:graphicFrameMkLst>
            <pc:docMk/>
            <pc:sldMk cId="3788652331" sldId="2147473664"/>
            <ac:graphicFrameMk id="8" creationId="{B5E5335D-2EED-82AF-3A59-FAE8BB94EAE1}"/>
          </ac:graphicFrameMkLst>
        </pc:graphicFrameChg>
      </pc:sldChg>
      <pc:sldChg chg="modSp mod">
        <pc:chgData name="Tường SKHĐT" userId="ab9568c39a88b08a" providerId="LiveId" clId="{115B2E1F-D6CD-4A89-951C-0D923B91C442}" dt="2024-03-22T04:02:40.864" v="3265" actId="20577"/>
        <pc:sldMkLst>
          <pc:docMk/>
          <pc:sldMk cId="293803616" sldId="2147473681"/>
        </pc:sldMkLst>
        <pc:graphicFrameChg chg="mod modGraphic">
          <ac:chgData name="Tường SKHĐT" userId="ab9568c39a88b08a" providerId="LiveId" clId="{115B2E1F-D6CD-4A89-951C-0D923B91C442}" dt="2024-03-22T04:02:40.864" v="3265" actId="20577"/>
          <ac:graphicFrameMkLst>
            <pc:docMk/>
            <pc:sldMk cId="293803616" sldId="2147473681"/>
            <ac:graphicFrameMk id="8" creationId="{B5E5335D-2EED-82AF-3A59-FAE8BB94EAE1}"/>
          </ac:graphicFrameMkLst>
        </pc:graphicFrameChg>
      </pc:sldChg>
      <pc:sldChg chg="modSp add mod">
        <pc:chgData name="Tường SKHĐT" userId="ab9568c39a88b08a" providerId="LiveId" clId="{115B2E1F-D6CD-4A89-951C-0D923B91C442}" dt="2024-03-22T09:29:15.670" v="3756" actId="255"/>
        <pc:sldMkLst>
          <pc:docMk/>
          <pc:sldMk cId="3744426745" sldId="2147473737"/>
        </pc:sldMkLst>
        <pc:graphicFrameChg chg="mod modGraphic">
          <ac:chgData name="Tường SKHĐT" userId="ab9568c39a88b08a" providerId="LiveId" clId="{115B2E1F-D6CD-4A89-951C-0D923B91C442}" dt="2024-03-22T09:29:15.670" v="3756" actId="255"/>
          <ac:graphicFrameMkLst>
            <pc:docMk/>
            <pc:sldMk cId="3744426745" sldId="2147473737"/>
            <ac:graphicFrameMk id="3" creationId="{1243D2EC-FD70-31EF-486E-0289B57D5A19}"/>
          </ac:graphicFrameMkLst>
        </pc:graphicFrameChg>
        <pc:picChg chg="mod">
          <ac:chgData name="Tường SKHĐT" userId="ab9568c39a88b08a" providerId="LiveId" clId="{115B2E1F-D6CD-4A89-951C-0D923B91C442}" dt="2024-03-21T02:00:46.919" v="2487" actId="1076"/>
          <ac:picMkLst>
            <pc:docMk/>
            <pc:sldMk cId="3744426745" sldId="2147473737"/>
            <ac:picMk id="2" creationId="{56062293-557D-4F7E-7A6A-F260FA8216F1}"/>
          </ac:picMkLst>
        </pc:picChg>
      </pc:sldChg>
      <pc:sldChg chg="del">
        <pc:chgData name="Tường SKHĐT" userId="ab9568c39a88b08a" providerId="LiveId" clId="{115B2E1F-D6CD-4A89-951C-0D923B91C442}" dt="2024-03-21T01:37:16.764" v="2111" actId="2696"/>
        <pc:sldMkLst>
          <pc:docMk/>
          <pc:sldMk cId="3251302883" sldId="2147473776"/>
        </pc:sldMkLst>
      </pc:sldChg>
      <pc:sldChg chg="del">
        <pc:chgData name="Tường SKHĐT" userId="ab9568c39a88b08a" providerId="LiveId" clId="{115B2E1F-D6CD-4A89-951C-0D923B91C442}" dt="2024-03-21T01:37:16.764" v="2111" actId="2696"/>
        <pc:sldMkLst>
          <pc:docMk/>
          <pc:sldMk cId="1062303806" sldId="2147473777"/>
        </pc:sldMkLst>
      </pc:sldChg>
      <pc:sldChg chg="del">
        <pc:chgData name="Tường SKHĐT" userId="ab9568c39a88b08a" providerId="LiveId" clId="{115B2E1F-D6CD-4A89-951C-0D923B91C442}" dt="2024-03-21T01:36:10.676" v="2109" actId="2696"/>
        <pc:sldMkLst>
          <pc:docMk/>
          <pc:sldMk cId="645932880" sldId="2147473780"/>
        </pc:sldMkLst>
      </pc:sldChg>
      <pc:sldChg chg="del">
        <pc:chgData name="Tường SKHĐT" userId="ab9568c39a88b08a" providerId="LiveId" clId="{115B2E1F-D6CD-4A89-951C-0D923B91C442}" dt="2024-03-21T01:37:16.764" v="2111" actId="2696"/>
        <pc:sldMkLst>
          <pc:docMk/>
          <pc:sldMk cId="1719214563" sldId="2147473781"/>
        </pc:sldMkLst>
      </pc:sldChg>
      <pc:sldChg chg="del">
        <pc:chgData name="Tường SKHĐT" userId="ab9568c39a88b08a" providerId="LiveId" clId="{115B2E1F-D6CD-4A89-951C-0D923B91C442}" dt="2024-03-21T02:08:46.140" v="2745" actId="2696"/>
        <pc:sldMkLst>
          <pc:docMk/>
          <pc:sldMk cId="374992807" sldId="2147473797"/>
        </pc:sldMkLst>
      </pc:sldChg>
      <pc:sldChg chg="del">
        <pc:chgData name="Tường SKHĐT" userId="ab9568c39a88b08a" providerId="LiveId" clId="{115B2E1F-D6CD-4A89-951C-0D923B91C442}" dt="2024-03-21T02:09:01.897" v="2746" actId="2696"/>
        <pc:sldMkLst>
          <pc:docMk/>
          <pc:sldMk cId="2028050016" sldId="2147473800"/>
        </pc:sldMkLst>
      </pc:sldChg>
      <pc:sldChg chg="delSp modSp mod">
        <pc:chgData name="Tường SKHĐT" userId="ab9568c39a88b08a" providerId="LiveId" clId="{115B2E1F-D6CD-4A89-951C-0D923B91C442}" dt="2024-03-22T03:59:33.317" v="3172" actId="20577"/>
        <pc:sldMkLst>
          <pc:docMk/>
          <pc:sldMk cId="1957643202" sldId="2147473838"/>
        </pc:sldMkLst>
        <pc:spChg chg="mod">
          <ac:chgData name="Tường SKHĐT" userId="ab9568c39a88b08a" providerId="LiveId" clId="{115B2E1F-D6CD-4A89-951C-0D923B91C442}" dt="2024-03-21T00:21:39.829" v="4" actId="2711"/>
          <ac:spMkLst>
            <pc:docMk/>
            <pc:sldMk cId="1957643202" sldId="2147473838"/>
            <ac:spMk id="3" creationId="{41F7B89A-950B-BCEA-7B34-24C31F06EEAE}"/>
          </ac:spMkLst>
        </pc:spChg>
        <pc:graphicFrameChg chg="del">
          <ac:chgData name="Tường SKHĐT" userId="ab9568c39a88b08a" providerId="LiveId" clId="{115B2E1F-D6CD-4A89-951C-0D923B91C442}" dt="2024-03-21T00:21:18.844" v="1" actId="21"/>
          <ac:graphicFrameMkLst>
            <pc:docMk/>
            <pc:sldMk cId="1957643202" sldId="2147473838"/>
            <ac:graphicFrameMk id="2" creationId="{F8CFAB13-C69B-C0E4-201C-88ABCC8E8623}"/>
          </ac:graphicFrameMkLst>
        </pc:graphicFrameChg>
        <pc:graphicFrameChg chg="mod modGraphic">
          <ac:chgData name="Tường SKHĐT" userId="ab9568c39a88b08a" providerId="LiveId" clId="{115B2E1F-D6CD-4A89-951C-0D923B91C442}" dt="2024-03-22T03:59:33.317" v="3172" actId="20577"/>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115B2E1F-D6CD-4A89-951C-0D923B91C442}" dt="2024-03-21T00:23:53.215" v="37" actId="1076"/>
        <pc:sldMkLst>
          <pc:docMk/>
          <pc:sldMk cId="3752301376" sldId="2147473839"/>
        </pc:sldMkLst>
        <pc:graphicFrameChg chg="del">
          <ac:chgData name="Tường SKHĐT" userId="ab9568c39a88b08a" providerId="LiveId" clId="{115B2E1F-D6CD-4A89-951C-0D923B91C442}" dt="2024-03-21T00:23:14.324" v="33" actId="21"/>
          <ac:graphicFrameMkLst>
            <pc:docMk/>
            <pc:sldMk cId="3752301376" sldId="2147473839"/>
            <ac:graphicFrameMk id="2" creationId="{D33051FA-275C-7A19-35B2-B19A071DF85C}"/>
          </ac:graphicFrameMkLst>
        </pc:graphicFrameChg>
        <pc:graphicFrameChg chg="mod modGraphic">
          <ac:chgData name="Tường SKHĐT" userId="ab9568c39a88b08a" providerId="LiveId" clId="{115B2E1F-D6CD-4A89-951C-0D923B91C442}" dt="2024-03-21T00:23:53.215" v="37" actId="1076"/>
          <ac:graphicFrameMkLst>
            <pc:docMk/>
            <pc:sldMk cId="3752301376" sldId="2147473839"/>
            <ac:graphicFrameMk id="3" creationId="{D9A44B85-801B-8BDB-7319-79BB5540FABF}"/>
          </ac:graphicFrameMkLst>
        </pc:graphicFrameChg>
      </pc:sldChg>
      <pc:sldChg chg="del">
        <pc:chgData name="Tường SKHĐT" userId="ab9568c39a88b08a" providerId="LiveId" clId="{115B2E1F-D6CD-4A89-951C-0D923B91C442}" dt="2024-03-21T00:27:24.500" v="48" actId="2696"/>
        <pc:sldMkLst>
          <pc:docMk/>
          <pc:sldMk cId="2159545141" sldId="2147473852"/>
        </pc:sldMkLst>
      </pc:sldChg>
      <pc:sldChg chg="modSp mod">
        <pc:chgData name="Tường SKHĐT" userId="ab9568c39a88b08a" providerId="LiveId" clId="{115B2E1F-D6CD-4A89-951C-0D923B91C442}" dt="2024-03-21T02:09:12.184" v="2750" actId="20577"/>
        <pc:sldMkLst>
          <pc:docMk/>
          <pc:sldMk cId="595962106" sldId="2147473854"/>
        </pc:sldMkLst>
        <pc:spChg chg="mod">
          <ac:chgData name="Tường SKHĐT" userId="ab9568c39a88b08a" providerId="LiveId" clId="{115B2E1F-D6CD-4A89-951C-0D923B91C442}" dt="2024-03-21T01:53:00.686" v="2270" actId="20577"/>
          <ac:spMkLst>
            <pc:docMk/>
            <pc:sldMk cId="595962106" sldId="2147473854"/>
            <ac:spMk id="3" creationId="{A0D5D58A-756E-802D-A09E-1BEA6D184E77}"/>
          </ac:spMkLst>
        </pc:spChg>
        <pc:spChg chg="mod">
          <ac:chgData name="Tường SKHĐT" userId="ab9568c39a88b08a" providerId="LiveId" clId="{115B2E1F-D6CD-4A89-951C-0D923B91C442}" dt="2024-03-21T01:55:36.487" v="2403" actId="20577"/>
          <ac:spMkLst>
            <pc:docMk/>
            <pc:sldMk cId="595962106" sldId="2147473854"/>
            <ac:spMk id="6" creationId="{81B6DC98-C123-5771-E46D-17ED3EE03739}"/>
          </ac:spMkLst>
        </pc:spChg>
        <pc:spChg chg="mod">
          <ac:chgData name="Tường SKHĐT" userId="ab9568c39a88b08a" providerId="LiveId" clId="{115B2E1F-D6CD-4A89-951C-0D923B91C442}" dt="2024-03-21T02:09:12.184" v="2750" actId="20577"/>
          <ac:spMkLst>
            <pc:docMk/>
            <pc:sldMk cId="595962106" sldId="2147473854"/>
            <ac:spMk id="7" creationId="{1D5BEF29-302C-58EC-1775-63A1A262249D}"/>
          </ac:spMkLst>
        </pc:spChg>
        <pc:spChg chg="mod">
          <ac:chgData name="Tường SKHĐT" userId="ab9568c39a88b08a" providerId="LiveId" clId="{115B2E1F-D6CD-4A89-951C-0D923B91C442}" dt="2024-03-21T01:54:48.743" v="2370" actId="20577"/>
          <ac:spMkLst>
            <pc:docMk/>
            <pc:sldMk cId="595962106" sldId="2147473854"/>
            <ac:spMk id="16" creationId="{CD1FFBD1-4EFA-ED54-8F81-E3C9559069D4}"/>
          </ac:spMkLst>
        </pc:spChg>
        <pc:spChg chg="mod">
          <ac:chgData name="Tường SKHĐT" userId="ab9568c39a88b08a" providerId="LiveId" clId="{115B2E1F-D6CD-4A89-951C-0D923B91C442}" dt="2024-03-21T01:53:06.886" v="2277" actId="20577"/>
          <ac:spMkLst>
            <pc:docMk/>
            <pc:sldMk cId="595962106" sldId="2147473854"/>
            <ac:spMk id="17" creationId="{227F0722-3FD1-20AC-1889-4BEC4E408B20}"/>
          </ac:spMkLst>
        </pc:spChg>
        <pc:spChg chg="mod">
          <ac:chgData name="Tường SKHĐT" userId="ab9568c39a88b08a" providerId="LiveId" clId="{115B2E1F-D6CD-4A89-951C-0D923B91C442}" dt="2024-03-21T01:53:43.554" v="2331" actId="20577"/>
          <ac:spMkLst>
            <pc:docMk/>
            <pc:sldMk cId="595962106" sldId="2147473854"/>
            <ac:spMk id="18" creationId="{34F63EF8-BB71-3877-EDA9-5BA9EE3FB077}"/>
          </ac:spMkLst>
        </pc:spChg>
        <pc:spChg chg="mod">
          <ac:chgData name="Tường SKHĐT" userId="ab9568c39a88b08a" providerId="LiveId" clId="{115B2E1F-D6CD-4A89-951C-0D923B91C442}" dt="2024-03-21T01:54:13.228" v="2356" actId="20577"/>
          <ac:spMkLst>
            <pc:docMk/>
            <pc:sldMk cId="595962106" sldId="2147473854"/>
            <ac:spMk id="19" creationId="{7E1B28B2-E2F7-8C5A-E350-C981F667F0AE}"/>
          </ac:spMkLst>
        </pc:spChg>
        <pc:spChg chg="mod">
          <ac:chgData name="Tường SKHĐT" userId="ab9568c39a88b08a" providerId="LiveId" clId="{115B2E1F-D6CD-4A89-951C-0D923B91C442}" dt="2024-03-21T01:54:54.319" v="2380" actId="20577"/>
          <ac:spMkLst>
            <pc:docMk/>
            <pc:sldMk cId="595962106" sldId="2147473854"/>
            <ac:spMk id="20" creationId="{3E0C8D21-0D0F-9FC1-9373-B4FE0AFFD371}"/>
          </ac:spMkLst>
        </pc:spChg>
        <pc:spChg chg="mod">
          <ac:chgData name="Tường SKHĐT" userId="ab9568c39a88b08a" providerId="LiveId" clId="{115B2E1F-D6CD-4A89-951C-0D923B91C442}" dt="2024-03-21T02:09:10.004" v="2748" actId="20577"/>
          <ac:spMkLst>
            <pc:docMk/>
            <pc:sldMk cId="595962106" sldId="2147473854"/>
            <ac:spMk id="27" creationId="{01DC26C3-E6F4-C27A-8624-3A65D81B6008}"/>
          </ac:spMkLst>
        </pc:spChg>
        <pc:spChg chg="mod">
          <ac:chgData name="Tường SKHĐT" userId="ab9568c39a88b08a" providerId="LiveId" clId="{115B2E1F-D6CD-4A89-951C-0D923B91C442}" dt="2024-03-21T01:53:27.678" v="2293" actId="20577"/>
          <ac:spMkLst>
            <pc:docMk/>
            <pc:sldMk cId="595962106" sldId="2147473854"/>
            <ac:spMk id="720" creationId="{00000000-0000-0000-0000-000000000000}"/>
          </ac:spMkLst>
        </pc:spChg>
        <pc:spChg chg="mod">
          <ac:chgData name="Tường SKHĐT" userId="ab9568c39a88b08a" providerId="LiveId" clId="{115B2E1F-D6CD-4A89-951C-0D923B91C442}" dt="2024-03-21T01:54:06.500" v="2348" actId="20577"/>
          <ac:spMkLst>
            <pc:docMk/>
            <pc:sldMk cId="595962106" sldId="2147473854"/>
            <ac:spMk id="726" creationId="{00000000-0000-0000-0000-000000000000}"/>
          </ac:spMkLst>
        </pc:spChg>
      </pc:sldChg>
      <pc:sldChg chg="delSp modSp mod">
        <pc:chgData name="Tường SKHĐT" userId="ab9568c39a88b08a" providerId="LiveId" clId="{115B2E1F-D6CD-4A89-951C-0D923B91C442}" dt="2024-03-21T00:26:51.245" v="47" actId="1076"/>
        <pc:sldMkLst>
          <pc:docMk/>
          <pc:sldMk cId="3676880401" sldId="2147473856"/>
        </pc:sldMkLst>
        <pc:graphicFrameChg chg="del mod modGraphic">
          <ac:chgData name="Tường SKHĐT" userId="ab9568c39a88b08a" providerId="LiveId" clId="{115B2E1F-D6CD-4A89-951C-0D923B91C442}" dt="2024-03-21T00:26:34.690" v="45" actId="21"/>
          <ac:graphicFrameMkLst>
            <pc:docMk/>
            <pc:sldMk cId="3676880401" sldId="2147473856"/>
            <ac:graphicFrameMk id="2" creationId="{6AE241B7-11E8-EFEF-2627-BA508E7CCF5B}"/>
          </ac:graphicFrameMkLst>
        </pc:graphicFrameChg>
        <pc:graphicFrameChg chg="del">
          <ac:chgData name="Tường SKHĐT" userId="ab9568c39a88b08a" providerId="LiveId" clId="{115B2E1F-D6CD-4A89-951C-0D923B91C442}" dt="2024-03-21T00:24:04.887" v="39" actId="21"/>
          <ac:graphicFrameMkLst>
            <pc:docMk/>
            <pc:sldMk cId="3676880401" sldId="2147473856"/>
            <ac:graphicFrameMk id="3" creationId="{07290991-0824-746F-F1EC-0F200835CB58}"/>
          </ac:graphicFrameMkLst>
        </pc:graphicFrameChg>
        <pc:graphicFrameChg chg="mod modGraphic">
          <ac:chgData name="Tường SKHĐT" userId="ab9568c39a88b08a" providerId="LiveId" clId="{115B2E1F-D6CD-4A89-951C-0D923B91C442}" dt="2024-03-21T00:26:51.245" v="47" actId="1076"/>
          <ac:graphicFrameMkLst>
            <pc:docMk/>
            <pc:sldMk cId="3676880401" sldId="2147473856"/>
            <ac:graphicFrameMk id="4" creationId="{A62BB7F0-401E-5857-2F69-AC8B1C0C69B4}"/>
          </ac:graphicFrameMkLst>
        </pc:graphicFrameChg>
      </pc:sldChg>
      <pc:sldChg chg="modSp add mod">
        <pc:chgData name="Tường SKHĐT" userId="ab9568c39a88b08a" providerId="LiveId" clId="{115B2E1F-D6CD-4A89-951C-0D923B91C442}" dt="2024-03-22T04:05:12.927" v="3302" actId="20577"/>
        <pc:sldMkLst>
          <pc:docMk/>
          <pc:sldMk cId="667538659" sldId="2147473909"/>
        </pc:sldMkLst>
        <pc:spChg chg="mod">
          <ac:chgData name="Tường SKHĐT" userId="ab9568c39a88b08a" providerId="LiveId" clId="{115B2E1F-D6CD-4A89-951C-0D923B91C442}" dt="2024-03-21T01:10:45.031" v="1395" actId="1076"/>
          <ac:spMkLst>
            <pc:docMk/>
            <pc:sldMk cId="667538659" sldId="2147473909"/>
            <ac:spMk id="9" creationId="{18AC359A-8ADF-9DAA-4CA1-F82A916F1E2E}"/>
          </ac:spMkLst>
        </pc:spChg>
        <pc:graphicFrameChg chg="mod modGraphic">
          <ac:chgData name="Tường SKHĐT" userId="ab9568c39a88b08a" providerId="LiveId" clId="{115B2E1F-D6CD-4A89-951C-0D923B91C442}" dt="2024-03-22T04:05:12.927" v="3302" actId="20577"/>
          <ac:graphicFrameMkLst>
            <pc:docMk/>
            <pc:sldMk cId="667538659" sldId="2147473909"/>
            <ac:graphicFrameMk id="6" creationId="{47027231-95EF-C8CE-4215-B126B807487B}"/>
          </ac:graphicFrameMkLst>
        </pc:graphicFrameChg>
      </pc:sldChg>
      <pc:sldChg chg="del">
        <pc:chgData name="Tường SKHĐT" userId="ab9568c39a88b08a" providerId="LiveId" clId="{115B2E1F-D6CD-4A89-951C-0D923B91C442}" dt="2024-03-21T02:08:36.139" v="2744" actId="2696"/>
        <pc:sldMkLst>
          <pc:docMk/>
          <pc:sldMk cId="2136813" sldId="2147473933"/>
        </pc:sldMkLst>
      </pc:sldChg>
      <pc:sldChg chg="modSp add del mod">
        <pc:chgData name="Tường SKHĐT" userId="ab9568c39a88b08a" providerId="LiveId" clId="{115B2E1F-D6CD-4A89-951C-0D923B91C442}" dt="2024-03-21T02:05:45.921" v="2656" actId="20577"/>
        <pc:sldMkLst>
          <pc:docMk/>
          <pc:sldMk cId="2698442417" sldId="2147473941"/>
        </pc:sldMkLst>
        <pc:graphicFrameChg chg="modGraphic">
          <ac:chgData name="Tường SKHĐT" userId="ab9568c39a88b08a" providerId="LiveId" clId="{115B2E1F-D6CD-4A89-951C-0D923B91C442}" dt="2024-03-21T02:05:45.921" v="2656" actId="20577"/>
          <ac:graphicFrameMkLst>
            <pc:docMk/>
            <pc:sldMk cId="2698442417" sldId="2147473941"/>
            <ac:graphicFrameMk id="4" creationId="{1AB8787A-1FEA-32E8-0574-EE49DE59D798}"/>
          </ac:graphicFrameMkLst>
        </pc:graphicFrameChg>
      </pc:sldChg>
      <pc:sldChg chg="addSp delSp modSp mod">
        <pc:chgData name="Tường SKHĐT" userId="ab9568c39a88b08a" providerId="LiveId" clId="{115B2E1F-D6CD-4A89-951C-0D923B91C442}" dt="2024-03-22T09:26:19.887" v="3745" actId="1076"/>
        <pc:sldMkLst>
          <pc:docMk/>
          <pc:sldMk cId="2336329201" sldId="2147474029"/>
        </pc:sldMkLst>
        <pc:graphicFrameChg chg="mod modGraphic">
          <ac:chgData name="Tường SKHĐT" userId="ab9568c39a88b08a" providerId="LiveId" clId="{115B2E1F-D6CD-4A89-951C-0D923B91C442}" dt="2024-03-22T09:26:19.887" v="3745" actId="1076"/>
          <ac:graphicFrameMkLst>
            <pc:docMk/>
            <pc:sldMk cId="2336329201" sldId="2147474029"/>
            <ac:graphicFrameMk id="3" creationId="{77DF7DF6-DBE2-C682-499A-23970152D21C}"/>
          </ac:graphicFrameMkLst>
        </pc:graphicFrameChg>
        <pc:graphicFrameChg chg="mod modGraphic">
          <ac:chgData name="Tường SKHĐT" userId="ab9568c39a88b08a" providerId="LiveId" clId="{115B2E1F-D6CD-4A89-951C-0D923B91C442}" dt="2024-03-22T09:26:08.824" v="3744" actId="403"/>
          <ac:graphicFrameMkLst>
            <pc:docMk/>
            <pc:sldMk cId="2336329201" sldId="2147474029"/>
            <ac:graphicFrameMk id="5" creationId="{803F5A21-C851-F4CD-D6D0-98750525D970}"/>
          </ac:graphicFrameMkLst>
        </pc:graphicFrameChg>
        <pc:graphicFrameChg chg="add mod modGraphic">
          <ac:chgData name="Tường SKHĐT" userId="ab9568c39a88b08a" providerId="LiveId" clId="{115B2E1F-D6CD-4A89-951C-0D923B91C442}" dt="2024-03-22T09:25:49.644" v="3742" actId="1076"/>
          <ac:graphicFrameMkLst>
            <pc:docMk/>
            <pc:sldMk cId="2336329201" sldId="2147474029"/>
            <ac:graphicFrameMk id="7" creationId="{F7F63D90-2D03-D7B0-B54A-ACAE3A2514D1}"/>
          </ac:graphicFrameMkLst>
        </pc:graphicFrameChg>
        <pc:picChg chg="del">
          <ac:chgData name="Tường SKHĐT" userId="ab9568c39a88b08a" providerId="LiveId" clId="{115B2E1F-D6CD-4A89-951C-0D923B91C442}" dt="2024-03-21T00:37:39.124" v="177" actId="21"/>
          <ac:picMkLst>
            <pc:docMk/>
            <pc:sldMk cId="2336329201" sldId="2147474029"/>
            <ac:picMk id="3" creationId="{4DB7A41F-A9E0-0D83-6409-130B62493C72}"/>
          </ac:picMkLst>
        </pc:picChg>
      </pc:sldChg>
      <pc:sldChg chg="modSp mod">
        <pc:chgData name="Tường SKHĐT" userId="ab9568c39a88b08a" providerId="LiveId" clId="{115B2E1F-D6CD-4A89-951C-0D923B91C442}" dt="2024-03-21T00:56:53.141" v="949" actId="20577"/>
        <pc:sldMkLst>
          <pc:docMk/>
          <pc:sldMk cId="3281434389" sldId="2147474030"/>
        </pc:sldMkLst>
        <pc:graphicFrameChg chg="mod modGraphic">
          <ac:chgData name="Tường SKHĐT" userId="ab9568c39a88b08a" providerId="LiveId" clId="{115B2E1F-D6CD-4A89-951C-0D923B91C442}" dt="2024-03-21T00:56:53.141" v="949" actId="20577"/>
          <ac:graphicFrameMkLst>
            <pc:docMk/>
            <pc:sldMk cId="3281434389" sldId="2147474030"/>
            <ac:graphicFrameMk id="3" creationId="{BFEA2726-E634-6E36-58C0-B4D266574070}"/>
          </ac:graphicFrameMkLst>
        </pc:graphicFrameChg>
      </pc:sldChg>
      <pc:sldChg chg="del">
        <pc:chgData name="Tường SKHĐT" userId="ab9568c39a88b08a" providerId="LiveId" clId="{115B2E1F-D6CD-4A89-951C-0D923B91C442}" dt="2024-03-21T01:00:12.637" v="959" actId="2696"/>
        <pc:sldMkLst>
          <pc:docMk/>
          <pc:sldMk cId="342815620" sldId="2147474031"/>
        </pc:sldMkLst>
      </pc:sldChg>
      <pc:sldChg chg="del">
        <pc:chgData name="Tường SKHĐT" userId="ab9568c39a88b08a" providerId="LiveId" clId="{115B2E1F-D6CD-4A89-951C-0D923B91C442}" dt="2024-03-21T00:58:16.349" v="952" actId="2696"/>
        <pc:sldMkLst>
          <pc:docMk/>
          <pc:sldMk cId="791399952" sldId="2147474033"/>
        </pc:sldMkLst>
      </pc:sldChg>
      <pc:sldChg chg="modSp del mod">
        <pc:chgData name="Tường SKHĐT" userId="ab9568c39a88b08a" providerId="LiveId" clId="{115B2E1F-D6CD-4A89-951C-0D923B91C442}" dt="2024-03-21T01:51:30.291" v="2253" actId="2696"/>
        <pc:sldMkLst>
          <pc:docMk/>
          <pc:sldMk cId="956542762" sldId="2147474034"/>
        </pc:sldMkLst>
        <pc:graphicFrameChg chg="modGraphic">
          <ac:chgData name="Tường SKHĐT" userId="ab9568c39a88b08a" providerId="LiveId" clId="{115B2E1F-D6CD-4A89-951C-0D923B91C442}" dt="2024-03-21T01:12:34.970" v="1410" actId="20577"/>
          <ac:graphicFrameMkLst>
            <pc:docMk/>
            <pc:sldMk cId="956542762" sldId="2147474034"/>
            <ac:graphicFrameMk id="3" creationId="{1243D2EC-FD70-31EF-486E-0289B57D5A19}"/>
          </ac:graphicFrameMkLst>
        </pc:graphicFrameChg>
      </pc:sldChg>
      <pc:sldChg chg="modSp mod">
        <pc:chgData name="Tường SKHĐT" userId="ab9568c39a88b08a" providerId="LiveId" clId="{115B2E1F-D6CD-4A89-951C-0D923B91C442}" dt="2024-03-21T01:12:12.506" v="1409" actId="20577"/>
        <pc:sldMkLst>
          <pc:docMk/>
          <pc:sldMk cId="193244852" sldId="2147474035"/>
        </pc:sldMkLst>
        <pc:graphicFrameChg chg="mod modGraphic">
          <ac:chgData name="Tường SKHĐT" userId="ab9568c39a88b08a" providerId="LiveId" clId="{115B2E1F-D6CD-4A89-951C-0D923B91C442}" dt="2024-03-21T01:12:12.506" v="1409" actId="20577"/>
          <ac:graphicFrameMkLst>
            <pc:docMk/>
            <pc:sldMk cId="193244852" sldId="2147474035"/>
            <ac:graphicFrameMk id="3" creationId="{1243D2EC-FD70-31EF-486E-0289B57D5A19}"/>
          </ac:graphicFrameMkLst>
        </pc:graphicFrameChg>
        <pc:picChg chg="mod">
          <ac:chgData name="Tường SKHĐT" userId="ab9568c39a88b08a" providerId="LiveId" clId="{115B2E1F-D6CD-4A89-951C-0D923B91C442}" dt="2024-03-21T00:34:56.505" v="135" actId="1076"/>
          <ac:picMkLst>
            <pc:docMk/>
            <pc:sldMk cId="193244852" sldId="2147474035"/>
            <ac:picMk id="1026" creationId="{273A90EA-EE7F-F0BA-B0AE-0B09A5229185}"/>
          </ac:picMkLst>
        </pc:picChg>
      </pc:sldChg>
      <pc:sldChg chg="del">
        <pc:chgData name="Tường SKHĐT" userId="ab9568c39a88b08a" providerId="LiveId" clId="{115B2E1F-D6CD-4A89-951C-0D923B91C442}" dt="2024-03-21T01:37:16.764" v="2111" actId="2696"/>
        <pc:sldMkLst>
          <pc:docMk/>
          <pc:sldMk cId="3092536892" sldId="2147474057"/>
        </pc:sldMkLst>
      </pc:sldChg>
      <pc:sldChg chg="modSp mod">
        <pc:chgData name="Tường SKHĐT" userId="ab9568c39a88b08a" providerId="LiveId" clId="{115B2E1F-D6CD-4A89-951C-0D923B91C442}" dt="2024-03-21T01:28:56.230" v="1774" actId="255"/>
        <pc:sldMkLst>
          <pc:docMk/>
          <pc:sldMk cId="3262629240" sldId="2147474087"/>
        </pc:sldMkLst>
        <pc:spChg chg="mod">
          <ac:chgData name="Tường SKHĐT" userId="ab9568c39a88b08a" providerId="LiveId" clId="{115B2E1F-D6CD-4A89-951C-0D923B91C442}" dt="2024-03-21T01:28:56.230" v="1774" actId="255"/>
          <ac:spMkLst>
            <pc:docMk/>
            <pc:sldMk cId="3262629240" sldId="2147474087"/>
            <ac:spMk id="40963" creationId="{A7AC515C-C3EC-B8A0-D33F-FD85E6854517}"/>
          </ac:spMkLst>
        </pc:spChg>
      </pc:sldChg>
      <pc:sldChg chg="del">
        <pc:chgData name="Tường SKHĐT" userId="ab9568c39a88b08a" providerId="LiveId" clId="{115B2E1F-D6CD-4A89-951C-0D923B91C442}" dt="2024-03-21T01:29:39.299" v="1776" actId="2696"/>
        <pc:sldMkLst>
          <pc:docMk/>
          <pc:sldMk cId="2104274123" sldId="2147474088"/>
        </pc:sldMkLst>
      </pc:sldChg>
      <pc:sldChg chg="modSp mod">
        <pc:chgData name="Tường SKHĐT" userId="ab9568c39a88b08a" providerId="LiveId" clId="{115B2E1F-D6CD-4A89-951C-0D923B91C442}" dt="2024-03-21T01:22:22.294" v="1613" actId="20577"/>
        <pc:sldMkLst>
          <pc:docMk/>
          <pc:sldMk cId="2883300989" sldId="2147474089"/>
        </pc:sldMkLst>
        <pc:spChg chg="mod">
          <ac:chgData name="Tường SKHĐT" userId="ab9568c39a88b08a" providerId="LiveId" clId="{115B2E1F-D6CD-4A89-951C-0D923B91C442}" dt="2024-03-21T01:22:22.294" v="1613" actId="20577"/>
          <ac:spMkLst>
            <pc:docMk/>
            <pc:sldMk cId="2883300989" sldId="2147474089"/>
            <ac:spMk id="40963" creationId="{A7AC515C-C3EC-B8A0-D33F-FD85E6854517}"/>
          </ac:spMkLst>
        </pc:spChg>
      </pc:sldChg>
      <pc:sldChg chg="modSp mod">
        <pc:chgData name="Tường SKHĐT" userId="ab9568c39a88b08a" providerId="LiveId" clId="{115B2E1F-D6CD-4A89-951C-0D923B91C442}" dt="2024-03-21T01:24:42.078" v="1644"/>
        <pc:sldMkLst>
          <pc:docMk/>
          <pc:sldMk cId="4203442311" sldId="2147474091"/>
        </pc:sldMkLst>
        <pc:spChg chg="mod">
          <ac:chgData name="Tường SKHĐT" userId="ab9568c39a88b08a" providerId="LiveId" clId="{115B2E1F-D6CD-4A89-951C-0D923B91C442}" dt="2024-03-21T01:24:42.078" v="1644"/>
          <ac:spMkLst>
            <pc:docMk/>
            <pc:sldMk cId="4203442311" sldId="2147474091"/>
            <ac:spMk id="40963" creationId="{A7AC515C-C3EC-B8A0-D33F-FD85E6854517}"/>
          </ac:spMkLst>
        </pc:spChg>
      </pc:sldChg>
      <pc:sldChg chg="modSp mod">
        <pc:chgData name="Tường SKHĐT" userId="ab9568c39a88b08a" providerId="LiveId" clId="{115B2E1F-D6CD-4A89-951C-0D923B91C442}" dt="2024-03-22T04:11:22.131" v="3675" actId="108"/>
        <pc:sldMkLst>
          <pc:docMk/>
          <pc:sldMk cId="3414104749" sldId="2147474092"/>
        </pc:sldMkLst>
        <pc:spChg chg="mod">
          <ac:chgData name="Tường SKHĐT" userId="ab9568c39a88b08a" providerId="LiveId" clId="{115B2E1F-D6CD-4A89-951C-0D923B91C442}" dt="2024-03-22T04:11:22.131" v="3675" actId="108"/>
          <ac:spMkLst>
            <pc:docMk/>
            <pc:sldMk cId="3414104749" sldId="2147474092"/>
            <ac:spMk id="40963" creationId="{A7AC515C-C3EC-B8A0-D33F-FD85E6854517}"/>
          </ac:spMkLst>
        </pc:spChg>
      </pc:sldChg>
      <pc:sldChg chg="modSp mod">
        <pc:chgData name="Tường SKHĐT" userId="ab9568c39a88b08a" providerId="LiveId" clId="{115B2E1F-D6CD-4A89-951C-0D923B91C442}" dt="2024-03-21T01:20:33.792" v="1511" actId="20577"/>
        <pc:sldMkLst>
          <pc:docMk/>
          <pc:sldMk cId="2331025929" sldId="2147474093"/>
        </pc:sldMkLst>
        <pc:spChg chg="mod">
          <ac:chgData name="Tường SKHĐT" userId="ab9568c39a88b08a" providerId="LiveId" clId="{115B2E1F-D6CD-4A89-951C-0D923B91C442}" dt="2024-03-21T01:20:33.792" v="1511" actId="20577"/>
          <ac:spMkLst>
            <pc:docMk/>
            <pc:sldMk cId="2331025929" sldId="2147474093"/>
            <ac:spMk id="40963" creationId="{A7AC515C-C3EC-B8A0-D33F-FD85E6854517}"/>
          </ac:spMkLst>
        </pc:spChg>
      </pc:sldChg>
      <pc:sldChg chg="modSp mod">
        <pc:chgData name="Tường SKHĐT" userId="ab9568c39a88b08a" providerId="LiveId" clId="{115B2E1F-D6CD-4A89-951C-0D923B91C442}" dt="2024-03-21T02:02:11.237" v="2529" actId="1076"/>
        <pc:sldMkLst>
          <pc:docMk/>
          <pc:sldMk cId="3810782053" sldId="2147476267"/>
        </pc:sldMkLst>
        <pc:graphicFrameChg chg="mod modGraphic">
          <ac:chgData name="Tường SKHĐT" userId="ab9568c39a88b08a" providerId="LiveId" clId="{115B2E1F-D6CD-4A89-951C-0D923B91C442}" dt="2024-03-21T02:02:06.308" v="2528" actId="403"/>
          <ac:graphicFrameMkLst>
            <pc:docMk/>
            <pc:sldMk cId="3810782053" sldId="2147476267"/>
            <ac:graphicFrameMk id="8" creationId="{B5E5335D-2EED-82AF-3A59-FAE8BB94EAE1}"/>
          </ac:graphicFrameMkLst>
        </pc:graphicFrameChg>
        <pc:picChg chg="mod">
          <ac:chgData name="Tường SKHĐT" userId="ab9568c39a88b08a" providerId="LiveId" clId="{115B2E1F-D6CD-4A89-951C-0D923B91C442}" dt="2024-03-21T02:02:11.237" v="2529" actId="1076"/>
          <ac:picMkLst>
            <pc:docMk/>
            <pc:sldMk cId="3810782053" sldId="2147476267"/>
            <ac:picMk id="5" creationId="{C8DC17B0-7156-393B-FC30-B47A702243E3}"/>
          </ac:picMkLst>
        </pc:picChg>
      </pc:sldChg>
      <pc:sldChg chg="modSp add mod">
        <pc:chgData name="Tường SKHĐT" userId="ab9568c39a88b08a" providerId="LiveId" clId="{115B2E1F-D6CD-4A89-951C-0D923B91C442}" dt="2024-03-21T01:37:43.110" v="2210" actId="20577"/>
        <pc:sldMkLst>
          <pc:docMk/>
          <pc:sldMk cId="2537962088" sldId="2147476269"/>
        </pc:sldMkLst>
        <pc:spChg chg="mod">
          <ac:chgData name="Tường SKHĐT" userId="ab9568c39a88b08a" providerId="LiveId" clId="{115B2E1F-D6CD-4A89-951C-0D923B91C442}" dt="2024-03-21T01:37:43.110" v="2210" actId="20577"/>
          <ac:spMkLst>
            <pc:docMk/>
            <pc:sldMk cId="2537962088" sldId="2147476269"/>
            <ac:spMk id="3" creationId="{B0E1E633-D255-1218-5C50-869F2AB0F13A}"/>
          </ac:spMkLst>
        </pc:spChg>
      </pc:sldChg>
      <pc:sldChg chg="modSp mod">
        <pc:chgData name="Tường SKHĐT" userId="ab9568c39a88b08a" providerId="LiveId" clId="{115B2E1F-D6CD-4A89-951C-0D923B91C442}" dt="2024-03-21T00:34:25.210" v="133" actId="207"/>
        <pc:sldMkLst>
          <pc:docMk/>
          <pc:sldMk cId="21564158" sldId="2147476270"/>
        </pc:sldMkLst>
        <pc:graphicFrameChg chg="modGraphic">
          <ac:chgData name="Tường SKHĐT" userId="ab9568c39a88b08a" providerId="LiveId" clId="{115B2E1F-D6CD-4A89-951C-0D923B91C442}" dt="2024-03-21T00:34:16.108" v="132" actId="207"/>
          <ac:graphicFrameMkLst>
            <pc:docMk/>
            <pc:sldMk cId="21564158" sldId="2147476270"/>
            <ac:graphicFrameMk id="3" creationId="{2B5B5C0D-9D10-3FFC-A717-0D2391342329}"/>
          </ac:graphicFrameMkLst>
        </pc:graphicFrameChg>
        <pc:graphicFrameChg chg="modGraphic">
          <ac:chgData name="Tường SKHĐT" userId="ab9568c39a88b08a" providerId="LiveId" clId="{115B2E1F-D6CD-4A89-951C-0D923B91C442}" dt="2024-03-21T00:34:25.210" v="133" actId="207"/>
          <ac:graphicFrameMkLst>
            <pc:docMk/>
            <pc:sldMk cId="21564158" sldId="2147476270"/>
            <ac:graphicFrameMk id="4" creationId="{A08A075D-3B96-E23C-61F9-FE576ECC5998}"/>
          </ac:graphicFrameMkLst>
        </pc:graphicFrameChg>
      </pc:sldChg>
      <pc:sldChg chg="modSp mod">
        <pc:chgData name="Tường SKHĐT" userId="ab9568c39a88b08a" providerId="LiveId" clId="{115B2E1F-D6CD-4A89-951C-0D923B91C442}" dt="2024-03-22T00:52:00.930" v="3125" actId="404"/>
        <pc:sldMkLst>
          <pc:docMk/>
          <pc:sldMk cId="1113046406" sldId="2147476274"/>
        </pc:sldMkLst>
        <pc:spChg chg="mod">
          <ac:chgData name="Tường SKHĐT" userId="ab9568c39a88b08a" providerId="LiveId" clId="{115B2E1F-D6CD-4A89-951C-0D923B91C442}" dt="2024-03-22T00:39:34.802" v="2756" actId="20577"/>
          <ac:spMkLst>
            <pc:docMk/>
            <pc:sldMk cId="1113046406" sldId="2147476274"/>
            <ac:spMk id="6" creationId="{81D40E1E-E472-56C2-7A52-1D68B78E001A}"/>
          </ac:spMkLst>
        </pc:spChg>
        <pc:graphicFrameChg chg="mod modGraphic">
          <ac:chgData name="Tường SKHĐT" userId="ab9568c39a88b08a" providerId="LiveId" clId="{115B2E1F-D6CD-4A89-951C-0D923B91C442}" dt="2024-03-22T00:52:00.930" v="3125" actId="404"/>
          <ac:graphicFrameMkLst>
            <pc:docMk/>
            <pc:sldMk cId="1113046406" sldId="2147476274"/>
            <ac:graphicFrameMk id="8" creationId="{B5E5335D-2EED-82AF-3A59-FAE8BB94EAE1}"/>
          </ac:graphicFrameMkLst>
        </pc:graphicFrameChg>
      </pc:sldChg>
      <pc:sldChg chg="delSp modSp mod">
        <pc:chgData name="Tường SKHĐT" userId="ab9568c39a88b08a" providerId="LiveId" clId="{115B2E1F-D6CD-4A89-951C-0D923B91C442}" dt="2024-03-22T04:33:55.682" v="3713" actId="1076"/>
        <pc:sldMkLst>
          <pc:docMk/>
          <pc:sldMk cId="3584243345" sldId="2147476276"/>
        </pc:sldMkLst>
        <pc:graphicFrameChg chg="del">
          <ac:chgData name="Tường SKHĐT" userId="ab9568c39a88b08a" providerId="LiveId" clId="{115B2E1F-D6CD-4A89-951C-0D923B91C442}" dt="2024-03-22T04:32:19.079" v="3676" actId="21"/>
          <ac:graphicFrameMkLst>
            <pc:docMk/>
            <pc:sldMk cId="3584243345" sldId="2147476276"/>
            <ac:graphicFrameMk id="2" creationId="{AF5FA99B-F2A1-57BA-387E-61A3E9C1434F}"/>
          </ac:graphicFrameMkLst>
        </pc:graphicFrameChg>
        <pc:graphicFrameChg chg="mod">
          <ac:chgData name="Tường SKHĐT" userId="ab9568c39a88b08a" providerId="LiveId" clId="{115B2E1F-D6CD-4A89-951C-0D923B91C442}" dt="2024-03-22T04:33:45.080" v="3712" actId="20577"/>
          <ac:graphicFrameMkLst>
            <pc:docMk/>
            <pc:sldMk cId="3584243345" sldId="2147476276"/>
            <ac:graphicFrameMk id="3" creationId="{77C304BC-B761-D937-BB65-102E36B08BE7}"/>
          </ac:graphicFrameMkLst>
        </pc:graphicFrameChg>
        <pc:graphicFrameChg chg="modGraphic">
          <ac:chgData name="Tường SKHĐT" userId="ab9568c39a88b08a" providerId="LiveId" clId="{115B2E1F-D6CD-4A89-951C-0D923B91C442}" dt="2024-03-22T04:04:08.388" v="3296" actId="20577"/>
          <ac:graphicFrameMkLst>
            <pc:docMk/>
            <pc:sldMk cId="3584243345" sldId="2147476276"/>
            <ac:graphicFrameMk id="4" creationId="{9A682E59-E179-2A58-D3F5-0E52C56EEFF2}"/>
          </ac:graphicFrameMkLst>
        </pc:graphicFrameChg>
        <pc:graphicFrameChg chg="mod modGraphic">
          <ac:chgData name="Tường SKHĐT" userId="ab9568c39a88b08a" providerId="LiveId" clId="{115B2E1F-D6CD-4A89-951C-0D923B91C442}" dt="2024-03-22T04:33:55.682" v="3713" actId="1076"/>
          <ac:graphicFrameMkLst>
            <pc:docMk/>
            <pc:sldMk cId="3584243345" sldId="2147476276"/>
            <ac:graphicFrameMk id="5" creationId="{E3B54D4E-9060-A065-8F3C-A3C6520B4F8F}"/>
          </ac:graphicFrameMkLst>
        </pc:graphicFrameChg>
      </pc:sldChg>
      <pc:sldChg chg="modSp mod">
        <pc:chgData name="Tường SKHĐT" userId="ab9568c39a88b08a" providerId="LiveId" clId="{115B2E1F-D6CD-4A89-951C-0D923B91C442}" dt="2024-03-21T00:28:31.984" v="85" actId="20577"/>
        <pc:sldMkLst>
          <pc:docMk/>
          <pc:sldMk cId="2446367148" sldId="2147476279"/>
        </pc:sldMkLst>
        <pc:graphicFrameChg chg="modGraphic">
          <ac:chgData name="Tường SKHĐT" userId="ab9568c39a88b08a" providerId="LiveId" clId="{115B2E1F-D6CD-4A89-951C-0D923B91C442}" dt="2024-03-21T00:28:31.984" v="85" actId="20577"/>
          <ac:graphicFrameMkLst>
            <pc:docMk/>
            <pc:sldMk cId="2446367148" sldId="2147476279"/>
            <ac:graphicFrameMk id="8" creationId="{B5E5335D-2EED-82AF-3A59-FAE8BB94EAE1}"/>
          </ac:graphicFrameMkLst>
        </pc:graphicFrameChg>
      </pc:sldChg>
      <pc:sldChg chg="modSp mod">
        <pc:chgData name="Tường SKHĐT" userId="ab9568c39a88b08a" providerId="LiveId" clId="{115B2E1F-D6CD-4A89-951C-0D923B91C442}" dt="2024-03-21T01:40:26.704" v="2250" actId="20577"/>
        <pc:sldMkLst>
          <pc:docMk/>
          <pc:sldMk cId="1661513993" sldId="2147476280"/>
        </pc:sldMkLst>
        <pc:spChg chg="mod">
          <ac:chgData name="Tường SKHĐT" userId="ab9568c39a88b08a" providerId="LiveId" clId="{115B2E1F-D6CD-4A89-951C-0D923B91C442}" dt="2024-03-21T01:38:24.096" v="2216" actId="20577"/>
          <ac:spMkLst>
            <pc:docMk/>
            <pc:sldMk cId="1661513993" sldId="2147476280"/>
            <ac:spMk id="20" creationId="{394D8737-1CA3-C18F-155A-3F82403D4E3B}"/>
          </ac:spMkLst>
        </pc:spChg>
        <pc:spChg chg="mod">
          <ac:chgData name="Tường SKHĐT" userId="ab9568c39a88b08a" providerId="LiveId" clId="{115B2E1F-D6CD-4A89-951C-0D923B91C442}" dt="2024-03-21T01:38:44.044" v="2233" actId="20577"/>
          <ac:spMkLst>
            <pc:docMk/>
            <pc:sldMk cId="1661513993" sldId="2147476280"/>
            <ac:spMk id="27" creationId="{8D0CB480-EC39-4DC1-0353-768C8526261D}"/>
          </ac:spMkLst>
        </pc:spChg>
        <pc:spChg chg="mod">
          <ac:chgData name="Tường SKHĐT" userId="ab9568c39a88b08a" providerId="LiveId" clId="{115B2E1F-D6CD-4A89-951C-0D923B91C442}" dt="2024-03-21T01:38:37.044" v="2223" actId="20577"/>
          <ac:spMkLst>
            <pc:docMk/>
            <pc:sldMk cId="1661513993" sldId="2147476280"/>
            <ac:spMk id="28" creationId="{0F9FC2CC-E142-6E69-C8D8-33B29DA66359}"/>
          </ac:spMkLst>
        </pc:spChg>
        <pc:spChg chg="mod">
          <ac:chgData name="Tường SKHĐT" userId="ab9568c39a88b08a" providerId="LiveId" clId="{115B2E1F-D6CD-4A89-951C-0D923B91C442}" dt="2024-03-21T01:38:53.892" v="2242" actId="20577"/>
          <ac:spMkLst>
            <pc:docMk/>
            <pc:sldMk cId="1661513993" sldId="2147476280"/>
            <ac:spMk id="29" creationId="{8DD5A653-6B03-584A-539A-C531FCC0C782}"/>
          </ac:spMkLst>
        </pc:spChg>
        <pc:spChg chg="mod">
          <ac:chgData name="Tường SKHĐT" userId="ab9568c39a88b08a" providerId="LiveId" clId="{115B2E1F-D6CD-4A89-951C-0D923B91C442}" dt="2024-03-21T01:40:11.062" v="2246" actId="20577"/>
          <ac:spMkLst>
            <pc:docMk/>
            <pc:sldMk cId="1661513993" sldId="2147476280"/>
            <ac:spMk id="37" creationId="{A633A4AB-4B54-9DFF-1D3F-EE9B0A4D52DA}"/>
          </ac:spMkLst>
        </pc:spChg>
        <pc:spChg chg="mod">
          <ac:chgData name="Tường SKHĐT" userId="ab9568c39a88b08a" providerId="LiveId" clId="{115B2E1F-D6CD-4A89-951C-0D923B91C442}" dt="2024-03-21T01:39:56.517" v="2244" actId="20577"/>
          <ac:spMkLst>
            <pc:docMk/>
            <pc:sldMk cId="1661513993" sldId="2147476280"/>
            <ac:spMk id="47" creationId="{615E2FF8-44B4-E5D2-386A-D270D5A07DA1}"/>
          </ac:spMkLst>
        </pc:spChg>
        <pc:spChg chg="mod">
          <ac:chgData name="Tường SKHĐT" userId="ab9568c39a88b08a" providerId="LiveId" clId="{115B2E1F-D6CD-4A89-951C-0D923B91C442}" dt="2024-03-21T01:40:26.704" v="2250" actId="20577"/>
          <ac:spMkLst>
            <pc:docMk/>
            <pc:sldMk cId="1661513993" sldId="2147476280"/>
            <ac:spMk id="53" creationId="{940E7436-8D16-138B-2BFE-178612083DAB}"/>
          </ac:spMkLst>
        </pc:spChg>
      </pc:sldChg>
      <pc:sldChg chg="add del">
        <pc:chgData name="Tường SKHĐT" userId="ab9568c39a88b08a" providerId="LiveId" clId="{115B2E1F-D6CD-4A89-951C-0D923B91C442}" dt="2024-03-21T00:25:33.172" v="44" actId="2696"/>
        <pc:sldMkLst>
          <pc:docMk/>
          <pc:sldMk cId="1646060560" sldId="2147476282"/>
        </pc:sldMkLst>
      </pc:sldChg>
      <pc:sldChg chg="add del">
        <pc:chgData name="Tường SKHĐT" userId="ab9568c39a88b08a" providerId="LiveId" clId="{115B2E1F-D6CD-4A89-951C-0D923B91C442}" dt="2024-03-21T00:23:10.012" v="32" actId="2696"/>
        <pc:sldMkLst>
          <pc:docMk/>
          <pc:sldMk cId="3095419982" sldId="2147476282"/>
        </pc:sldMkLst>
      </pc:sldChg>
      <pc:sldChg chg="modSp add mod">
        <pc:chgData name="Tường SKHĐT" userId="ab9568c39a88b08a" providerId="LiveId" clId="{115B2E1F-D6CD-4A89-951C-0D923B91C442}" dt="2024-03-21T01:35:44.367" v="2108" actId="20577"/>
        <pc:sldMkLst>
          <pc:docMk/>
          <pc:sldMk cId="3540580074" sldId="2147476282"/>
        </pc:sldMkLst>
        <pc:spChg chg="mod">
          <ac:chgData name="Tường SKHĐT" userId="ab9568c39a88b08a" providerId="LiveId" clId="{115B2E1F-D6CD-4A89-951C-0D923B91C442}" dt="2024-03-21T01:35:44.367" v="2108" actId="20577"/>
          <ac:spMkLst>
            <pc:docMk/>
            <pc:sldMk cId="3540580074" sldId="2147476282"/>
            <ac:spMk id="40963" creationId="{A7AC515C-C3EC-B8A0-D33F-FD85E6854517}"/>
          </ac:spMkLst>
        </pc:spChg>
        <pc:graphicFrameChg chg="mod">
          <ac:chgData name="Tường SKHĐT" userId="ab9568c39a88b08a" providerId="LiveId" clId="{115B2E1F-D6CD-4A89-951C-0D923B91C442}" dt="2024-03-21T01:30:01.451" v="1784" actId="1076"/>
          <ac:graphicFrameMkLst>
            <pc:docMk/>
            <pc:sldMk cId="3540580074" sldId="2147476282"/>
            <ac:graphicFrameMk id="6" creationId="{3C28C46B-D524-DA33-E029-5802ABC9CE66}"/>
          </ac:graphicFrameMkLst>
        </pc:graphicFrameChg>
      </pc:sldChg>
      <pc:sldChg chg="delSp modSp add mod">
        <pc:chgData name="Tường SKHĐT" userId="ab9568c39a88b08a" providerId="LiveId" clId="{115B2E1F-D6CD-4A89-951C-0D923B91C442}" dt="2024-03-21T02:07:52.721" v="2743" actId="14100"/>
        <pc:sldMkLst>
          <pc:docMk/>
          <pc:sldMk cId="2587634274" sldId="2147476283"/>
        </pc:sldMkLst>
        <pc:graphicFrameChg chg="mod modGraphic">
          <ac:chgData name="Tường SKHĐT" userId="ab9568c39a88b08a" providerId="LiveId" clId="{115B2E1F-D6CD-4A89-951C-0D923B91C442}" dt="2024-03-21T02:07:52.721" v="2743" actId="14100"/>
          <ac:graphicFrameMkLst>
            <pc:docMk/>
            <pc:sldMk cId="2587634274" sldId="2147476283"/>
            <ac:graphicFrameMk id="8" creationId="{B5E5335D-2EED-82AF-3A59-FAE8BB94EAE1}"/>
          </ac:graphicFrameMkLst>
        </pc:graphicFrameChg>
        <pc:picChg chg="del">
          <ac:chgData name="Tường SKHĐT" userId="ab9568c39a88b08a" providerId="LiveId" clId="{115B2E1F-D6CD-4A89-951C-0D923B91C442}" dt="2024-03-21T02:04:22.740" v="2608" actId="21"/>
          <ac:picMkLst>
            <pc:docMk/>
            <pc:sldMk cId="2587634274" sldId="2147476283"/>
            <ac:picMk id="5" creationId="{626E7DC3-E3F8-D95C-B059-BD48A838C935}"/>
          </ac:picMkLst>
        </pc:picChg>
      </pc:sldChg>
      <pc:sldChg chg="modSp add mod">
        <pc:chgData name="Tường SKHĐT" userId="ab9568c39a88b08a" providerId="LiveId" clId="{115B2E1F-D6CD-4A89-951C-0D923B91C442}" dt="2024-03-21T02:06:00.875" v="2662" actId="20577"/>
        <pc:sldMkLst>
          <pc:docMk/>
          <pc:sldMk cId="2059360754" sldId="2147476284"/>
        </pc:sldMkLst>
        <pc:graphicFrameChg chg="modGraphic">
          <ac:chgData name="Tường SKHĐT" userId="ab9568c39a88b08a" providerId="LiveId" clId="{115B2E1F-D6CD-4A89-951C-0D923B91C442}" dt="2024-03-21T02:06:00.875" v="2662" actId="20577"/>
          <ac:graphicFrameMkLst>
            <pc:docMk/>
            <pc:sldMk cId="2059360754" sldId="2147476284"/>
            <ac:graphicFrameMk id="2" creationId="{207C86B0-DBF4-FD20-221B-BD96FD50EA79}"/>
          </ac:graphicFrameMkLst>
        </pc:graphicFrameChg>
      </pc:sldChg>
      <pc:sldChg chg="modSp add mod">
        <pc:chgData name="Tường SKHĐT" userId="ab9568c39a88b08a" providerId="LiveId" clId="{115B2E1F-D6CD-4A89-951C-0D923B91C442}" dt="2024-03-22T04:00:14.730" v="3254" actId="20577"/>
        <pc:sldMkLst>
          <pc:docMk/>
          <pc:sldMk cId="1477445291" sldId="2147476285"/>
        </pc:sldMkLst>
        <pc:spChg chg="mod">
          <ac:chgData name="Tường SKHĐT" userId="ab9568c39a88b08a" providerId="LiveId" clId="{115B2E1F-D6CD-4A89-951C-0D923B91C442}" dt="2024-03-22T00:40:01.641" v="2902" actId="20577"/>
          <ac:spMkLst>
            <pc:docMk/>
            <pc:sldMk cId="1477445291" sldId="2147476285"/>
            <ac:spMk id="6" creationId="{81D40E1E-E472-56C2-7A52-1D68B78E001A}"/>
          </ac:spMkLst>
        </pc:spChg>
        <pc:graphicFrameChg chg="modGraphic">
          <ac:chgData name="Tường SKHĐT" userId="ab9568c39a88b08a" providerId="LiveId" clId="{115B2E1F-D6CD-4A89-951C-0D923B91C442}" dt="2024-03-22T04:00:14.730" v="3254" actId="20577"/>
          <ac:graphicFrameMkLst>
            <pc:docMk/>
            <pc:sldMk cId="1477445291" sldId="2147476285"/>
            <ac:graphicFrameMk id="8" creationId="{B5E5335D-2EED-82AF-3A59-FAE8BB94EAE1}"/>
          </ac:graphicFrameMkLst>
        </pc:graphicFrameChg>
      </pc:sldChg>
      <pc:sldChg chg="modSp add del mod">
        <pc:chgData name="Tường SKHĐT" userId="ab9568c39a88b08a" providerId="LiveId" clId="{115B2E1F-D6CD-4A89-951C-0D923B91C442}" dt="2024-03-22T00:52:07.128" v="3126" actId="2696"/>
        <pc:sldMkLst>
          <pc:docMk/>
          <pc:sldMk cId="2752627592" sldId="2147476286"/>
        </pc:sldMkLst>
        <pc:graphicFrameChg chg="mod modGraphic">
          <ac:chgData name="Tường SKHĐT" userId="ab9568c39a88b08a" providerId="LiveId" clId="{115B2E1F-D6CD-4A89-951C-0D923B91C442}" dt="2024-03-22T00:49:56.093" v="3011"/>
          <ac:graphicFrameMkLst>
            <pc:docMk/>
            <pc:sldMk cId="2752627592" sldId="2147476286"/>
            <ac:graphicFrameMk id="8" creationId="{B5E5335D-2EED-82AF-3A59-FAE8BB94EAE1}"/>
          </ac:graphicFrameMkLst>
        </pc:graphicFrameChg>
      </pc:sldChg>
      <pc:sldChg chg="modSp add mod">
        <pc:chgData name="Tường SKHĐT" userId="ab9568c39a88b08a" providerId="LiveId" clId="{115B2E1F-D6CD-4A89-951C-0D923B91C442}" dt="2024-03-22T04:10:57.143" v="3655" actId="20577"/>
        <pc:sldMkLst>
          <pc:docMk/>
          <pc:sldMk cId="4160495045" sldId="2147476286"/>
        </pc:sldMkLst>
        <pc:spChg chg="mod">
          <ac:chgData name="Tường SKHĐT" userId="ab9568c39a88b08a" providerId="LiveId" clId="{115B2E1F-D6CD-4A89-951C-0D923B91C442}" dt="2024-03-22T04:10:27.826" v="3643" actId="1076"/>
          <ac:spMkLst>
            <pc:docMk/>
            <pc:sldMk cId="4160495045" sldId="2147476286"/>
            <ac:spMk id="40963" creationId="{A7AC515C-C3EC-B8A0-D33F-FD85E6854517}"/>
          </ac:spMkLst>
        </pc:spChg>
        <pc:graphicFrameChg chg="mod">
          <ac:chgData name="Tường SKHĐT" userId="ab9568c39a88b08a" providerId="LiveId" clId="{115B2E1F-D6CD-4A89-951C-0D923B91C442}" dt="2024-03-22T04:10:57.143" v="3655" actId="20577"/>
          <ac:graphicFrameMkLst>
            <pc:docMk/>
            <pc:sldMk cId="4160495045" sldId="2147476286"/>
            <ac:graphicFrameMk id="6" creationId="{3C28C46B-D524-DA33-E029-5802ABC9CE66}"/>
          </ac:graphicFrameMkLst>
        </pc:graphicFrameChg>
      </pc:sldChg>
    </pc:docChg>
  </pc:docChgLst>
  <pc:docChgLst>
    <pc:chgData name="Tường SKHĐT" userId="ab9568c39a88b08a" providerId="LiveId" clId="{2553F581-76D0-41DA-9C36-A9EDD3386FDB}"/>
    <pc:docChg chg="undo custSel addSld delSld modSld">
      <pc:chgData name="Tường SKHĐT" userId="ab9568c39a88b08a" providerId="LiveId" clId="{2553F581-76D0-41DA-9C36-A9EDD3386FDB}" dt="2024-07-30T09:09:15.245" v="7504" actId="108"/>
      <pc:docMkLst>
        <pc:docMk/>
      </pc:docMkLst>
      <pc:sldChg chg="modSp mod">
        <pc:chgData name="Tường SKHĐT" userId="ab9568c39a88b08a" providerId="LiveId" clId="{2553F581-76D0-41DA-9C36-A9EDD3386FDB}" dt="2024-07-29T08:42:13.591" v="5384" actId="14100"/>
        <pc:sldMkLst>
          <pc:docMk/>
          <pc:sldMk cId="3371819825" sldId="2147473466"/>
        </pc:sldMkLst>
        <pc:spChg chg="mod">
          <ac:chgData name="Tường SKHĐT" userId="ab9568c39a88b08a" providerId="LiveId" clId="{2553F581-76D0-41DA-9C36-A9EDD3386FDB}" dt="2024-07-29T08:42:13.591" v="5384" actId="14100"/>
          <ac:spMkLst>
            <pc:docMk/>
            <pc:sldMk cId="3371819825" sldId="2147473466"/>
            <ac:spMk id="3" creationId="{081F7088-9928-7396-D267-659762DCD728}"/>
          </ac:spMkLst>
        </pc:spChg>
      </pc:sldChg>
      <pc:sldChg chg="modSp mod">
        <pc:chgData name="Tường SKHĐT" userId="ab9568c39a88b08a" providerId="LiveId" clId="{2553F581-76D0-41DA-9C36-A9EDD3386FDB}" dt="2024-07-28T09:01:35.786" v="1079" actId="255"/>
        <pc:sldMkLst>
          <pc:docMk/>
          <pc:sldMk cId="3788652331" sldId="2147473664"/>
        </pc:sldMkLst>
        <pc:graphicFrameChg chg="mod modGraphic">
          <ac:chgData name="Tường SKHĐT" userId="ab9568c39a88b08a" providerId="LiveId" clId="{2553F581-76D0-41DA-9C36-A9EDD3386FDB}" dt="2024-07-28T09:01:35.786" v="1079" actId="255"/>
          <ac:graphicFrameMkLst>
            <pc:docMk/>
            <pc:sldMk cId="3788652331" sldId="2147473664"/>
            <ac:graphicFrameMk id="8" creationId="{B5E5335D-2EED-82AF-3A59-FAE8BB94EAE1}"/>
          </ac:graphicFrameMkLst>
        </pc:graphicFrameChg>
      </pc:sldChg>
      <pc:sldChg chg="modSp mod">
        <pc:chgData name="Tường SKHĐT" userId="ab9568c39a88b08a" providerId="LiveId" clId="{2553F581-76D0-41DA-9C36-A9EDD3386FDB}" dt="2024-07-28T10:05:32.222" v="2095" actId="20577"/>
        <pc:sldMkLst>
          <pc:docMk/>
          <pc:sldMk cId="293803616" sldId="2147473681"/>
        </pc:sldMkLst>
        <pc:graphicFrameChg chg="mod modGraphic">
          <ac:chgData name="Tường SKHĐT" userId="ab9568c39a88b08a" providerId="LiveId" clId="{2553F581-76D0-41DA-9C36-A9EDD3386FDB}" dt="2024-07-28T10:05:32.222" v="2095" actId="20577"/>
          <ac:graphicFrameMkLst>
            <pc:docMk/>
            <pc:sldMk cId="293803616" sldId="2147473681"/>
            <ac:graphicFrameMk id="8" creationId="{B5E5335D-2EED-82AF-3A59-FAE8BB94EAE1}"/>
          </ac:graphicFrameMkLst>
        </pc:graphicFrameChg>
      </pc:sldChg>
      <pc:sldChg chg="modSp mod">
        <pc:chgData name="Tường SKHĐT" userId="ab9568c39a88b08a" providerId="LiveId" clId="{2553F581-76D0-41DA-9C36-A9EDD3386FDB}" dt="2024-07-28T09:09:45.614" v="1280" actId="20577"/>
        <pc:sldMkLst>
          <pc:docMk/>
          <pc:sldMk cId="3744426745" sldId="2147473737"/>
        </pc:sldMkLst>
        <pc:graphicFrameChg chg="mod modGraphic">
          <ac:chgData name="Tường SKHĐT" userId="ab9568c39a88b08a" providerId="LiveId" clId="{2553F581-76D0-41DA-9C36-A9EDD3386FDB}" dt="2024-07-28T09:09:45.614" v="1280" actId="20577"/>
          <ac:graphicFrameMkLst>
            <pc:docMk/>
            <pc:sldMk cId="3744426745" sldId="2147473737"/>
            <ac:graphicFrameMk id="3" creationId="{1243D2EC-FD70-31EF-486E-0289B57D5A19}"/>
          </ac:graphicFrameMkLst>
        </pc:graphicFrameChg>
      </pc:sldChg>
      <pc:sldChg chg="del">
        <pc:chgData name="Tường SKHĐT" userId="ab9568c39a88b08a" providerId="LiveId" clId="{2553F581-76D0-41DA-9C36-A9EDD3386FDB}" dt="2024-07-28T09:27:08.462" v="1472" actId="2696"/>
        <pc:sldMkLst>
          <pc:docMk/>
          <pc:sldMk cId="2148431958" sldId="2147473749"/>
        </pc:sldMkLst>
      </pc:sldChg>
      <pc:sldChg chg="addSp delSp modSp mod">
        <pc:chgData name="Tường SKHĐT" userId="ab9568c39a88b08a" providerId="LiveId" clId="{2553F581-76D0-41DA-9C36-A9EDD3386FDB}" dt="2024-07-29T09:45:56.146" v="6950" actId="20577"/>
        <pc:sldMkLst>
          <pc:docMk/>
          <pc:sldMk cId="374992807" sldId="2147473797"/>
        </pc:sldMkLst>
        <pc:graphicFrameChg chg="mod modGraphic">
          <ac:chgData name="Tường SKHĐT" userId="ab9568c39a88b08a" providerId="LiveId" clId="{2553F581-76D0-41DA-9C36-A9EDD3386FDB}" dt="2024-07-28T10:36:42.070" v="3002" actId="1076"/>
          <ac:graphicFrameMkLst>
            <pc:docMk/>
            <pc:sldMk cId="374992807" sldId="2147473797"/>
            <ac:graphicFrameMk id="2" creationId="{0DCEDBE7-5717-07DB-A45E-C98816171781}"/>
          </ac:graphicFrameMkLst>
        </pc:graphicFrameChg>
        <pc:graphicFrameChg chg="mod modGraphic">
          <ac:chgData name="Tường SKHĐT" userId="ab9568c39a88b08a" providerId="LiveId" clId="{2553F581-76D0-41DA-9C36-A9EDD3386FDB}" dt="2024-07-29T09:05:20.579" v="6771" actId="14100"/>
          <ac:graphicFrameMkLst>
            <pc:docMk/>
            <pc:sldMk cId="374992807" sldId="2147473797"/>
            <ac:graphicFrameMk id="5" creationId="{623C9657-954D-219B-C03C-7393E8600955}"/>
          </ac:graphicFrameMkLst>
        </pc:graphicFrameChg>
        <pc:graphicFrameChg chg="mod modGraphic">
          <ac:chgData name="Tường SKHĐT" userId="ab9568c39a88b08a" providerId="LiveId" clId="{2553F581-76D0-41DA-9C36-A9EDD3386FDB}" dt="2024-07-29T09:45:56.146" v="6950" actId="20577"/>
          <ac:graphicFrameMkLst>
            <pc:docMk/>
            <pc:sldMk cId="374992807" sldId="2147473797"/>
            <ac:graphicFrameMk id="7" creationId="{8C111DB2-3155-8868-4AD6-91C52E56A6E9}"/>
          </ac:graphicFrameMkLst>
        </pc:graphicFrameChg>
        <pc:picChg chg="add del mod">
          <ac:chgData name="Tường SKHĐT" userId="ab9568c39a88b08a" providerId="LiveId" clId="{2553F581-76D0-41DA-9C36-A9EDD3386FDB}" dt="2024-07-28T10:36:43.498" v="3005"/>
          <ac:picMkLst>
            <pc:docMk/>
            <pc:sldMk cId="374992807" sldId="2147473797"/>
            <ac:picMk id="6" creationId="{9B3F92FD-428D-5576-1197-F90194732B0A}"/>
          </ac:picMkLst>
        </pc:picChg>
      </pc:sldChg>
      <pc:sldChg chg="modSp mod">
        <pc:chgData name="Tường SKHĐT" userId="ab9568c39a88b08a" providerId="LiveId" clId="{2553F581-76D0-41DA-9C36-A9EDD3386FDB}" dt="2024-07-29T04:21:04.501" v="3712" actId="1035"/>
        <pc:sldMkLst>
          <pc:docMk/>
          <pc:sldMk cId="1957643202" sldId="2147473838"/>
        </pc:sldMkLst>
        <pc:graphicFrameChg chg="mod modGraphic">
          <ac:chgData name="Tường SKHĐT" userId="ab9568c39a88b08a" providerId="LiveId" clId="{2553F581-76D0-41DA-9C36-A9EDD3386FDB}" dt="2024-07-29T04:21:04.501" v="3712" actId="1035"/>
          <ac:graphicFrameMkLst>
            <pc:docMk/>
            <pc:sldMk cId="1957643202" sldId="2147473838"/>
            <ac:graphicFrameMk id="2" creationId="{4FAC96EA-815E-08FC-268F-CC10366A0D60}"/>
          </ac:graphicFrameMkLst>
        </pc:graphicFrameChg>
      </pc:sldChg>
      <pc:sldChg chg="modSp mod">
        <pc:chgData name="Tường SKHĐT" userId="ab9568c39a88b08a" providerId="LiveId" clId="{2553F581-76D0-41DA-9C36-A9EDD3386FDB}" dt="2024-07-29T04:21:41.829" v="3717" actId="255"/>
        <pc:sldMkLst>
          <pc:docMk/>
          <pc:sldMk cId="3752301376" sldId="2147473839"/>
        </pc:sldMkLst>
        <pc:graphicFrameChg chg="mod modGraphic">
          <ac:chgData name="Tường SKHĐT" userId="ab9568c39a88b08a" providerId="LiveId" clId="{2553F581-76D0-41DA-9C36-A9EDD3386FDB}" dt="2024-07-29T04:21:41.829" v="3717" actId="255"/>
          <ac:graphicFrameMkLst>
            <pc:docMk/>
            <pc:sldMk cId="3752301376" sldId="2147473839"/>
            <ac:graphicFrameMk id="4" creationId="{BF1C4878-6820-95DC-851B-F1932E017741}"/>
          </ac:graphicFrameMkLst>
        </pc:graphicFrameChg>
      </pc:sldChg>
      <pc:sldChg chg="delSp modSp mod">
        <pc:chgData name="Tường SKHĐT" userId="ab9568c39a88b08a" providerId="LiveId" clId="{2553F581-76D0-41DA-9C36-A9EDD3386FDB}" dt="2024-07-28T08:34:44.249" v="49" actId="14100"/>
        <pc:sldMkLst>
          <pc:docMk/>
          <pc:sldMk cId="3676880401" sldId="2147473856"/>
        </pc:sldMkLst>
        <pc:graphicFrameChg chg="del">
          <ac:chgData name="Tường SKHĐT" userId="ab9568c39a88b08a" providerId="LiveId" clId="{2553F581-76D0-41DA-9C36-A9EDD3386FDB}" dt="2024-07-28T08:33:35.488" v="29" actId="21"/>
          <ac:graphicFrameMkLst>
            <pc:docMk/>
            <pc:sldMk cId="3676880401" sldId="2147473856"/>
            <ac:graphicFrameMk id="2" creationId="{D1AA13AA-2B90-AF83-51D2-B4F52FC27950}"/>
          </ac:graphicFrameMkLst>
        </pc:graphicFrameChg>
        <pc:graphicFrameChg chg="mod modGraphic">
          <ac:chgData name="Tường SKHĐT" userId="ab9568c39a88b08a" providerId="LiveId" clId="{2553F581-76D0-41DA-9C36-A9EDD3386FDB}" dt="2024-07-28T08:34:44.249" v="49" actId="14100"/>
          <ac:graphicFrameMkLst>
            <pc:docMk/>
            <pc:sldMk cId="3676880401" sldId="2147473856"/>
            <ac:graphicFrameMk id="3" creationId="{64961399-46FB-6B56-E9B9-7F4C19779799}"/>
          </ac:graphicFrameMkLst>
        </pc:graphicFrameChg>
      </pc:sldChg>
      <pc:sldChg chg="add">
        <pc:chgData name="Tường SKHĐT" userId="ab9568c39a88b08a" providerId="LiveId" clId="{2553F581-76D0-41DA-9C36-A9EDD3386FDB}" dt="2024-07-29T04:26:56.010" v="4112"/>
        <pc:sldMkLst>
          <pc:docMk/>
          <pc:sldMk cId="1368355341" sldId="2147473873"/>
        </pc:sldMkLst>
      </pc:sldChg>
      <pc:sldChg chg="addSp modSp mod">
        <pc:chgData name="Tường SKHĐT" userId="ab9568c39a88b08a" providerId="LiveId" clId="{2553F581-76D0-41DA-9C36-A9EDD3386FDB}" dt="2024-07-29T08:12:09.199" v="5252" actId="20577"/>
        <pc:sldMkLst>
          <pc:docMk/>
          <pc:sldMk cId="667538659" sldId="2147473909"/>
        </pc:sldMkLst>
        <pc:graphicFrameChg chg="add mod modGraphic">
          <ac:chgData name="Tường SKHĐT" userId="ab9568c39a88b08a" providerId="LiveId" clId="{2553F581-76D0-41DA-9C36-A9EDD3386FDB}" dt="2024-07-28T09:04:53.767" v="1206" actId="113"/>
          <ac:graphicFrameMkLst>
            <pc:docMk/>
            <pc:sldMk cId="667538659" sldId="2147473909"/>
            <ac:graphicFrameMk id="4" creationId="{B54762F8-D59B-F506-13D2-5AC476C60556}"/>
          </ac:graphicFrameMkLst>
        </pc:graphicFrameChg>
        <pc:graphicFrameChg chg="mod modGraphic">
          <ac:chgData name="Tường SKHĐT" userId="ab9568c39a88b08a" providerId="LiveId" clId="{2553F581-76D0-41DA-9C36-A9EDD3386FDB}" dt="2024-07-29T08:12:09.199" v="5252" actId="20577"/>
          <ac:graphicFrameMkLst>
            <pc:docMk/>
            <pc:sldMk cId="667538659" sldId="2147473909"/>
            <ac:graphicFrameMk id="6" creationId="{47027231-95EF-C8CE-4215-B126B807487B}"/>
          </ac:graphicFrameMkLst>
        </pc:graphicFrameChg>
        <pc:picChg chg="add mod">
          <ac:chgData name="Tường SKHĐT" userId="ab9568c39a88b08a" providerId="LiveId" clId="{2553F581-76D0-41DA-9C36-A9EDD3386FDB}" dt="2024-07-28T09:04:40.764" v="1202" actId="1076"/>
          <ac:picMkLst>
            <pc:docMk/>
            <pc:sldMk cId="667538659" sldId="2147473909"/>
            <ac:picMk id="3" creationId="{ECEDE817-4CE3-213E-6426-CAED19BA27D8}"/>
          </ac:picMkLst>
        </pc:picChg>
      </pc:sldChg>
      <pc:sldChg chg="modSp add mod">
        <pc:chgData name="Tường SKHĐT" userId="ab9568c39a88b08a" providerId="LiveId" clId="{2553F581-76D0-41DA-9C36-A9EDD3386FDB}" dt="2024-07-28T09:19:57.581" v="1414" actId="14100"/>
        <pc:sldMkLst>
          <pc:docMk/>
          <pc:sldMk cId="1113046406" sldId="2147476274"/>
        </pc:sldMkLst>
        <pc:spChg chg="mod">
          <ac:chgData name="Tường SKHĐT" userId="ab9568c39a88b08a" providerId="LiveId" clId="{2553F581-76D0-41DA-9C36-A9EDD3386FDB}" dt="2024-07-28T09:15:34.671" v="1291" actId="2711"/>
          <ac:spMkLst>
            <pc:docMk/>
            <pc:sldMk cId="1113046406" sldId="2147476274"/>
            <ac:spMk id="6" creationId="{81D40E1E-E472-56C2-7A52-1D68B78E001A}"/>
          </ac:spMkLst>
        </pc:spChg>
        <pc:spChg chg="mod">
          <ac:chgData name="Tường SKHĐT" userId="ab9568c39a88b08a" providerId="LiveId" clId="{2553F581-76D0-41DA-9C36-A9EDD3386FDB}" dt="2024-07-28T09:15:28.875" v="1288" actId="14100"/>
          <ac:spMkLst>
            <pc:docMk/>
            <pc:sldMk cId="1113046406" sldId="2147476274"/>
            <ac:spMk id="12" creationId="{9770937D-1377-CC7E-CF4C-63302C488F3E}"/>
          </ac:spMkLst>
        </pc:spChg>
        <pc:graphicFrameChg chg="mod modGraphic">
          <ac:chgData name="Tường SKHĐT" userId="ab9568c39a88b08a" providerId="LiveId" clId="{2553F581-76D0-41DA-9C36-A9EDD3386FDB}" dt="2024-07-28T09:19:57.581" v="1414" actId="14100"/>
          <ac:graphicFrameMkLst>
            <pc:docMk/>
            <pc:sldMk cId="1113046406" sldId="2147476274"/>
            <ac:graphicFrameMk id="8" creationId="{B5E5335D-2EED-82AF-3A59-FAE8BB94EAE1}"/>
          </ac:graphicFrameMkLst>
        </pc:graphicFrameChg>
      </pc:sldChg>
      <pc:sldChg chg="modSp mod">
        <pc:chgData name="Tường SKHĐT" userId="ab9568c39a88b08a" providerId="LiveId" clId="{2553F581-76D0-41DA-9C36-A9EDD3386FDB}" dt="2024-07-28T11:01:25.279" v="3537" actId="1076"/>
        <pc:sldMkLst>
          <pc:docMk/>
          <pc:sldMk cId="2446367148" sldId="2147476279"/>
        </pc:sldMkLst>
        <pc:graphicFrameChg chg="mod modGraphic">
          <ac:chgData name="Tường SKHĐT" userId="ab9568c39a88b08a" providerId="LiveId" clId="{2553F581-76D0-41DA-9C36-A9EDD3386FDB}" dt="2024-07-28T11:01:25.279" v="3537" actId="1076"/>
          <ac:graphicFrameMkLst>
            <pc:docMk/>
            <pc:sldMk cId="2446367148" sldId="2147476279"/>
            <ac:graphicFrameMk id="8" creationId="{B5E5335D-2EED-82AF-3A59-FAE8BB94EAE1}"/>
          </ac:graphicFrameMkLst>
        </pc:graphicFrameChg>
      </pc:sldChg>
      <pc:sldChg chg="addSp delSp modSp mod">
        <pc:chgData name="Tường SKHĐT" userId="ab9568c39a88b08a" providerId="LiveId" clId="{2553F581-76D0-41DA-9C36-A9EDD3386FDB}" dt="2024-07-28T10:16:18.253" v="2578" actId="20577"/>
        <pc:sldMkLst>
          <pc:docMk/>
          <pc:sldMk cId="2587634274" sldId="2147476283"/>
        </pc:sldMkLst>
        <pc:graphicFrameChg chg="mod modGraphic">
          <ac:chgData name="Tường SKHĐT" userId="ab9568c39a88b08a" providerId="LiveId" clId="{2553F581-76D0-41DA-9C36-A9EDD3386FDB}" dt="2024-07-28T10:16:18.253" v="2578" actId="20577"/>
          <ac:graphicFrameMkLst>
            <pc:docMk/>
            <pc:sldMk cId="2587634274" sldId="2147476283"/>
            <ac:graphicFrameMk id="3" creationId="{0B2274AF-63B0-4ECE-D2AB-7AE7B50BCD17}"/>
          </ac:graphicFrameMkLst>
        </pc:graphicFrameChg>
        <pc:graphicFrameChg chg="del">
          <ac:chgData name="Tường SKHĐT" userId="ab9568c39a88b08a" providerId="LiveId" clId="{2553F581-76D0-41DA-9C36-A9EDD3386FDB}" dt="2024-07-28T10:14:31.313" v="2570" actId="21"/>
          <ac:graphicFrameMkLst>
            <pc:docMk/>
            <pc:sldMk cId="2587634274" sldId="2147476283"/>
            <ac:graphicFrameMk id="5" creationId="{D718C9CE-2313-B2A8-8E3A-99BAB0CCA16C}"/>
          </ac:graphicFrameMkLst>
        </pc:graphicFrameChg>
        <pc:graphicFrameChg chg="del">
          <ac:chgData name="Tường SKHĐT" userId="ab9568c39a88b08a" providerId="LiveId" clId="{2553F581-76D0-41DA-9C36-A9EDD3386FDB}" dt="2024-07-28T10:14:29.727" v="2569" actId="21"/>
          <ac:graphicFrameMkLst>
            <pc:docMk/>
            <pc:sldMk cId="2587634274" sldId="2147476283"/>
            <ac:graphicFrameMk id="8" creationId="{9C4B0F0C-CA79-4774-2E1B-3F392FCFA3AA}"/>
          </ac:graphicFrameMkLst>
        </pc:graphicFrameChg>
        <pc:picChg chg="add mod">
          <ac:chgData name="Tường SKHĐT" userId="ab9568c39a88b08a" providerId="LiveId" clId="{2553F581-76D0-41DA-9C36-A9EDD3386FDB}" dt="2024-07-28T10:14:35.572" v="2571" actId="1076"/>
          <ac:picMkLst>
            <pc:docMk/>
            <pc:sldMk cId="2587634274" sldId="2147476283"/>
            <ac:picMk id="4" creationId="{E412250B-9937-AF58-2145-C2C684785F48}"/>
          </ac:picMkLst>
        </pc:picChg>
      </pc:sldChg>
      <pc:sldChg chg="addSp delSp modSp add mod">
        <pc:chgData name="Tường SKHĐT" userId="ab9568c39a88b08a" providerId="LiveId" clId="{2553F581-76D0-41DA-9C36-A9EDD3386FDB}" dt="2024-07-29T08:56:47.633" v="5884" actId="1035"/>
        <pc:sldMkLst>
          <pc:docMk/>
          <pc:sldMk cId="3778123212" sldId="2147476308"/>
        </pc:sldMkLst>
        <pc:spChg chg="mod">
          <ac:chgData name="Tường SKHĐT" userId="ab9568c39a88b08a" providerId="LiveId" clId="{2553F581-76D0-41DA-9C36-A9EDD3386FDB}" dt="2024-07-28T09:20:10.521" v="1419" actId="20577"/>
          <ac:spMkLst>
            <pc:docMk/>
            <pc:sldMk cId="3778123212" sldId="2147476308"/>
            <ac:spMk id="6" creationId="{81D40E1E-E472-56C2-7A52-1D68B78E001A}"/>
          </ac:spMkLst>
        </pc:spChg>
        <pc:spChg chg="mod">
          <ac:chgData name="Tường SKHĐT" userId="ab9568c39a88b08a" providerId="LiveId" clId="{2553F581-76D0-41DA-9C36-A9EDD3386FDB}" dt="2024-07-28T09:14:43.465" v="1284" actId="14100"/>
          <ac:spMkLst>
            <pc:docMk/>
            <pc:sldMk cId="3778123212" sldId="2147476308"/>
            <ac:spMk id="12" creationId="{9770937D-1377-CC7E-CF4C-63302C488F3E}"/>
          </ac:spMkLst>
        </pc:spChg>
        <pc:graphicFrameChg chg="add mod modGraphic">
          <ac:chgData name="Tường SKHĐT" userId="ab9568c39a88b08a" providerId="LiveId" clId="{2553F581-76D0-41DA-9C36-A9EDD3386FDB}" dt="2024-07-29T08:56:42.619" v="5878" actId="1076"/>
          <ac:graphicFrameMkLst>
            <pc:docMk/>
            <pc:sldMk cId="3778123212" sldId="2147476308"/>
            <ac:graphicFrameMk id="2" creationId="{A85D31AB-A8E8-C687-D845-3FA3DE57EA35}"/>
          </ac:graphicFrameMkLst>
        </pc:graphicFrameChg>
        <pc:graphicFrameChg chg="mod modGraphic">
          <ac:chgData name="Tường SKHĐT" userId="ab9568c39a88b08a" providerId="LiveId" clId="{2553F581-76D0-41DA-9C36-A9EDD3386FDB}" dt="2024-07-29T08:56:47.633" v="5884" actId="1035"/>
          <ac:graphicFrameMkLst>
            <pc:docMk/>
            <pc:sldMk cId="3778123212" sldId="2147476308"/>
            <ac:graphicFrameMk id="8" creationId="{B5E5335D-2EED-82AF-3A59-FAE8BB94EAE1}"/>
          </ac:graphicFrameMkLst>
        </pc:graphicFrameChg>
        <pc:picChg chg="add del mod">
          <ac:chgData name="Tường SKHĐT" userId="ab9568c39a88b08a" providerId="LiveId" clId="{2553F581-76D0-41DA-9C36-A9EDD3386FDB}" dt="2024-07-28T09:25:07.348" v="1465" actId="21"/>
          <ac:picMkLst>
            <pc:docMk/>
            <pc:sldMk cId="3778123212" sldId="2147476308"/>
            <ac:picMk id="2" creationId="{91DA06E8-E793-E898-96CE-6485EC6C78B7}"/>
          </ac:picMkLst>
        </pc:picChg>
        <pc:picChg chg="del">
          <ac:chgData name="Tường SKHĐT" userId="ab9568c39a88b08a" providerId="LiveId" clId="{2553F581-76D0-41DA-9C36-A9EDD3386FDB}" dt="2024-07-28T09:24:58.951" v="1463" actId="21"/>
          <ac:picMkLst>
            <pc:docMk/>
            <pc:sldMk cId="3778123212" sldId="2147476308"/>
            <ac:picMk id="4" creationId="{91DA06E8-E793-E898-96CE-6485EC6C78B7}"/>
          </ac:picMkLst>
        </pc:picChg>
        <pc:picChg chg="add mod">
          <ac:chgData name="Tường SKHĐT" userId="ab9568c39a88b08a" providerId="LiveId" clId="{2553F581-76D0-41DA-9C36-A9EDD3386FDB}" dt="2024-07-29T08:56:44.013" v="5879" actId="1076"/>
          <ac:picMkLst>
            <pc:docMk/>
            <pc:sldMk cId="3778123212" sldId="2147476308"/>
            <ac:picMk id="5" creationId="{723EFBCB-21E1-7EC3-53C2-716E223AFF64}"/>
          </ac:picMkLst>
        </pc:picChg>
      </pc:sldChg>
      <pc:sldChg chg="modSp add del mod">
        <pc:chgData name="Tường SKHĐT" userId="ab9568c39a88b08a" providerId="LiveId" clId="{2553F581-76D0-41DA-9C36-A9EDD3386FDB}" dt="2024-07-29T09:48:06.577" v="6961" actId="2696"/>
        <pc:sldMkLst>
          <pc:docMk/>
          <pc:sldMk cId="2459833446" sldId="2147476310"/>
        </pc:sldMkLst>
        <pc:spChg chg="mod">
          <ac:chgData name="Tường SKHĐT" userId="ab9568c39a88b08a" providerId="LiveId" clId="{2553F581-76D0-41DA-9C36-A9EDD3386FDB}" dt="2024-07-29T04:27:36.749" v="4223" actId="20577"/>
          <ac:spMkLst>
            <pc:docMk/>
            <pc:sldMk cId="2459833446" sldId="2147476310"/>
            <ac:spMk id="3" creationId="{D875D046-35CB-C865-3C40-EAC02E2DBB59}"/>
          </ac:spMkLst>
        </pc:spChg>
        <pc:spChg chg="mod">
          <ac:chgData name="Tường SKHĐT" userId="ab9568c39a88b08a" providerId="LiveId" clId="{2553F581-76D0-41DA-9C36-A9EDD3386FDB}" dt="2024-07-29T08:35:05.437" v="5375" actId="20577"/>
          <ac:spMkLst>
            <pc:docMk/>
            <pc:sldMk cId="2459833446" sldId="2147476310"/>
            <ac:spMk id="4" creationId="{54F3AFA7-47FC-2236-348A-85975EBF831A}"/>
          </ac:spMkLst>
        </pc:spChg>
      </pc:sldChg>
      <pc:sldChg chg="modSp mod">
        <pc:chgData name="Tường SKHĐT" userId="ab9568c39a88b08a" providerId="LiveId" clId="{2553F581-76D0-41DA-9C36-A9EDD3386FDB}" dt="2024-07-28T09:06:14.738" v="1237" actId="14100"/>
        <pc:sldMkLst>
          <pc:docMk/>
          <pc:sldMk cId="2203017947" sldId="2147476324"/>
        </pc:sldMkLst>
        <pc:graphicFrameChg chg="mod modGraphic">
          <ac:chgData name="Tường SKHĐT" userId="ab9568c39a88b08a" providerId="LiveId" clId="{2553F581-76D0-41DA-9C36-A9EDD3386FDB}" dt="2024-07-28T09:06:10.010" v="1235" actId="1076"/>
          <ac:graphicFrameMkLst>
            <pc:docMk/>
            <pc:sldMk cId="2203017947" sldId="2147476324"/>
            <ac:graphicFrameMk id="3" creationId="{1243D2EC-FD70-31EF-486E-0289B57D5A19}"/>
          </ac:graphicFrameMkLst>
        </pc:graphicFrameChg>
        <pc:picChg chg="mod">
          <ac:chgData name="Tường SKHĐT" userId="ab9568c39a88b08a" providerId="LiveId" clId="{2553F581-76D0-41DA-9C36-A9EDD3386FDB}" dt="2024-07-28T09:06:14.738" v="1237" actId="14100"/>
          <ac:picMkLst>
            <pc:docMk/>
            <pc:sldMk cId="2203017947" sldId="2147476324"/>
            <ac:picMk id="1026" creationId="{273A90EA-EE7F-F0BA-B0AE-0B09A5229185}"/>
          </ac:picMkLst>
        </pc:picChg>
      </pc:sldChg>
      <pc:sldChg chg="modSp add del mod">
        <pc:chgData name="Tường SKHĐT" userId="ab9568c39a88b08a" providerId="LiveId" clId="{2553F581-76D0-41DA-9C36-A9EDD3386FDB}" dt="2024-07-29T08:27:13.426" v="5266" actId="403"/>
        <pc:sldMkLst>
          <pc:docMk/>
          <pc:sldMk cId="3852474045" sldId="2147476326"/>
        </pc:sldMkLst>
        <pc:spChg chg="mod">
          <ac:chgData name="Tường SKHĐT" userId="ab9568c39a88b08a" providerId="LiveId" clId="{2553F581-76D0-41DA-9C36-A9EDD3386FDB}" dt="2024-07-29T08:13:25.272" v="5255" actId="20577"/>
          <ac:spMkLst>
            <pc:docMk/>
            <pc:sldMk cId="3852474045" sldId="2147476326"/>
            <ac:spMk id="7" creationId="{3D04B034-52E2-772C-5CBC-659F4E57483C}"/>
          </ac:spMkLst>
        </pc:spChg>
        <pc:graphicFrameChg chg="mod modGraphic">
          <ac:chgData name="Tường SKHĐT" userId="ab9568c39a88b08a" providerId="LiveId" clId="{2553F581-76D0-41DA-9C36-A9EDD3386FDB}" dt="2024-07-29T08:27:13.426" v="5266" actId="403"/>
          <ac:graphicFrameMkLst>
            <pc:docMk/>
            <pc:sldMk cId="3852474045" sldId="2147476326"/>
            <ac:graphicFrameMk id="2" creationId="{74B1E4D7-B7B7-4B5E-0FF4-D10404E8E288}"/>
          </ac:graphicFrameMkLst>
        </pc:graphicFrameChg>
        <pc:graphicFrameChg chg="mod">
          <ac:chgData name="Tường SKHĐT" userId="ab9568c39a88b08a" providerId="LiveId" clId="{2553F581-76D0-41DA-9C36-A9EDD3386FDB}" dt="2024-07-29T08:26:34.449" v="5262" actId="1076"/>
          <ac:graphicFrameMkLst>
            <pc:docMk/>
            <pc:sldMk cId="3852474045" sldId="2147476326"/>
            <ac:graphicFrameMk id="6" creationId="{0E492582-23EA-AD29-F2D2-5C20614AA7C2}"/>
          </ac:graphicFrameMkLst>
        </pc:graphicFrameChg>
      </pc:sldChg>
      <pc:sldChg chg="modSp add mod">
        <pc:chgData name="Tường SKHĐT" userId="ab9568c39a88b08a" providerId="LiveId" clId="{2553F581-76D0-41DA-9C36-A9EDD3386FDB}" dt="2024-07-29T04:48:58.395" v="4830" actId="20577"/>
        <pc:sldMkLst>
          <pc:docMk/>
          <pc:sldMk cId="3378022959" sldId="2147476329"/>
        </pc:sldMkLst>
        <pc:graphicFrameChg chg="mod modGraphic">
          <ac:chgData name="Tường SKHĐT" userId="ab9568c39a88b08a" providerId="LiveId" clId="{2553F581-76D0-41DA-9C36-A9EDD3386FDB}" dt="2024-07-29T04:48:58.395" v="4830" actId="20577"/>
          <ac:graphicFrameMkLst>
            <pc:docMk/>
            <pc:sldMk cId="3378022959" sldId="2147476329"/>
            <ac:graphicFrameMk id="2" creationId="{E9717002-8950-D014-900D-3B8233D4C79C}"/>
          </ac:graphicFrameMkLst>
        </pc:graphicFrameChg>
      </pc:sldChg>
      <pc:sldChg chg="addSp delSp modSp mod">
        <pc:chgData name="Tường SKHĐT" userId="ab9568c39a88b08a" providerId="LiveId" clId="{2553F581-76D0-41DA-9C36-A9EDD3386FDB}" dt="2024-07-28T10:52:36.575" v="3378" actId="113"/>
        <pc:sldMkLst>
          <pc:docMk/>
          <pc:sldMk cId="423907985" sldId="2147476330"/>
        </pc:sldMkLst>
        <pc:graphicFrameChg chg="mod modGraphic">
          <ac:chgData name="Tường SKHĐT" userId="ab9568c39a88b08a" providerId="LiveId" clId="{2553F581-76D0-41DA-9C36-A9EDD3386FDB}" dt="2024-07-28T10:52:36.575" v="3378" actId="113"/>
          <ac:graphicFrameMkLst>
            <pc:docMk/>
            <pc:sldMk cId="423907985" sldId="2147476330"/>
            <ac:graphicFrameMk id="5" creationId="{FCD81441-6287-7131-06BD-FC7F3E7BEDCF}"/>
          </ac:graphicFrameMkLst>
        </pc:graphicFrameChg>
        <pc:graphicFrameChg chg="add del mod modGraphic">
          <ac:chgData name="Tường SKHĐT" userId="ab9568c39a88b08a" providerId="LiveId" clId="{2553F581-76D0-41DA-9C36-A9EDD3386FDB}" dt="2024-07-28T10:52:27.497" v="3377" actId="122"/>
          <ac:graphicFrameMkLst>
            <pc:docMk/>
            <pc:sldMk cId="423907985" sldId="2147476330"/>
            <ac:graphicFrameMk id="6" creationId="{EC08DEE4-3098-93BC-55B7-C174729470AF}"/>
          </ac:graphicFrameMkLst>
        </pc:graphicFrameChg>
      </pc:sldChg>
      <pc:sldChg chg="modSp mod">
        <pc:chgData name="Tường SKHĐT" userId="ab9568c39a88b08a" providerId="LiveId" clId="{2553F581-76D0-41DA-9C36-A9EDD3386FDB}" dt="2024-07-28T10:41:12.552" v="3206" actId="20577"/>
        <pc:sldMkLst>
          <pc:docMk/>
          <pc:sldMk cId="1248626345" sldId="2147476331"/>
        </pc:sldMkLst>
        <pc:spChg chg="mod">
          <ac:chgData name="Tường SKHĐT" userId="ab9568c39a88b08a" providerId="LiveId" clId="{2553F581-76D0-41DA-9C36-A9EDD3386FDB}" dt="2024-07-28T10:41:12.552" v="3206" actId="20577"/>
          <ac:spMkLst>
            <pc:docMk/>
            <pc:sldMk cId="1248626345" sldId="2147476331"/>
            <ac:spMk id="2" creationId="{A2518717-EF87-0090-E7D4-4415084501BD}"/>
          </ac:spMkLst>
        </pc:spChg>
        <pc:spChg chg="mod">
          <ac:chgData name="Tường SKHĐT" userId="ab9568c39a88b08a" providerId="LiveId" clId="{2553F581-76D0-41DA-9C36-A9EDD3386FDB}" dt="2024-07-28T10:40:39.827" v="3150" actId="20577"/>
          <ac:spMkLst>
            <pc:docMk/>
            <pc:sldMk cId="1248626345" sldId="2147476331"/>
            <ac:spMk id="20" creationId="{394D8737-1CA3-C18F-155A-3F82403D4E3B}"/>
          </ac:spMkLst>
        </pc:spChg>
        <pc:spChg chg="mod">
          <ac:chgData name="Tường SKHĐT" userId="ab9568c39a88b08a" providerId="LiveId" clId="{2553F581-76D0-41DA-9C36-A9EDD3386FDB}" dt="2024-07-28T10:40:45.264" v="3160" actId="20577"/>
          <ac:spMkLst>
            <pc:docMk/>
            <pc:sldMk cId="1248626345" sldId="2147476331"/>
            <ac:spMk id="27" creationId="{8D0CB480-EC39-4DC1-0353-768C8526261D}"/>
          </ac:spMkLst>
        </pc:spChg>
        <pc:spChg chg="mod">
          <ac:chgData name="Tường SKHĐT" userId="ab9568c39a88b08a" providerId="LiveId" clId="{2553F581-76D0-41DA-9C36-A9EDD3386FDB}" dt="2024-07-28T10:40:50.639" v="3167" actId="20577"/>
          <ac:spMkLst>
            <pc:docMk/>
            <pc:sldMk cId="1248626345" sldId="2147476331"/>
            <ac:spMk id="28" creationId="{0F9FC2CC-E142-6E69-C8D8-33B29DA66359}"/>
          </ac:spMkLst>
        </pc:spChg>
        <pc:spChg chg="mod">
          <ac:chgData name="Tường SKHĐT" userId="ab9568c39a88b08a" providerId="LiveId" clId="{2553F581-76D0-41DA-9C36-A9EDD3386FDB}" dt="2024-07-28T10:40:57.451" v="3186" actId="20577"/>
          <ac:spMkLst>
            <pc:docMk/>
            <pc:sldMk cId="1248626345" sldId="2147476331"/>
            <ac:spMk id="29" creationId="{8DD5A653-6B03-584A-539A-C531FCC0C782}"/>
          </ac:spMkLst>
        </pc:spChg>
        <pc:spChg chg="mod">
          <ac:chgData name="Tường SKHĐT" userId="ab9568c39a88b08a" providerId="LiveId" clId="{2553F581-76D0-41DA-9C36-A9EDD3386FDB}" dt="2024-07-28T10:41:06.998" v="3198" actId="20577"/>
          <ac:spMkLst>
            <pc:docMk/>
            <pc:sldMk cId="1248626345" sldId="2147476331"/>
            <ac:spMk id="37" creationId="{A633A4AB-4B54-9DFF-1D3F-EE9B0A4D52DA}"/>
          </ac:spMkLst>
        </pc:spChg>
        <pc:spChg chg="mod">
          <ac:chgData name="Tường SKHĐT" userId="ab9568c39a88b08a" providerId="LiveId" clId="{2553F581-76D0-41DA-9C36-A9EDD3386FDB}" dt="2024-07-28T10:41:03.608" v="3192" actId="20577"/>
          <ac:spMkLst>
            <pc:docMk/>
            <pc:sldMk cId="1248626345" sldId="2147476331"/>
            <ac:spMk id="47" creationId="{615E2FF8-44B4-E5D2-386A-D270D5A07DA1}"/>
          </ac:spMkLst>
        </pc:spChg>
        <pc:spChg chg="mod">
          <ac:chgData name="Tường SKHĐT" userId="ab9568c39a88b08a" providerId="LiveId" clId="{2553F581-76D0-41DA-9C36-A9EDD3386FDB}" dt="2024-07-28T10:41:10.389" v="3204" actId="20577"/>
          <ac:spMkLst>
            <pc:docMk/>
            <pc:sldMk cId="1248626345" sldId="2147476331"/>
            <ac:spMk id="53" creationId="{940E7436-8D16-138B-2BFE-178612083DAB}"/>
          </ac:spMkLst>
        </pc:spChg>
      </pc:sldChg>
      <pc:sldChg chg="modSp add del mod">
        <pc:chgData name="Tường SKHĐT" userId="ab9568c39a88b08a" providerId="LiveId" clId="{2553F581-76D0-41DA-9C36-A9EDD3386FDB}" dt="2024-07-30T09:09:15.245" v="7504" actId="108"/>
        <pc:sldMkLst>
          <pc:docMk/>
          <pc:sldMk cId="2329089564" sldId="2147476332"/>
        </pc:sldMkLst>
        <pc:graphicFrameChg chg="mod modGraphic">
          <ac:chgData name="Tường SKHĐT" userId="ab9568c39a88b08a" providerId="LiveId" clId="{2553F581-76D0-41DA-9C36-A9EDD3386FDB}" dt="2024-07-30T09:09:15.245" v="7504" actId="108"/>
          <ac:graphicFrameMkLst>
            <pc:docMk/>
            <pc:sldMk cId="2329089564" sldId="2147476332"/>
            <ac:graphicFrameMk id="2" creationId="{A634646B-C32B-96FD-66DA-0258262F48F5}"/>
          </ac:graphicFrameMkLst>
        </pc:graphicFrameChg>
      </pc:sldChg>
      <pc:sldChg chg="addSp delSp modSp mod">
        <pc:chgData name="Tường SKHĐT" userId="ab9568c39a88b08a" providerId="LiveId" clId="{2553F581-76D0-41DA-9C36-A9EDD3386FDB}" dt="2024-07-28T10:40:22.108" v="3144" actId="20577"/>
        <pc:sldMkLst>
          <pc:docMk/>
          <pc:sldMk cId="1453076751" sldId="2147476333"/>
        </pc:sldMkLst>
        <pc:spChg chg="mod">
          <ac:chgData name="Tường SKHĐT" userId="ab9568c39a88b08a" providerId="LiveId" clId="{2553F581-76D0-41DA-9C36-A9EDD3386FDB}" dt="2024-07-28T10:16:39.409" v="2579" actId="1076"/>
          <ac:spMkLst>
            <pc:docMk/>
            <pc:sldMk cId="1453076751" sldId="2147476333"/>
            <ac:spMk id="25" creationId="{01DC26C3-E6F4-C27A-8624-3A65D81B6008}"/>
          </ac:spMkLst>
        </pc:spChg>
        <pc:graphicFrameChg chg="mod modGraphic">
          <ac:chgData name="Tường SKHĐT" userId="ab9568c39a88b08a" providerId="LiveId" clId="{2553F581-76D0-41DA-9C36-A9EDD3386FDB}" dt="2024-07-28T10:40:22.108" v="3144" actId="20577"/>
          <ac:graphicFrameMkLst>
            <pc:docMk/>
            <pc:sldMk cId="1453076751" sldId="2147476333"/>
            <ac:graphicFrameMk id="2" creationId="{207C86B0-DBF4-FD20-221B-BD96FD50EA79}"/>
          </ac:graphicFrameMkLst>
        </pc:graphicFrameChg>
        <pc:picChg chg="add mod">
          <ac:chgData name="Tường SKHĐT" userId="ab9568c39a88b08a" providerId="LiveId" clId="{2553F581-76D0-41DA-9C36-A9EDD3386FDB}" dt="2024-07-28T10:18:32.481" v="2581"/>
          <ac:picMkLst>
            <pc:docMk/>
            <pc:sldMk cId="1453076751" sldId="2147476333"/>
            <ac:picMk id="3" creationId="{B8CFF9BA-08F6-C692-EFBB-10C3CEF0DB90}"/>
          </ac:picMkLst>
        </pc:picChg>
        <pc:picChg chg="del">
          <ac:chgData name="Tường SKHĐT" userId="ab9568c39a88b08a" providerId="LiveId" clId="{2553F581-76D0-41DA-9C36-A9EDD3386FDB}" dt="2024-07-28T10:18:25.936" v="2580" actId="21"/>
          <ac:picMkLst>
            <pc:docMk/>
            <pc:sldMk cId="1453076751" sldId="2147476333"/>
            <ac:picMk id="5" creationId="{B8CFF9BA-08F6-C692-EFBB-10C3CEF0DB90}"/>
          </ac:picMkLst>
        </pc:picChg>
        <pc:picChg chg="add mod">
          <ac:chgData name="Tường SKHĐT" userId="ab9568c39a88b08a" providerId="LiveId" clId="{2553F581-76D0-41DA-9C36-A9EDD3386FDB}" dt="2024-07-28T10:18:48.733" v="2587" actId="14100"/>
          <ac:picMkLst>
            <pc:docMk/>
            <pc:sldMk cId="1453076751" sldId="2147476333"/>
            <ac:picMk id="6" creationId="{FD684D57-080E-ADEE-A122-918CDAE1C251}"/>
          </ac:picMkLst>
        </pc:picChg>
      </pc:sldChg>
      <pc:sldChg chg="del">
        <pc:chgData name="Tường SKHĐT" userId="ab9568c39a88b08a" providerId="LiveId" clId="{2553F581-76D0-41DA-9C36-A9EDD3386FDB}" dt="2024-07-28T09:27:21.391" v="1473" actId="2696"/>
        <pc:sldMkLst>
          <pc:docMk/>
          <pc:sldMk cId="3998300180" sldId="2147476335"/>
        </pc:sldMkLst>
      </pc:sldChg>
      <pc:sldChg chg="modSp mod">
        <pc:chgData name="Tường SKHĐT" userId="ab9568c39a88b08a" providerId="LiveId" clId="{2553F581-76D0-41DA-9C36-A9EDD3386FDB}" dt="2024-07-28T11:06:05.263" v="3602" actId="20577"/>
        <pc:sldMkLst>
          <pc:docMk/>
          <pc:sldMk cId="3655630329" sldId="2147476337"/>
        </pc:sldMkLst>
        <pc:spChg chg="mod">
          <ac:chgData name="Tường SKHĐT" userId="ab9568c39a88b08a" providerId="LiveId" clId="{2553F581-76D0-41DA-9C36-A9EDD3386FDB}" dt="2024-07-28T11:06:05.263" v="3602" actId="20577"/>
          <ac:spMkLst>
            <pc:docMk/>
            <pc:sldMk cId="3655630329" sldId="2147476337"/>
            <ac:spMk id="3" creationId="{B0E1E633-D255-1218-5C50-869F2AB0F13A}"/>
          </ac:spMkLst>
        </pc:spChg>
      </pc:sldChg>
      <pc:sldChg chg="delSp modSp mod">
        <pc:chgData name="Tường SKHĐT" userId="ab9568c39a88b08a" providerId="LiveId" clId="{2553F581-76D0-41DA-9C36-A9EDD3386FDB}" dt="2024-07-28T10:53:00.640" v="3379" actId="1076"/>
        <pc:sldMkLst>
          <pc:docMk/>
          <pc:sldMk cId="2115372625" sldId="2147476338"/>
        </pc:sldMkLst>
        <pc:spChg chg="mod">
          <ac:chgData name="Tường SKHĐT" userId="ab9568c39a88b08a" providerId="LiveId" clId="{2553F581-76D0-41DA-9C36-A9EDD3386FDB}" dt="2024-07-28T10:42:52.562" v="3255" actId="1076"/>
          <ac:spMkLst>
            <pc:docMk/>
            <pc:sldMk cId="2115372625" sldId="2147476338"/>
            <ac:spMk id="25" creationId="{01DC26C3-E6F4-C27A-8624-3A65D81B6008}"/>
          </ac:spMkLst>
        </pc:spChg>
        <pc:graphicFrameChg chg="mod modGraphic">
          <ac:chgData name="Tường SKHĐT" userId="ab9568c39a88b08a" providerId="LiveId" clId="{2553F581-76D0-41DA-9C36-A9EDD3386FDB}" dt="2024-07-28T10:53:00.640" v="3379" actId="1076"/>
          <ac:graphicFrameMkLst>
            <pc:docMk/>
            <pc:sldMk cId="2115372625" sldId="2147476338"/>
            <ac:graphicFrameMk id="9" creationId="{0FC7DBA8-03B5-1D5D-B7A1-68AA6F62DF7E}"/>
          </ac:graphicFrameMkLst>
        </pc:graphicFrameChg>
        <pc:picChg chg="del">
          <ac:chgData name="Tường SKHĐT" userId="ab9568c39a88b08a" providerId="LiveId" clId="{2553F581-76D0-41DA-9C36-A9EDD3386FDB}" dt="2024-07-28T10:42:47.413" v="3253" actId="21"/>
          <ac:picMkLst>
            <pc:docMk/>
            <pc:sldMk cId="2115372625" sldId="2147476338"/>
            <ac:picMk id="4" creationId="{2E28A21D-C49F-3A34-3662-78A0284F4856}"/>
          </ac:picMkLst>
        </pc:picChg>
      </pc:sldChg>
      <pc:sldChg chg="modSp">
        <pc:chgData name="Tường SKHĐT" userId="ab9568c39a88b08a" providerId="LiveId" clId="{2553F581-76D0-41DA-9C36-A9EDD3386FDB}" dt="2024-07-28T10:10:09.579" v="2259"/>
        <pc:sldMkLst>
          <pc:docMk/>
          <pc:sldMk cId="1520649457" sldId="2147476339"/>
        </pc:sldMkLst>
        <pc:graphicFrameChg chg="mod">
          <ac:chgData name="Tường SKHĐT" userId="ab9568c39a88b08a" providerId="LiveId" clId="{2553F581-76D0-41DA-9C36-A9EDD3386FDB}" dt="2024-07-28T10:10:09.579" v="2259"/>
          <ac:graphicFrameMkLst>
            <pc:docMk/>
            <pc:sldMk cId="1520649457" sldId="2147476339"/>
            <ac:graphicFrameMk id="2" creationId="{E51302D5-F56B-B44A-4B39-242555EDA128}"/>
          </ac:graphicFrameMkLst>
        </pc:graphicFrameChg>
      </pc:sldChg>
      <pc:sldChg chg="modSp mod">
        <pc:chgData name="Tường SKHĐT" userId="ab9568c39a88b08a" providerId="LiveId" clId="{2553F581-76D0-41DA-9C36-A9EDD3386FDB}" dt="2024-07-28T10:43:43.512" v="3263" actId="20577"/>
        <pc:sldMkLst>
          <pc:docMk/>
          <pc:sldMk cId="260810000" sldId="2147476340"/>
        </pc:sldMkLst>
        <pc:spChg chg="mod">
          <ac:chgData name="Tường SKHĐT" userId="ab9568c39a88b08a" providerId="LiveId" clId="{2553F581-76D0-41DA-9C36-A9EDD3386FDB}" dt="2024-07-28T10:43:43.512" v="3263" actId="20577"/>
          <ac:spMkLst>
            <pc:docMk/>
            <pc:sldMk cId="260810000" sldId="2147476340"/>
            <ac:spMk id="40963" creationId="{A7AC515C-C3EC-B8A0-D33F-FD85E6854517}"/>
          </ac:spMkLst>
        </pc:spChg>
      </pc:sldChg>
      <pc:sldChg chg="modSp mod">
        <pc:chgData name="Tường SKHĐT" userId="ab9568c39a88b08a" providerId="LiveId" clId="{2553F581-76D0-41DA-9C36-A9EDD3386FDB}" dt="2024-07-28T09:58:50.502" v="1961" actId="20577"/>
        <pc:sldMkLst>
          <pc:docMk/>
          <pc:sldMk cId="3203912969" sldId="2147476341"/>
        </pc:sldMkLst>
        <pc:spChg chg="mod">
          <ac:chgData name="Tường SKHĐT" userId="ab9568c39a88b08a" providerId="LiveId" clId="{2553F581-76D0-41DA-9C36-A9EDD3386FDB}" dt="2024-07-28T09:58:50.502" v="1961" actId="20577"/>
          <ac:spMkLst>
            <pc:docMk/>
            <pc:sldMk cId="3203912969" sldId="2147476341"/>
            <ac:spMk id="40963" creationId="{A7AC515C-C3EC-B8A0-D33F-FD85E6854517}"/>
          </ac:spMkLst>
        </pc:spChg>
      </pc:sldChg>
      <pc:sldChg chg="modSp mod">
        <pc:chgData name="Tường SKHĐT" userId="ab9568c39a88b08a" providerId="LiveId" clId="{2553F581-76D0-41DA-9C36-A9EDD3386FDB}" dt="2024-07-28T09:55:08.484" v="1924" actId="20577"/>
        <pc:sldMkLst>
          <pc:docMk/>
          <pc:sldMk cId="4127341231" sldId="2147476344"/>
        </pc:sldMkLst>
        <pc:spChg chg="mod">
          <ac:chgData name="Tường SKHĐT" userId="ab9568c39a88b08a" providerId="LiveId" clId="{2553F581-76D0-41DA-9C36-A9EDD3386FDB}" dt="2024-07-28T09:55:08.484" v="1924" actId="20577"/>
          <ac:spMkLst>
            <pc:docMk/>
            <pc:sldMk cId="4127341231" sldId="2147476344"/>
            <ac:spMk id="40963" creationId="{A7AC515C-C3EC-B8A0-D33F-FD85E6854517}"/>
          </ac:spMkLst>
        </pc:spChg>
      </pc:sldChg>
      <pc:sldChg chg="modSp mod">
        <pc:chgData name="Tường SKHĐT" userId="ab9568c39a88b08a" providerId="LiveId" clId="{2553F581-76D0-41DA-9C36-A9EDD3386FDB}" dt="2024-07-28T10:45:29.456" v="3319" actId="20577"/>
        <pc:sldMkLst>
          <pc:docMk/>
          <pc:sldMk cId="1513528646" sldId="2147476346"/>
        </pc:sldMkLst>
        <pc:spChg chg="mod">
          <ac:chgData name="Tường SKHĐT" userId="ab9568c39a88b08a" providerId="LiveId" clId="{2553F581-76D0-41DA-9C36-A9EDD3386FDB}" dt="2024-07-28T10:45:29.456" v="3319" actId="20577"/>
          <ac:spMkLst>
            <pc:docMk/>
            <pc:sldMk cId="1513528646" sldId="2147476346"/>
            <ac:spMk id="40963" creationId="{A7AC515C-C3EC-B8A0-D33F-FD85E6854517}"/>
          </ac:spMkLst>
        </pc:spChg>
      </pc:sldChg>
      <pc:sldChg chg="modSp mod">
        <pc:chgData name="Tường SKHĐT" userId="ab9568c39a88b08a" providerId="LiveId" clId="{2553F581-76D0-41DA-9C36-A9EDD3386FDB}" dt="2024-07-29T04:18:02.596" v="3705" actId="20577"/>
        <pc:sldMkLst>
          <pc:docMk/>
          <pc:sldMk cId="3612593938" sldId="2147476353"/>
        </pc:sldMkLst>
        <pc:spChg chg="mod">
          <ac:chgData name="Tường SKHĐT" userId="ab9568c39a88b08a" providerId="LiveId" clId="{2553F581-76D0-41DA-9C36-A9EDD3386FDB}" dt="2024-07-29T04:16:40.028" v="3627" actId="20577"/>
          <ac:spMkLst>
            <pc:docMk/>
            <pc:sldMk cId="3612593938" sldId="2147476353"/>
            <ac:spMk id="3" creationId="{A0D5D58A-756E-802D-A09E-1BEA6D184E77}"/>
          </ac:spMkLst>
        </pc:spChg>
        <pc:spChg chg="mod">
          <ac:chgData name="Tường SKHĐT" userId="ab9568c39a88b08a" providerId="LiveId" clId="{2553F581-76D0-41DA-9C36-A9EDD3386FDB}" dt="2024-07-29T04:18:02.596" v="3705" actId="20577"/>
          <ac:spMkLst>
            <pc:docMk/>
            <pc:sldMk cId="3612593938" sldId="2147476353"/>
            <ac:spMk id="6" creationId="{81B6DC98-C123-5771-E46D-17ED3EE03739}"/>
          </ac:spMkLst>
        </pc:spChg>
        <pc:spChg chg="mod">
          <ac:chgData name="Tường SKHĐT" userId="ab9568c39a88b08a" providerId="LiveId" clId="{2553F581-76D0-41DA-9C36-A9EDD3386FDB}" dt="2024-07-29T04:17:30.599" v="3687" actId="20577"/>
          <ac:spMkLst>
            <pc:docMk/>
            <pc:sldMk cId="3612593938" sldId="2147476353"/>
            <ac:spMk id="16" creationId="{CD1FFBD1-4EFA-ED54-8F81-E3C9559069D4}"/>
          </ac:spMkLst>
        </pc:spChg>
        <pc:spChg chg="mod">
          <ac:chgData name="Tường SKHĐT" userId="ab9568c39a88b08a" providerId="LiveId" clId="{2553F581-76D0-41DA-9C36-A9EDD3386FDB}" dt="2024-07-29T04:16:45.057" v="3635" actId="20577"/>
          <ac:spMkLst>
            <pc:docMk/>
            <pc:sldMk cId="3612593938" sldId="2147476353"/>
            <ac:spMk id="17" creationId="{227F0722-3FD1-20AC-1889-4BEC4E408B20}"/>
          </ac:spMkLst>
        </pc:spChg>
        <pc:spChg chg="mod">
          <ac:chgData name="Tường SKHĐT" userId="ab9568c39a88b08a" providerId="LiveId" clId="{2553F581-76D0-41DA-9C36-A9EDD3386FDB}" dt="2024-07-29T04:17:04.543" v="3651" actId="20577"/>
          <ac:spMkLst>
            <pc:docMk/>
            <pc:sldMk cId="3612593938" sldId="2147476353"/>
            <ac:spMk id="18" creationId="{34F63EF8-BB71-3877-EDA9-5BA9EE3FB077}"/>
          </ac:spMkLst>
        </pc:spChg>
        <pc:spChg chg="mod">
          <ac:chgData name="Tường SKHĐT" userId="ab9568c39a88b08a" providerId="LiveId" clId="{2553F581-76D0-41DA-9C36-A9EDD3386FDB}" dt="2024-07-29T04:17:20.880" v="3673" actId="20577"/>
          <ac:spMkLst>
            <pc:docMk/>
            <pc:sldMk cId="3612593938" sldId="2147476353"/>
            <ac:spMk id="19" creationId="{7E1B28B2-E2F7-8C5A-E350-C981F667F0AE}"/>
          </ac:spMkLst>
        </pc:spChg>
        <pc:spChg chg="mod">
          <ac:chgData name="Tường SKHĐT" userId="ab9568c39a88b08a" providerId="LiveId" clId="{2553F581-76D0-41DA-9C36-A9EDD3386FDB}" dt="2024-07-29T04:17:35.107" v="3693" actId="20577"/>
          <ac:spMkLst>
            <pc:docMk/>
            <pc:sldMk cId="3612593938" sldId="2147476353"/>
            <ac:spMk id="20" creationId="{3E0C8D21-0D0F-9FC1-9373-B4FE0AFFD371}"/>
          </ac:spMkLst>
        </pc:spChg>
        <pc:spChg chg="mod">
          <ac:chgData name="Tường SKHĐT" userId="ab9568c39a88b08a" providerId="LiveId" clId="{2553F581-76D0-41DA-9C36-A9EDD3386FDB}" dt="2024-07-29T04:17:00.174" v="3645" actId="20577"/>
          <ac:spMkLst>
            <pc:docMk/>
            <pc:sldMk cId="3612593938" sldId="2147476353"/>
            <ac:spMk id="720" creationId="{00000000-0000-0000-0000-000000000000}"/>
          </ac:spMkLst>
        </pc:spChg>
        <pc:spChg chg="mod">
          <ac:chgData name="Tường SKHĐT" userId="ab9568c39a88b08a" providerId="LiveId" clId="{2553F581-76D0-41DA-9C36-A9EDD3386FDB}" dt="2024-07-29T04:17:15.635" v="3665" actId="20577"/>
          <ac:spMkLst>
            <pc:docMk/>
            <pc:sldMk cId="3612593938" sldId="2147476353"/>
            <ac:spMk id="726" creationId="{00000000-0000-0000-0000-000000000000}"/>
          </ac:spMkLst>
        </pc:spChg>
      </pc:sldChg>
      <pc:sldChg chg="delSp modSp mod">
        <pc:chgData name="Tường SKHĐT" userId="ab9568c39a88b08a" providerId="LiveId" clId="{2553F581-76D0-41DA-9C36-A9EDD3386FDB}" dt="2024-07-29T04:11:13.768" v="3615" actId="2711"/>
        <pc:sldMkLst>
          <pc:docMk/>
          <pc:sldMk cId="931393927" sldId="2147476355"/>
        </pc:sldMkLst>
        <pc:spChg chg="mod">
          <ac:chgData name="Tường SKHĐT" userId="ab9568c39a88b08a" providerId="LiveId" clId="{2553F581-76D0-41DA-9C36-A9EDD3386FDB}" dt="2024-07-28T09:36:29.408" v="1510" actId="20577"/>
          <ac:spMkLst>
            <pc:docMk/>
            <pc:sldMk cId="931393927" sldId="2147476355"/>
            <ac:spMk id="27" creationId="{01DC26C3-E6F4-C27A-8624-3A65D81B6008}"/>
          </ac:spMkLst>
        </pc:spChg>
        <pc:graphicFrameChg chg="mod modGraphic">
          <ac:chgData name="Tường SKHĐT" userId="ab9568c39a88b08a" providerId="LiveId" clId="{2553F581-76D0-41DA-9C36-A9EDD3386FDB}" dt="2024-07-29T04:11:13.768" v="3615" actId="2711"/>
          <ac:graphicFrameMkLst>
            <pc:docMk/>
            <pc:sldMk cId="931393927" sldId="2147476355"/>
            <ac:graphicFrameMk id="2" creationId="{F0E52350-FF00-99A1-A645-C8E172DC4143}"/>
          </ac:graphicFrameMkLst>
        </pc:graphicFrameChg>
        <pc:graphicFrameChg chg="del">
          <ac:chgData name="Tường SKHĐT" userId="ab9568c39a88b08a" providerId="LiveId" clId="{2553F581-76D0-41DA-9C36-A9EDD3386FDB}" dt="2024-07-28T09:36:27.479" v="1508" actId="21"/>
          <ac:graphicFrameMkLst>
            <pc:docMk/>
            <pc:sldMk cId="931393927" sldId="2147476355"/>
            <ac:graphicFrameMk id="4" creationId="{0B0A17C3-44F8-3E65-8456-93D7E1729444}"/>
          </ac:graphicFrameMkLst>
        </pc:graphicFrameChg>
      </pc:sldChg>
      <pc:sldChg chg="modSp add mod">
        <pc:chgData name="Tường SKHĐT" userId="ab9568c39a88b08a" providerId="LiveId" clId="{2553F581-76D0-41DA-9C36-A9EDD3386FDB}" dt="2024-07-29T04:41:30.964" v="4647"/>
        <pc:sldMkLst>
          <pc:docMk/>
          <pc:sldMk cId="556618277" sldId="2147476359"/>
        </pc:sldMkLst>
        <pc:graphicFrameChg chg="mod modGraphic">
          <ac:chgData name="Tường SKHĐT" userId="ab9568c39a88b08a" providerId="LiveId" clId="{2553F581-76D0-41DA-9C36-A9EDD3386FDB}" dt="2024-07-29T04:41:30.964" v="4647"/>
          <ac:graphicFrameMkLst>
            <pc:docMk/>
            <pc:sldMk cId="556618277" sldId="2147476359"/>
            <ac:graphicFrameMk id="3" creationId="{07A87204-A573-956C-8EE1-E8ABA4DF9C02}"/>
          </ac:graphicFrameMkLst>
        </pc:graphicFrameChg>
      </pc:sldChg>
      <pc:sldChg chg="addSp delSp modSp mod">
        <pc:chgData name="Tường SKHĐT" userId="ab9568c39a88b08a" providerId="LiveId" clId="{2553F581-76D0-41DA-9C36-A9EDD3386FDB}" dt="2024-07-30T08:57:24.583" v="7477" actId="1035"/>
        <pc:sldMkLst>
          <pc:docMk/>
          <pc:sldMk cId="109792081" sldId="2147476365"/>
        </pc:sldMkLst>
        <pc:spChg chg="add mod">
          <ac:chgData name="Tường SKHĐT" userId="ab9568c39a88b08a" providerId="LiveId" clId="{2553F581-76D0-41DA-9C36-A9EDD3386FDB}" dt="2024-07-29T08:03:02.850" v="4962"/>
          <ac:spMkLst>
            <pc:docMk/>
            <pc:sldMk cId="109792081" sldId="2147476365"/>
            <ac:spMk id="3" creationId="{122D0CA9-B5C3-5786-746D-37C1FD7BD05D}"/>
          </ac:spMkLst>
        </pc:spChg>
        <pc:spChg chg="del">
          <ac:chgData name="Tường SKHĐT" userId="ab9568c39a88b08a" providerId="LiveId" clId="{2553F581-76D0-41DA-9C36-A9EDD3386FDB}" dt="2024-07-28T08:51:50.063" v="510" actId="21"/>
          <ac:spMkLst>
            <pc:docMk/>
            <pc:sldMk cId="109792081" sldId="2147476365"/>
            <ac:spMk id="9" creationId="{CE322719-97A4-00CC-C0B6-CACE800FAA68}"/>
          </ac:spMkLst>
        </pc:spChg>
        <pc:spChg chg="del">
          <ac:chgData name="Tường SKHĐT" userId="ab9568c39a88b08a" providerId="LiveId" clId="{2553F581-76D0-41DA-9C36-A9EDD3386FDB}" dt="2024-07-28T08:45:07.549" v="290" actId="478"/>
          <ac:spMkLst>
            <pc:docMk/>
            <pc:sldMk cId="109792081" sldId="2147476365"/>
            <ac:spMk id="12" creationId="{16D29F00-5EE5-42B4-9A72-213B78DC1F70}"/>
          </ac:spMkLst>
        </pc:spChg>
        <pc:graphicFrameChg chg="mod modGraphic">
          <ac:chgData name="Tường SKHĐT" userId="ab9568c39a88b08a" providerId="LiveId" clId="{2553F581-76D0-41DA-9C36-A9EDD3386FDB}" dt="2024-07-30T08:57:24.583" v="7477" actId="1035"/>
          <ac:graphicFrameMkLst>
            <pc:docMk/>
            <pc:sldMk cId="109792081" sldId="2147476365"/>
            <ac:graphicFrameMk id="5" creationId="{803F5A21-C851-F4CD-D6D0-98750525D970}"/>
          </ac:graphicFrameMkLst>
        </pc:graphicFrameChg>
        <pc:graphicFrameChg chg="del">
          <ac:chgData name="Tường SKHĐT" userId="ab9568c39a88b08a" providerId="LiveId" clId="{2553F581-76D0-41DA-9C36-A9EDD3386FDB}" dt="2024-07-28T08:45:00.744" v="289" actId="21"/>
          <ac:graphicFrameMkLst>
            <pc:docMk/>
            <pc:sldMk cId="109792081" sldId="2147476365"/>
            <ac:graphicFrameMk id="10" creationId="{039D6BD8-C351-4442-8895-47AAA2B3FFA2}"/>
          </ac:graphicFrameMkLst>
        </pc:graphicFrameChg>
        <pc:graphicFrameChg chg="add mod modGraphic">
          <ac:chgData name="Tường SKHĐT" userId="ab9568c39a88b08a" providerId="LiveId" clId="{2553F581-76D0-41DA-9C36-A9EDD3386FDB}" dt="2024-07-28T09:05:01.082" v="1209" actId="14100"/>
          <ac:graphicFrameMkLst>
            <pc:docMk/>
            <pc:sldMk cId="109792081" sldId="2147476365"/>
            <ac:graphicFrameMk id="15" creationId="{F49B6684-0C24-8F01-5369-5C7B3281F8B3}"/>
          </ac:graphicFrameMkLst>
        </pc:graphicFrameChg>
        <pc:picChg chg="del">
          <ac:chgData name="Tường SKHĐT" userId="ab9568c39a88b08a" providerId="LiveId" clId="{2553F581-76D0-41DA-9C36-A9EDD3386FDB}" dt="2024-07-28T08:44:58.392" v="288" actId="21"/>
          <ac:picMkLst>
            <pc:docMk/>
            <pc:sldMk cId="109792081" sldId="2147476365"/>
            <ac:picMk id="7" creationId="{B7DFEF74-E34E-415F-B13E-4375F2BFB807}"/>
          </ac:picMkLst>
        </pc:picChg>
        <pc:picChg chg="add mod">
          <ac:chgData name="Tường SKHĐT" userId="ab9568c39a88b08a" providerId="LiveId" clId="{2553F581-76D0-41DA-9C36-A9EDD3386FDB}" dt="2024-07-28T08:47:51.552" v="447" actId="1076"/>
          <ac:picMkLst>
            <pc:docMk/>
            <pc:sldMk cId="109792081" sldId="2147476365"/>
            <ac:picMk id="11" creationId="{BB55211D-3457-6432-6269-8A47F7EADD4F}"/>
          </ac:picMkLst>
        </pc:picChg>
        <pc:picChg chg="del">
          <ac:chgData name="Tường SKHĐT" userId="ab9568c39a88b08a" providerId="LiveId" clId="{2553F581-76D0-41DA-9C36-A9EDD3386FDB}" dt="2024-07-28T08:45:07.549" v="290" actId="478"/>
          <ac:picMkLst>
            <pc:docMk/>
            <pc:sldMk cId="109792081" sldId="2147476365"/>
            <ac:picMk id="13" creationId="{D3A26FDE-12B1-4283-9FAD-655F4772A24F}"/>
          </ac:picMkLst>
        </pc:picChg>
        <pc:picChg chg="del">
          <ac:chgData name="Tường SKHĐT" userId="ab9568c39a88b08a" providerId="LiveId" clId="{2553F581-76D0-41DA-9C36-A9EDD3386FDB}" dt="2024-07-28T08:45:07.549" v="290" actId="478"/>
          <ac:picMkLst>
            <pc:docMk/>
            <pc:sldMk cId="109792081" sldId="2147476365"/>
            <ac:picMk id="14" creationId="{8FF2DBDE-E477-4A60-8E0B-4AB32EC9A927}"/>
          </ac:picMkLst>
        </pc:picChg>
        <pc:picChg chg="del">
          <ac:chgData name="Tường SKHĐT" userId="ab9568c39a88b08a" providerId="LiveId" clId="{2553F581-76D0-41DA-9C36-A9EDD3386FDB}" dt="2024-07-28T08:45:07.549" v="290" actId="478"/>
          <ac:picMkLst>
            <pc:docMk/>
            <pc:sldMk cId="109792081" sldId="2147476365"/>
            <ac:picMk id="16" creationId="{3A58809D-90AE-44D2-BD89-3CE16C1BD3FA}"/>
          </ac:picMkLst>
        </pc:picChg>
        <pc:picChg chg="del">
          <ac:chgData name="Tường SKHĐT" userId="ab9568c39a88b08a" providerId="LiveId" clId="{2553F581-76D0-41DA-9C36-A9EDD3386FDB}" dt="2024-07-28T08:45:07.549" v="290" actId="478"/>
          <ac:picMkLst>
            <pc:docMk/>
            <pc:sldMk cId="109792081" sldId="2147476365"/>
            <ac:picMk id="17" creationId="{348B4910-DFE5-4161-89D7-17E363FD6B52}"/>
          </ac:picMkLst>
        </pc:picChg>
      </pc:sldChg>
      <pc:sldChg chg="modSp add del mod">
        <pc:chgData name="Tường SKHĐT" userId="ab9568c39a88b08a" providerId="LiveId" clId="{2553F581-76D0-41DA-9C36-A9EDD3386FDB}" dt="2024-07-29T08:11:04.695" v="5249" actId="14100"/>
        <pc:sldMkLst>
          <pc:docMk/>
          <pc:sldMk cId="1850515834" sldId="2147476367"/>
        </pc:sldMkLst>
        <pc:spChg chg="mod">
          <ac:chgData name="Tường SKHĐT" userId="ab9568c39a88b08a" providerId="LiveId" clId="{2553F581-76D0-41DA-9C36-A9EDD3386FDB}" dt="2024-07-29T08:03:45.508" v="5011" actId="6549"/>
          <ac:spMkLst>
            <pc:docMk/>
            <pc:sldMk cId="1850515834" sldId="2147476367"/>
            <ac:spMk id="11" creationId="{01DC26C3-E6F4-C27A-8624-3A65D81B6008}"/>
          </ac:spMkLst>
        </pc:spChg>
        <pc:graphicFrameChg chg="mod modGraphic">
          <ac:chgData name="Tường SKHĐT" userId="ab9568c39a88b08a" providerId="LiveId" clId="{2553F581-76D0-41DA-9C36-A9EDD3386FDB}" dt="2024-07-29T08:11:04.695" v="5249" actId="14100"/>
          <ac:graphicFrameMkLst>
            <pc:docMk/>
            <pc:sldMk cId="1850515834" sldId="2147476367"/>
            <ac:graphicFrameMk id="3" creationId="{BFEA2726-E634-6E36-58C0-B4D266574070}"/>
          </ac:graphicFrameMkLst>
        </pc:graphicFrameChg>
        <pc:graphicFrameChg chg="mod modGraphic">
          <ac:chgData name="Tường SKHĐT" userId="ab9568c39a88b08a" providerId="LiveId" clId="{2553F581-76D0-41DA-9C36-A9EDD3386FDB}" dt="2024-07-29T08:11:00.885" v="5248" actId="1076"/>
          <ac:graphicFrameMkLst>
            <pc:docMk/>
            <pc:sldMk cId="1850515834" sldId="2147476367"/>
            <ac:graphicFrameMk id="4" creationId="{EE22369C-3C91-FF10-9BD8-787EAEA65775}"/>
          </ac:graphicFrameMkLst>
        </pc:graphicFrameChg>
      </pc:sldChg>
      <pc:sldChg chg="modSp mod">
        <pc:chgData name="Tường SKHĐT" userId="ab9568c39a88b08a" providerId="LiveId" clId="{2553F581-76D0-41DA-9C36-A9EDD3386FDB}" dt="2024-07-28T09:50:19.102" v="1886" actId="27918"/>
        <pc:sldMkLst>
          <pc:docMk/>
          <pc:sldMk cId="1660331851" sldId="2147476385"/>
        </pc:sldMkLst>
        <pc:graphicFrameChg chg="mod modGraphic">
          <ac:chgData name="Tường SKHĐT" userId="ab9568c39a88b08a" providerId="LiveId" clId="{2553F581-76D0-41DA-9C36-A9EDD3386FDB}" dt="2024-07-28T09:48:33.633" v="1875" actId="20577"/>
          <ac:graphicFrameMkLst>
            <pc:docMk/>
            <pc:sldMk cId="1660331851" sldId="2147476385"/>
            <ac:graphicFrameMk id="4" creationId="{9A682E59-E179-2A58-D3F5-0E52C56EEFF2}"/>
          </ac:graphicFrameMkLst>
        </pc:graphicFrameChg>
        <pc:graphicFrameChg chg="modGraphic">
          <ac:chgData name="Tường SKHĐT" userId="ab9568c39a88b08a" providerId="LiveId" clId="{2553F581-76D0-41DA-9C36-A9EDD3386FDB}" dt="2024-07-28T09:46:14.141" v="1707" actId="20577"/>
          <ac:graphicFrameMkLst>
            <pc:docMk/>
            <pc:sldMk cId="1660331851" sldId="2147476385"/>
            <ac:graphicFrameMk id="10" creationId="{EB528CB7-05B4-7905-3410-5A1FC60E03C8}"/>
          </ac:graphicFrameMkLst>
        </pc:graphicFrameChg>
      </pc:sldChg>
      <pc:sldChg chg="del">
        <pc:chgData name="Tường SKHĐT" userId="ab9568c39a88b08a" providerId="LiveId" clId="{2553F581-76D0-41DA-9C36-A9EDD3386FDB}" dt="2024-07-28T09:46:03.087" v="1704" actId="2696"/>
        <pc:sldMkLst>
          <pc:docMk/>
          <pc:sldMk cId="358393484" sldId="2147476386"/>
        </pc:sldMkLst>
      </pc:sldChg>
      <pc:sldChg chg="modSp mod">
        <pc:chgData name="Tường SKHĐT" userId="ab9568c39a88b08a" providerId="LiveId" clId="{2553F581-76D0-41DA-9C36-A9EDD3386FDB}" dt="2024-07-29T09:52:09.368" v="6985" actId="20577"/>
        <pc:sldMkLst>
          <pc:docMk/>
          <pc:sldMk cId="3608755459" sldId="2147476392"/>
        </pc:sldMkLst>
        <pc:graphicFrameChg chg="mod">
          <ac:chgData name="Tường SKHĐT" userId="ab9568c39a88b08a" providerId="LiveId" clId="{2553F581-76D0-41DA-9C36-A9EDD3386FDB}" dt="2024-07-29T09:52:09.368" v="6985" actId="20577"/>
          <ac:graphicFrameMkLst>
            <pc:docMk/>
            <pc:sldMk cId="3608755459" sldId="2147476392"/>
            <ac:graphicFrameMk id="2" creationId="{E51302D5-F56B-B44A-4B39-242555EDA128}"/>
          </ac:graphicFrameMkLst>
        </pc:graphicFrameChg>
      </pc:sldChg>
      <pc:sldChg chg="delSp modSp add mod">
        <pc:chgData name="Tường SKHĐT" userId="ab9568c39a88b08a" providerId="LiveId" clId="{2553F581-76D0-41DA-9C36-A9EDD3386FDB}" dt="2024-07-29T09:47:25.599" v="6953" actId="1076"/>
        <pc:sldMkLst>
          <pc:docMk/>
          <pc:sldMk cId="1310916975" sldId="2147476393"/>
        </pc:sldMkLst>
        <pc:graphicFrameChg chg="del modGraphic">
          <ac:chgData name="Tường SKHĐT" userId="ab9568c39a88b08a" providerId="LiveId" clId="{2553F581-76D0-41DA-9C36-A9EDD3386FDB}" dt="2024-07-29T09:47:19.548" v="6951" actId="21"/>
          <ac:graphicFrameMkLst>
            <pc:docMk/>
            <pc:sldMk cId="1310916975" sldId="2147476393"/>
            <ac:graphicFrameMk id="2" creationId="{A634646B-C32B-96FD-66DA-0258262F48F5}"/>
          </ac:graphicFrameMkLst>
        </pc:graphicFrameChg>
        <pc:graphicFrameChg chg="mod modGraphic">
          <ac:chgData name="Tường SKHĐT" userId="ab9568c39a88b08a" providerId="LiveId" clId="{2553F581-76D0-41DA-9C36-A9EDD3386FDB}" dt="2024-07-29T09:47:25.599" v="6953" actId="1076"/>
          <ac:graphicFrameMkLst>
            <pc:docMk/>
            <pc:sldMk cId="1310916975" sldId="2147476393"/>
            <ac:graphicFrameMk id="10" creationId="{83C0D92A-467E-3F41-0043-586F35EFB2C8}"/>
          </ac:graphicFrameMkLst>
        </pc:graphicFrameChg>
      </pc:sldChg>
      <pc:sldChg chg="add del">
        <pc:chgData name="Tường SKHĐT" userId="ab9568c39a88b08a" providerId="LiveId" clId="{2553F581-76D0-41DA-9C36-A9EDD3386FDB}" dt="2024-07-28T09:38:35.479" v="1543" actId="2696"/>
        <pc:sldMkLst>
          <pc:docMk/>
          <pc:sldMk cId="2254197351" sldId="2147476393"/>
        </pc:sldMkLst>
      </pc:sldChg>
      <pc:sldChg chg="add del">
        <pc:chgData name="Tường SKHĐT" userId="ab9568c39a88b08a" providerId="LiveId" clId="{2553F581-76D0-41DA-9C36-A9EDD3386FDB}" dt="2024-07-28T08:34:59.903" v="50" actId="2696"/>
        <pc:sldMkLst>
          <pc:docMk/>
          <pc:sldMk cId="2730498541" sldId="2147476393"/>
        </pc:sldMkLst>
      </pc:sldChg>
      <pc:sldChg chg="modSp add del mod">
        <pc:chgData name="Tường SKHĐT" userId="ab9568c39a88b08a" providerId="LiveId" clId="{2553F581-76D0-41DA-9C36-A9EDD3386FDB}" dt="2024-07-29T09:47:50.261" v="6960" actId="5793"/>
        <pc:sldMkLst>
          <pc:docMk/>
          <pc:sldMk cId="138489543" sldId="2147476394"/>
        </pc:sldMkLst>
        <pc:spChg chg="mod">
          <ac:chgData name="Tường SKHĐT" userId="ab9568c39a88b08a" providerId="LiveId" clId="{2553F581-76D0-41DA-9C36-A9EDD3386FDB}" dt="2024-07-29T09:47:50.261" v="6960" actId="5793"/>
          <ac:spMkLst>
            <pc:docMk/>
            <pc:sldMk cId="138489543" sldId="2147476394"/>
            <ac:spMk id="4" creationId="{54F3AFA7-47FC-2236-348A-85975EBF831A}"/>
          </ac:spMkLst>
        </pc:spChg>
      </pc:sldChg>
      <pc:sldChg chg="modSp add mod">
        <pc:chgData name="Tường SKHĐT" userId="ab9568c39a88b08a" providerId="LiveId" clId="{2553F581-76D0-41DA-9C36-A9EDD3386FDB}" dt="2024-07-29T09:58:38.551" v="7462" actId="20577"/>
        <pc:sldMkLst>
          <pc:docMk/>
          <pc:sldMk cId="4084549310" sldId="2147476395"/>
        </pc:sldMkLst>
        <pc:spChg chg="mod">
          <ac:chgData name="Tường SKHĐT" userId="ab9568c39a88b08a" providerId="LiveId" clId="{2553F581-76D0-41DA-9C36-A9EDD3386FDB}" dt="2024-07-29T09:54:50.511" v="6991" actId="20577"/>
          <ac:spMkLst>
            <pc:docMk/>
            <pc:sldMk cId="4084549310" sldId="2147476395"/>
            <ac:spMk id="2" creationId="{E3F2BF9A-C482-E244-621B-6DF71CDC208B}"/>
          </ac:spMkLst>
        </pc:spChg>
        <pc:graphicFrameChg chg="mod modGraphic">
          <ac:chgData name="Tường SKHĐT" userId="ab9568c39a88b08a" providerId="LiveId" clId="{2553F581-76D0-41DA-9C36-A9EDD3386FDB}" dt="2024-07-29T09:58:38.551" v="7462" actId="20577"/>
          <ac:graphicFrameMkLst>
            <pc:docMk/>
            <pc:sldMk cId="4084549310" sldId="2147476395"/>
            <ac:graphicFrameMk id="8" creationId="{B5E5335D-2EED-82AF-3A59-FAE8BB94EAE1}"/>
          </ac:graphicFrameMkLst>
        </pc:graphicFrameChg>
      </pc:sldChg>
    </pc:docChg>
  </pc:docChgLst>
  <pc:docChgLst>
    <pc:chgData name="Tường SKHĐT" userId="ab9568c39a88b08a" providerId="LiveId" clId="{6B6D0014-E7B5-449D-B56A-2B51C7353E4D}"/>
    <pc:docChg chg="undo custSel addSld delSld modSld">
      <pc:chgData name="Tường SKHĐT" userId="ab9568c39a88b08a" providerId="LiveId" clId="{6B6D0014-E7B5-449D-B56A-2B51C7353E4D}" dt="2024-04-01T09:10:47.315" v="478" actId="20577"/>
      <pc:docMkLst>
        <pc:docMk/>
      </pc:docMkLst>
      <pc:sldChg chg="modSp mod">
        <pc:chgData name="Tường SKHĐT" userId="ab9568c39a88b08a" providerId="LiveId" clId="{6B6D0014-E7B5-449D-B56A-2B51C7353E4D}" dt="2024-04-01T07:27:49.440" v="73" actId="20577"/>
        <pc:sldMkLst>
          <pc:docMk/>
          <pc:sldMk cId="1957643202" sldId="2147473838"/>
        </pc:sldMkLst>
        <pc:spChg chg="mod">
          <ac:chgData name="Tường SKHĐT" userId="ab9568c39a88b08a" providerId="LiveId" clId="{6B6D0014-E7B5-449D-B56A-2B51C7353E4D}" dt="2024-04-01T07:18:27.834" v="24" actId="404"/>
          <ac:spMkLst>
            <pc:docMk/>
            <pc:sldMk cId="1957643202" sldId="2147473838"/>
            <ac:spMk id="3" creationId="{41F7B89A-950B-BCEA-7B34-24C31F06EEAE}"/>
          </ac:spMkLst>
        </pc:spChg>
        <pc:spChg chg="mod">
          <ac:chgData name="Tường SKHĐT" userId="ab9568c39a88b08a" providerId="LiveId" clId="{6B6D0014-E7B5-449D-B56A-2B51C7353E4D}" dt="2024-04-01T07:18:30.364" v="25" actId="1076"/>
          <ac:spMkLst>
            <pc:docMk/>
            <pc:sldMk cId="1957643202" sldId="2147473838"/>
            <ac:spMk id="4" creationId="{F2F47907-BFA6-9C9C-7410-0773243570E0}"/>
          </ac:spMkLst>
        </pc:spChg>
        <pc:spChg chg="mod">
          <ac:chgData name="Tường SKHĐT" userId="ab9568c39a88b08a" providerId="LiveId" clId="{6B6D0014-E7B5-449D-B56A-2B51C7353E4D}" dt="2024-04-01T07:18:31.913" v="26" actId="1076"/>
          <ac:spMkLst>
            <pc:docMk/>
            <pc:sldMk cId="1957643202" sldId="2147473838"/>
            <ac:spMk id="5" creationId="{85B0C6AB-4906-5932-12D4-5FAF7DC72C97}"/>
          </ac:spMkLst>
        </pc:spChg>
        <pc:graphicFrameChg chg="mod modGraphic">
          <ac:chgData name="Tường SKHĐT" userId="ab9568c39a88b08a" providerId="LiveId" clId="{6B6D0014-E7B5-449D-B56A-2B51C7353E4D}" dt="2024-04-01T07:27:49.440" v="7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6B6D0014-E7B5-449D-B56A-2B51C7353E4D}" dt="2024-04-01T09:10:47.315" v="478" actId="20577"/>
        <pc:sldMkLst>
          <pc:docMk/>
          <pc:sldMk cId="3676880401" sldId="2147473856"/>
        </pc:sldMkLst>
        <pc:graphicFrameChg chg="modGraphic">
          <ac:chgData name="Tường SKHĐT" userId="ab9568c39a88b08a" providerId="LiveId" clId="{6B6D0014-E7B5-449D-B56A-2B51C7353E4D}" dt="2024-04-01T09:10:47.315" v="478" actId="20577"/>
          <ac:graphicFrameMkLst>
            <pc:docMk/>
            <pc:sldMk cId="3676880401" sldId="2147473856"/>
            <ac:graphicFrameMk id="3" creationId="{1C5C5909-6606-03AA-AE81-EE14E4F8E5F1}"/>
          </ac:graphicFrameMkLst>
        </pc:graphicFrameChg>
      </pc:sldChg>
      <pc:sldChg chg="modSp mod">
        <pc:chgData name="Tường SKHĐT" userId="ab9568c39a88b08a" providerId="LiveId" clId="{6B6D0014-E7B5-449D-B56A-2B51C7353E4D}" dt="2024-04-01T08:51:44.399" v="460" actId="20577"/>
        <pc:sldMkLst>
          <pc:docMk/>
          <pc:sldMk cId="1717178828" sldId="2147474062"/>
        </pc:sldMkLst>
        <pc:spChg chg="mod">
          <ac:chgData name="Tường SKHĐT" userId="ab9568c39a88b08a" providerId="LiveId" clId="{6B6D0014-E7B5-449D-B56A-2B51C7353E4D}" dt="2024-04-01T08:51:44.399" v="460" actId="20577"/>
          <ac:spMkLst>
            <pc:docMk/>
            <pc:sldMk cId="1717178828" sldId="2147474062"/>
            <ac:spMk id="5" creationId="{2D7B1C94-3144-9F41-1D7D-28462A49E0A1}"/>
          </ac:spMkLst>
        </pc:spChg>
      </pc:sldChg>
      <pc:sldChg chg="delSp modSp mod">
        <pc:chgData name="Tường SKHĐT" userId="ab9568c39a88b08a" providerId="LiveId" clId="{6B6D0014-E7B5-449D-B56A-2B51C7353E4D}" dt="2024-04-01T08:52:56.360" v="464" actId="6549"/>
        <pc:sldMkLst>
          <pc:docMk/>
          <pc:sldMk cId="1148494934" sldId="2147476289"/>
        </pc:sldMkLst>
        <pc:spChg chg="mod">
          <ac:chgData name="Tường SKHĐT" userId="ab9568c39a88b08a" providerId="LiveId" clId="{6B6D0014-E7B5-449D-B56A-2B51C7353E4D}" dt="2024-04-01T08:01:36.119" v="239" actId="20577"/>
          <ac:spMkLst>
            <pc:docMk/>
            <pc:sldMk cId="1148494934" sldId="2147476289"/>
            <ac:spMk id="5" creationId="{85B0C6AB-4906-5932-12D4-5FAF7DC72C97}"/>
          </ac:spMkLst>
        </pc:spChg>
        <pc:graphicFrameChg chg="mod modGraphic">
          <ac:chgData name="Tường SKHĐT" userId="ab9568c39a88b08a" providerId="LiveId" clId="{6B6D0014-E7B5-449D-B56A-2B51C7353E4D}" dt="2024-04-01T08:52:56.360" v="464" actId="6549"/>
          <ac:graphicFrameMkLst>
            <pc:docMk/>
            <pc:sldMk cId="1148494934" sldId="2147476289"/>
            <ac:graphicFrameMk id="2" creationId="{B15D49F8-01C0-E20F-00C3-B0A6CB7B8BF0}"/>
          </ac:graphicFrameMkLst>
        </pc:graphicFrameChg>
        <pc:graphicFrameChg chg="del modGraphic">
          <ac:chgData name="Tường SKHĐT" userId="ab9568c39a88b08a" providerId="LiveId" clId="{6B6D0014-E7B5-449D-B56A-2B51C7353E4D}" dt="2024-04-01T08:26:19.518" v="276" actId="21"/>
          <ac:graphicFrameMkLst>
            <pc:docMk/>
            <pc:sldMk cId="1148494934" sldId="2147476289"/>
            <ac:graphicFrameMk id="3" creationId="{769088AA-21D0-4CE2-08BB-C8A4B92A81F2}"/>
          </ac:graphicFrameMkLst>
        </pc:graphicFrameChg>
      </pc:sldChg>
      <pc:sldChg chg="modSp mod">
        <pc:chgData name="Tường SKHĐT" userId="ab9568c39a88b08a" providerId="LiveId" clId="{6B6D0014-E7B5-449D-B56A-2B51C7353E4D}" dt="2024-04-01T09:09:07.388" v="466" actId="20577"/>
        <pc:sldMkLst>
          <pc:docMk/>
          <pc:sldMk cId="688313979" sldId="2147476290"/>
        </pc:sldMkLst>
        <pc:spChg chg="mod">
          <ac:chgData name="Tường SKHĐT" userId="ab9568c39a88b08a" providerId="LiveId" clId="{6B6D0014-E7B5-449D-B56A-2B51C7353E4D}" dt="2024-04-01T08:01:43.249" v="243" actId="20577"/>
          <ac:spMkLst>
            <pc:docMk/>
            <pc:sldMk cId="688313979" sldId="2147476290"/>
            <ac:spMk id="5" creationId="{85B0C6AB-4906-5932-12D4-5FAF7DC72C97}"/>
          </ac:spMkLst>
        </pc:spChg>
        <pc:graphicFrameChg chg="modGraphic">
          <ac:chgData name="Tường SKHĐT" userId="ab9568c39a88b08a" providerId="LiveId" clId="{6B6D0014-E7B5-449D-B56A-2B51C7353E4D}" dt="2024-04-01T09:09:07.388" v="466" actId="20577"/>
          <ac:graphicFrameMkLst>
            <pc:docMk/>
            <pc:sldMk cId="688313979" sldId="2147476290"/>
            <ac:graphicFrameMk id="3" creationId="{46012D10-E0AB-6CFB-5133-01CEEB25A586}"/>
          </ac:graphicFrameMkLst>
        </pc:graphicFrameChg>
      </pc:sldChg>
      <pc:sldChg chg="modSp mod">
        <pc:chgData name="Tường SKHĐT" userId="ab9568c39a88b08a" providerId="LiveId" clId="{6B6D0014-E7B5-449D-B56A-2B51C7353E4D}" dt="2024-04-01T08:49:05.106" v="329" actId="404"/>
        <pc:sldMkLst>
          <pc:docMk/>
          <pc:sldMk cId="3750809582" sldId="2147476292"/>
        </pc:sldMkLst>
        <pc:spChg chg="mod">
          <ac:chgData name="Tường SKHĐT" userId="ab9568c39a88b08a" providerId="LiveId" clId="{6B6D0014-E7B5-449D-B56A-2B51C7353E4D}" dt="2024-04-01T08:02:09.713" v="261" actId="20577"/>
          <ac:spMkLst>
            <pc:docMk/>
            <pc:sldMk cId="3750809582" sldId="2147476292"/>
            <ac:spMk id="5" creationId="{85B0C6AB-4906-5932-12D4-5FAF7DC72C97}"/>
          </ac:spMkLst>
        </pc:spChg>
        <pc:graphicFrameChg chg="mod modGraphic">
          <ac:chgData name="Tường SKHĐT" userId="ab9568c39a88b08a" providerId="LiveId" clId="{6B6D0014-E7B5-449D-B56A-2B51C7353E4D}" dt="2024-04-01T08:49:05.106" v="329" actId="404"/>
          <ac:graphicFrameMkLst>
            <pc:docMk/>
            <pc:sldMk cId="3750809582" sldId="2147476292"/>
            <ac:graphicFrameMk id="3" creationId="{C864B965-FE7B-6C75-98D3-101AD5A751D3}"/>
          </ac:graphicFrameMkLst>
        </pc:graphicFrameChg>
      </pc:sldChg>
      <pc:sldChg chg="modSp mod">
        <pc:chgData name="Tường SKHĐT" userId="ab9568c39a88b08a" providerId="LiveId" clId="{6B6D0014-E7B5-449D-B56A-2B51C7353E4D}" dt="2024-04-01T08:40:43.036" v="323" actId="404"/>
        <pc:sldMkLst>
          <pc:docMk/>
          <pc:sldMk cId="1622498757" sldId="2147476293"/>
        </pc:sldMkLst>
        <pc:spChg chg="mod">
          <ac:chgData name="Tường SKHĐT" userId="ab9568c39a88b08a" providerId="LiveId" clId="{6B6D0014-E7B5-449D-B56A-2B51C7353E4D}" dt="2024-04-01T08:01:56.329" v="251" actId="20577"/>
          <ac:spMkLst>
            <pc:docMk/>
            <pc:sldMk cId="1622498757" sldId="2147476293"/>
            <ac:spMk id="5" creationId="{85B0C6AB-4906-5932-12D4-5FAF7DC72C97}"/>
          </ac:spMkLst>
        </pc:spChg>
        <pc:graphicFrameChg chg="mod modGraphic">
          <ac:chgData name="Tường SKHĐT" userId="ab9568c39a88b08a" providerId="LiveId" clId="{6B6D0014-E7B5-449D-B56A-2B51C7353E4D}" dt="2024-04-01T08:40:43.036" v="323" actId="404"/>
          <ac:graphicFrameMkLst>
            <pc:docMk/>
            <pc:sldMk cId="1622498757" sldId="2147476293"/>
            <ac:graphicFrameMk id="2" creationId="{52B417EC-48C0-BE0E-D2F0-9893CF18F79E}"/>
          </ac:graphicFrameMkLst>
        </pc:graphicFrameChg>
      </pc:sldChg>
      <pc:sldChg chg="delSp modSp mod">
        <pc:chgData name="Tường SKHĐT" userId="ab9568c39a88b08a" providerId="LiveId" clId="{6B6D0014-E7B5-449D-B56A-2B51C7353E4D}" dt="2024-04-01T08:30:16.821" v="293" actId="255"/>
        <pc:sldMkLst>
          <pc:docMk/>
          <pc:sldMk cId="2878178469" sldId="2147476294"/>
        </pc:sldMkLst>
        <pc:spChg chg="mod">
          <ac:chgData name="Tường SKHĐT" userId="ab9568c39a88b08a" providerId="LiveId" clId="{6B6D0014-E7B5-449D-B56A-2B51C7353E4D}" dt="2024-04-01T08:01:39.801" v="241" actId="20577"/>
          <ac:spMkLst>
            <pc:docMk/>
            <pc:sldMk cId="2878178469" sldId="2147476294"/>
            <ac:spMk id="5" creationId="{85B0C6AB-4906-5932-12D4-5FAF7DC72C97}"/>
          </ac:spMkLst>
        </pc:spChg>
        <pc:graphicFrameChg chg="del mod modGraphic">
          <ac:chgData name="Tường SKHĐT" userId="ab9568c39a88b08a" providerId="LiveId" clId="{6B6D0014-E7B5-449D-B56A-2B51C7353E4D}" dt="2024-04-01T08:29:55.869" v="290" actId="21"/>
          <ac:graphicFrameMkLst>
            <pc:docMk/>
            <pc:sldMk cId="2878178469" sldId="2147476294"/>
            <ac:graphicFrameMk id="2" creationId="{3B305D5F-8F72-F26C-754E-8F081C03E5A5}"/>
          </ac:graphicFrameMkLst>
        </pc:graphicFrameChg>
        <pc:graphicFrameChg chg="del modGraphic">
          <ac:chgData name="Tường SKHĐT" userId="ab9568c39a88b08a" providerId="LiveId" clId="{6B6D0014-E7B5-449D-B56A-2B51C7353E4D}" dt="2024-04-01T08:27:36.860" v="282" actId="21"/>
          <ac:graphicFrameMkLst>
            <pc:docMk/>
            <pc:sldMk cId="2878178469" sldId="2147476294"/>
            <ac:graphicFrameMk id="3" creationId="{DE30DFA6-7ED6-8A43-6DF4-DFFF021A2E22}"/>
          </ac:graphicFrameMkLst>
        </pc:graphicFrameChg>
        <pc:graphicFrameChg chg="mod modGraphic">
          <ac:chgData name="Tường SKHĐT" userId="ab9568c39a88b08a" providerId="LiveId" clId="{6B6D0014-E7B5-449D-B56A-2B51C7353E4D}" dt="2024-04-01T08:30:16.821" v="293" actId="255"/>
          <ac:graphicFrameMkLst>
            <pc:docMk/>
            <pc:sldMk cId="2878178469" sldId="2147476294"/>
            <ac:graphicFrameMk id="4" creationId="{F29C71C5-EB27-45ED-ED8C-32DD69490B75}"/>
          </ac:graphicFrameMkLst>
        </pc:graphicFrameChg>
      </pc:sldChg>
      <pc:sldChg chg="delSp modSp mod">
        <pc:chgData name="Tường SKHĐT" userId="ab9568c39a88b08a" providerId="LiveId" clId="{6B6D0014-E7B5-449D-B56A-2B51C7353E4D}" dt="2024-04-01T08:47:40.188" v="326" actId="404"/>
        <pc:sldMkLst>
          <pc:docMk/>
          <pc:sldMk cId="3597625721" sldId="2147476295"/>
        </pc:sldMkLst>
        <pc:spChg chg="mod">
          <ac:chgData name="Tường SKHĐT" userId="ab9568c39a88b08a" providerId="LiveId" clId="{6B6D0014-E7B5-449D-B56A-2B51C7353E4D}" dt="2024-04-01T08:01:45.705" v="245" actId="20577"/>
          <ac:spMkLst>
            <pc:docMk/>
            <pc:sldMk cId="3597625721" sldId="2147476295"/>
            <ac:spMk id="5" creationId="{85B0C6AB-4906-5932-12D4-5FAF7DC72C97}"/>
          </ac:spMkLst>
        </pc:spChg>
        <pc:graphicFrameChg chg="del">
          <ac:chgData name="Tường SKHĐT" userId="ab9568c39a88b08a" providerId="LiveId" clId="{6B6D0014-E7B5-449D-B56A-2B51C7353E4D}" dt="2024-04-01T08:30:53.132" v="295" actId="21"/>
          <ac:graphicFrameMkLst>
            <pc:docMk/>
            <pc:sldMk cId="3597625721" sldId="2147476295"/>
            <ac:graphicFrameMk id="2" creationId="{290064A0-B4EB-0485-81B9-FB0C3369B730}"/>
          </ac:graphicFrameMkLst>
        </pc:graphicFrameChg>
        <pc:graphicFrameChg chg="mod modGraphic">
          <ac:chgData name="Tường SKHĐT" userId="ab9568c39a88b08a" providerId="LiveId" clId="{6B6D0014-E7B5-449D-B56A-2B51C7353E4D}" dt="2024-04-01T08:47:40.188" v="326" actId="404"/>
          <ac:graphicFrameMkLst>
            <pc:docMk/>
            <pc:sldMk cId="3597625721" sldId="2147476295"/>
            <ac:graphicFrameMk id="3" creationId="{9121F1FA-62B7-86F5-B67C-38A15D0CB229}"/>
          </ac:graphicFrameMkLst>
        </pc:graphicFrameChg>
      </pc:sldChg>
      <pc:sldChg chg="modSp mod">
        <pc:chgData name="Tường SKHĐT" userId="ab9568c39a88b08a" providerId="LiveId" clId="{6B6D0014-E7B5-449D-B56A-2B51C7353E4D}" dt="2024-04-01T09:09:32.113" v="471" actId="20577"/>
        <pc:sldMkLst>
          <pc:docMk/>
          <pc:sldMk cId="3503445169" sldId="2147476296"/>
        </pc:sldMkLst>
        <pc:spChg chg="mod">
          <ac:chgData name="Tường SKHĐT" userId="ab9568c39a88b08a" providerId="LiveId" clId="{6B6D0014-E7B5-449D-B56A-2B51C7353E4D}" dt="2024-04-01T08:01:48.337" v="247" actId="20577"/>
          <ac:spMkLst>
            <pc:docMk/>
            <pc:sldMk cId="3503445169" sldId="2147476296"/>
            <ac:spMk id="5" creationId="{85B0C6AB-4906-5932-12D4-5FAF7DC72C97}"/>
          </ac:spMkLst>
        </pc:spChg>
        <pc:graphicFrameChg chg="mod modGraphic">
          <ac:chgData name="Tường SKHĐT" userId="ab9568c39a88b08a" providerId="LiveId" clId="{6B6D0014-E7B5-449D-B56A-2B51C7353E4D}" dt="2024-04-01T09:09:32.113" v="471" actId="20577"/>
          <ac:graphicFrameMkLst>
            <pc:docMk/>
            <pc:sldMk cId="3503445169" sldId="2147476296"/>
            <ac:graphicFrameMk id="2" creationId="{63B64B00-9B3D-C118-3447-A40F4BC26D40}"/>
          </ac:graphicFrameMkLst>
        </pc:graphicFrameChg>
      </pc:sldChg>
      <pc:sldChg chg="modSp mod">
        <pc:chgData name="Tường SKHĐT" userId="ab9568c39a88b08a" providerId="LiveId" clId="{6B6D0014-E7B5-449D-B56A-2B51C7353E4D}" dt="2024-04-01T08:32:54.511" v="304" actId="122"/>
        <pc:sldMkLst>
          <pc:docMk/>
          <pc:sldMk cId="57984394" sldId="2147476297"/>
        </pc:sldMkLst>
        <pc:spChg chg="mod">
          <ac:chgData name="Tường SKHĐT" userId="ab9568c39a88b08a" providerId="LiveId" clId="{6B6D0014-E7B5-449D-B56A-2B51C7353E4D}" dt="2024-04-01T08:01:51.624" v="249" actId="20577"/>
          <ac:spMkLst>
            <pc:docMk/>
            <pc:sldMk cId="57984394" sldId="2147476297"/>
            <ac:spMk id="5" creationId="{85B0C6AB-4906-5932-12D4-5FAF7DC72C97}"/>
          </ac:spMkLst>
        </pc:spChg>
        <pc:graphicFrameChg chg="mod modGraphic">
          <ac:chgData name="Tường SKHĐT" userId="ab9568c39a88b08a" providerId="LiveId" clId="{6B6D0014-E7B5-449D-B56A-2B51C7353E4D}" dt="2024-04-01T08:32:54.511" v="304" actId="122"/>
          <ac:graphicFrameMkLst>
            <pc:docMk/>
            <pc:sldMk cId="57984394" sldId="2147476297"/>
            <ac:graphicFrameMk id="3" creationId="{94AB81E9-7361-D149-967C-EBB0931F3C9A}"/>
          </ac:graphicFrameMkLst>
        </pc:graphicFrameChg>
      </pc:sldChg>
      <pc:sldChg chg="modSp mod">
        <pc:chgData name="Tường SKHĐT" userId="ab9568c39a88b08a" providerId="LiveId" clId="{6B6D0014-E7B5-449D-B56A-2B51C7353E4D}" dt="2024-04-01T08:38:21.841" v="313" actId="403"/>
        <pc:sldMkLst>
          <pc:docMk/>
          <pc:sldMk cId="1396951847" sldId="2147476299"/>
        </pc:sldMkLst>
        <pc:spChg chg="mod">
          <ac:chgData name="Tường SKHĐT" userId="ab9568c39a88b08a" providerId="LiveId" clId="{6B6D0014-E7B5-449D-B56A-2B51C7353E4D}" dt="2024-04-01T08:02:06.458" v="259" actId="20577"/>
          <ac:spMkLst>
            <pc:docMk/>
            <pc:sldMk cId="1396951847" sldId="2147476299"/>
            <ac:spMk id="5" creationId="{85B0C6AB-4906-5932-12D4-5FAF7DC72C97}"/>
          </ac:spMkLst>
        </pc:spChg>
        <pc:graphicFrameChg chg="mod modGraphic">
          <ac:chgData name="Tường SKHĐT" userId="ab9568c39a88b08a" providerId="LiveId" clId="{6B6D0014-E7B5-449D-B56A-2B51C7353E4D}" dt="2024-04-01T08:38:21.841" v="313" actId="403"/>
          <ac:graphicFrameMkLst>
            <pc:docMk/>
            <pc:sldMk cId="1396951847" sldId="2147476299"/>
            <ac:graphicFrameMk id="2" creationId="{EAB82F56-F0E3-445B-2B47-A19CF82C3089}"/>
          </ac:graphicFrameMkLst>
        </pc:graphicFrameChg>
      </pc:sldChg>
      <pc:sldChg chg="modSp mod">
        <pc:chgData name="Tường SKHĐT" userId="ab9568c39a88b08a" providerId="LiveId" clId="{6B6D0014-E7B5-449D-B56A-2B51C7353E4D}" dt="2024-04-01T08:02:01.417" v="255" actId="20577"/>
        <pc:sldMkLst>
          <pc:docMk/>
          <pc:sldMk cId="2109460124" sldId="2147476300"/>
        </pc:sldMkLst>
        <pc:spChg chg="mod">
          <ac:chgData name="Tường SKHĐT" userId="ab9568c39a88b08a" providerId="LiveId" clId="{6B6D0014-E7B5-449D-B56A-2B51C7353E4D}" dt="2024-04-01T08:02:01.417" v="255" actId="20577"/>
          <ac:spMkLst>
            <pc:docMk/>
            <pc:sldMk cId="2109460124" sldId="2147476300"/>
            <ac:spMk id="5" creationId="{85B0C6AB-4906-5932-12D4-5FAF7DC72C97}"/>
          </ac:spMkLst>
        </pc:spChg>
      </pc:sldChg>
      <pc:sldChg chg="modSp mod">
        <pc:chgData name="Tường SKHĐT" userId="ab9568c39a88b08a" providerId="LiveId" clId="{6B6D0014-E7B5-449D-B56A-2B51C7353E4D}" dt="2024-04-01T08:40:16.618" v="320" actId="404"/>
        <pc:sldMkLst>
          <pc:docMk/>
          <pc:sldMk cId="167876669" sldId="2147476301"/>
        </pc:sldMkLst>
        <pc:spChg chg="mod">
          <ac:chgData name="Tường SKHĐT" userId="ab9568c39a88b08a" providerId="LiveId" clId="{6B6D0014-E7B5-449D-B56A-2B51C7353E4D}" dt="2024-04-01T08:01:58.519" v="253" actId="20577"/>
          <ac:spMkLst>
            <pc:docMk/>
            <pc:sldMk cId="167876669" sldId="2147476301"/>
            <ac:spMk id="5" creationId="{85B0C6AB-4906-5932-12D4-5FAF7DC72C97}"/>
          </ac:spMkLst>
        </pc:spChg>
        <pc:graphicFrameChg chg="mod modGraphic">
          <ac:chgData name="Tường SKHĐT" userId="ab9568c39a88b08a" providerId="LiveId" clId="{6B6D0014-E7B5-449D-B56A-2B51C7353E4D}" dt="2024-04-01T08:40:16.618" v="320" actId="404"/>
          <ac:graphicFrameMkLst>
            <pc:docMk/>
            <pc:sldMk cId="167876669" sldId="2147476301"/>
            <ac:graphicFrameMk id="2" creationId="{8B6CFCBE-20E0-F07A-A0D4-942C428C03F5}"/>
          </ac:graphicFrameMkLst>
        </pc:graphicFrameChg>
      </pc:sldChg>
      <pc:sldChg chg="modSp del mod">
        <pc:chgData name="Tường SKHĐT" userId="ab9568c39a88b08a" providerId="LiveId" clId="{6B6D0014-E7B5-449D-B56A-2B51C7353E4D}" dt="2024-04-01T08:38:33.785" v="314" actId="2696"/>
        <pc:sldMkLst>
          <pc:docMk/>
          <pc:sldMk cId="126548547" sldId="2147476311"/>
        </pc:sldMkLst>
        <pc:spChg chg="mod">
          <ac:chgData name="Tường SKHĐT" userId="ab9568c39a88b08a" providerId="LiveId" clId="{6B6D0014-E7B5-449D-B56A-2B51C7353E4D}" dt="2024-04-01T08:02:03.822" v="257" actId="20577"/>
          <ac:spMkLst>
            <pc:docMk/>
            <pc:sldMk cId="126548547" sldId="2147476311"/>
            <ac:spMk id="5" creationId="{85B0C6AB-4906-5932-12D4-5FAF7DC72C97}"/>
          </ac:spMkLst>
        </pc:spChg>
      </pc:sldChg>
      <pc:sldChg chg="del">
        <pc:chgData name="Tường SKHĐT" userId="ab9568c39a88b08a" providerId="LiveId" clId="{6B6D0014-E7B5-449D-B56A-2B51C7353E4D}" dt="2024-04-01T08:51:03.343" v="330" actId="2696"/>
        <pc:sldMkLst>
          <pc:docMk/>
          <pc:sldMk cId="3230991089" sldId="2147476312"/>
        </pc:sldMkLst>
      </pc:sldChg>
      <pc:sldChg chg="modSp add del mod">
        <pc:chgData name="Tường SKHĐT" userId="ab9568c39a88b08a" providerId="LiveId" clId="{6B6D0014-E7B5-449D-B56A-2B51C7353E4D}" dt="2024-04-01T07:52:38.221" v="105" actId="2696"/>
        <pc:sldMkLst>
          <pc:docMk/>
          <pc:sldMk cId="2421839362" sldId="2147476313"/>
        </pc:sldMkLst>
        <pc:graphicFrameChg chg="mod">
          <ac:chgData name="Tường SKHĐT" userId="ab9568c39a88b08a" providerId="LiveId" clId="{6B6D0014-E7B5-449D-B56A-2B51C7353E4D}" dt="2024-04-01T07:50:59.563" v="93" actId="1957"/>
          <ac:graphicFrameMkLst>
            <pc:docMk/>
            <pc:sldMk cId="2421839362" sldId="2147476313"/>
            <ac:graphicFrameMk id="3" creationId="{AC50B9E8-9F8A-748E-E089-8C267AD34C30}"/>
          </ac:graphicFrameMkLst>
        </pc:graphicFrameChg>
      </pc:sldChg>
      <pc:sldChg chg="addSp delSp modSp add mod">
        <pc:chgData name="Tường SKHĐT" userId="ab9568c39a88b08a" providerId="LiveId" clId="{6B6D0014-E7B5-449D-B56A-2B51C7353E4D}" dt="2024-04-01T08:01:28.896" v="237" actId="1076"/>
        <pc:sldMkLst>
          <pc:docMk/>
          <pc:sldMk cId="2103619683" sldId="2147476314"/>
        </pc:sldMkLst>
        <pc:spChg chg="mod">
          <ac:chgData name="Tường SKHĐT" userId="ab9568c39a88b08a" providerId="LiveId" clId="{6B6D0014-E7B5-449D-B56A-2B51C7353E4D}" dt="2024-04-01T08:01:28.896" v="237" actId="1076"/>
          <ac:spMkLst>
            <pc:docMk/>
            <pc:sldMk cId="2103619683" sldId="2147476314"/>
            <ac:spMk id="2" creationId="{80B010A5-BE7C-125F-5306-6787FBC54788}"/>
          </ac:spMkLst>
        </pc:spChg>
        <pc:graphicFrameChg chg="add mod modGraphic">
          <ac:chgData name="Tường SKHĐT" userId="ab9568c39a88b08a" providerId="LiveId" clId="{6B6D0014-E7B5-449D-B56A-2B51C7353E4D}" dt="2024-04-01T08:00:24.456" v="205" actId="1076"/>
          <ac:graphicFrameMkLst>
            <pc:docMk/>
            <pc:sldMk cId="2103619683" sldId="2147476314"/>
            <ac:graphicFrameMk id="3" creationId="{4484016F-92DD-8857-BC49-3681A286032B}"/>
          </ac:graphicFrameMkLst>
        </pc:graphicFrameChg>
        <pc:graphicFrameChg chg="del">
          <ac:chgData name="Tường SKHĐT" userId="ab9568c39a88b08a" providerId="LiveId" clId="{6B6D0014-E7B5-449D-B56A-2B51C7353E4D}" dt="2024-04-01T07:51:48.637" v="99" actId="21"/>
          <ac:graphicFrameMkLst>
            <pc:docMk/>
            <pc:sldMk cId="2103619683" sldId="2147476314"/>
            <ac:graphicFrameMk id="3" creationId="{AC50B9E8-9F8A-748E-E089-8C267AD34C30}"/>
          </ac:graphicFrameMkLst>
        </pc:graphicFrameChg>
        <pc:graphicFrameChg chg="add mod">
          <ac:chgData name="Tường SKHĐT" userId="ab9568c39a88b08a" providerId="LiveId" clId="{6B6D0014-E7B5-449D-B56A-2B51C7353E4D}" dt="2024-04-01T08:00:21.120" v="204" actId="14100"/>
          <ac:graphicFrameMkLst>
            <pc:docMk/>
            <pc:sldMk cId="2103619683" sldId="2147476314"/>
            <ac:graphicFrameMk id="7" creationId="{70D0BAC6-48FA-EAF9-948D-EDFDD9A47854}"/>
          </ac:graphicFrameMkLst>
        </pc:graphicFrameChg>
      </pc:sldChg>
      <pc:sldChg chg="add del">
        <pc:chgData name="Tường SKHĐT" userId="ab9568c39a88b08a" providerId="LiveId" clId="{6B6D0014-E7B5-449D-B56A-2B51C7353E4D}" dt="2024-04-01T08:27:11.663" v="280" actId="2696"/>
        <pc:sldMkLst>
          <pc:docMk/>
          <pc:sldMk cId="583813917" sldId="2147476315"/>
        </pc:sldMkLst>
      </pc:sldChg>
      <pc:sldChg chg="add del">
        <pc:chgData name="Tường SKHĐT" userId="ab9568c39a88b08a" providerId="LiveId" clId="{6B6D0014-E7B5-449D-B56A-2B51C7353E4D}" dt="2024-04-01T08:30:30.523" v="294" actId="2696"/>
        <pc:sldMkLst>
          <pc:docMk/>
          <pc:sldMk cId="1263108304" sldId="2147476315"/>
        </pc:sldMkLst>
      </pc:sldChg>
    </pc:docChg>
  </pc:docChgLst>
  <pc:docChgLst>
    <pc:chgData name="Bình Nguyễn Thị" userId="cc7b680b2034ed09" providerId="LiveId" clId="{9F62FBFA-ED90-4375-9936-6A7A04FC5178}"/>
    <pc:docChg chg="undo redo custSel addSld delSld modSld">
      <pc:chgData name="Bình Nguyễn Thị" userId="cc7b680b2034ed09" providerId="LiveId" clId="{9F62FBFA-ED90-4375-9936-6A7A04FC5178}" dt="2024-06-06T10:44:55.584" v="513" actId="2711"/>
      <pc:docMkLst>
        <pc:docMk/>
      </pc:docMkLst>
      <pc:sldChg chg="del">
        <pc:chgData name="Bình Nguyễn Thị" userId="cc7b680b2034ed09" providerId="LiveId" clId="{9F62FBFA-ED90-4375-9936-6A7A04FC5178}" dt="2024-06-06T10:16:42.368" v="1" actId="47"/>
        <pc:sldMkLst>
          <pc:docMk/>
          <pc:sldMk cId="1148494934" sldId="2147476289"/>
        </pc:sldMkLst>
      </pc:sldChg>
      <pc:sldChg chg="del">
        <pc:chgData name="Bình Nguyễn Thị" userId="cc7b680b2034ed09" providerId="LiveId" clId="{9F62FBFA-ED90-4375-9936-6A7A04FC5178}" dt="2024-06-06T10:16:44.751" v="3" actId="47"/>
        <pc:sldMkLst>
          <pc:docMk/>
          <pc:sldMk cId="688313979" sldId="2147476290"/>
        </pc:sldMkLst>
      </pc:sldChg>
      <pc:sldChg chg="del">
        <pc:chgData name="Bình Nguyễn Thị" userId="cc7b680b2034ed09" providerId="LiveId" clId="{9F62FBFA-ED90-4375-9936-6A7A04FC5178}" dt="2024-06-06T10:16:48.052" v="7" actId="47"/>
        <pc:sldMkLst>
          <pc:docMk/>
          <pc:sldMk cId="3750809582" sldId="2147476292"/>
        </pc:sldMkLst>
      </pc:sldChg>
      <pc:sldChg chg="del">
        <pc:chgData name="Bình Nguyễn Thị" userId="cc7b680b2034ed09" providerId="LiveId" clId="{9F62FBFA-ED90-4375-9936-6A7A04FC5178}" dt="2024-06-06T10:16:43.831" v="2" actId="47"/>
        <pc:sldMkLst>
          <pc:docMk/>
          <pc:sldMk cId="2878178469" sldId="2147476294"/>
        </pc:sldMkLst>
      </pc:sldChg>
      <pc:sldChg chg="del">
        <pc:chgData name="Bình Nguyễn Thị" userId="cc7b680b2034ed09" providerId="LiveId" clId="{9F62FBFA-ED90-4375-9936-6A7A04FC5178}" dt="2024-06-06T10:16:45.479" v="4" actId="47"/>
        <pc:sldMkLst>
          <pc:docMk/>
          <pc:sldMk cId="3597625721" sldId="2147476295"/>
        </pc:sldMkLst>
      </pc:sldChg>
      <pc:sldChg chg="del">
        <pc:chgData name="Bình Nguyễn Thị" userId="cc7b680b2034ed09" providerId="LiveId" clId="{9F62FBFA-ED90-4375-9936-6A7A04FC5178}" dt="2024-06-06T10:16:46.414" v="5" actId="47"/>
        <pc:sldMkLst>
          <pc:docMk/>
          <pc:sldMk cId="3503445169" sldId="2147476296"/>
        </pc:sldMkLst>
      </pc:sldChg>
      <pc:sldChg chg="del">
        <pc:chgData name="Bình Nguyễn Thị" userId="cc7b680b2034ed09" providerId="LiveId" clId="{9F62FBFA-ED90-4375-9936-6A7A04FC5178}" dt="2024-06-06T10:16:47.297" v="6" actId="47"/>
        <pc:sldMkLst>
          <pc:docMk/>
          <pc:sldMk cId="57984394" sldId="2147476297"/>
        </pc:sldMkLst>
      </pc:sldChg>
      <pc:sldChg chg="del">
        <pc:chgData name="Bình Nguyễn Thị" userId="cc7b680b2034ed09" providerId="LiveId" clId="{9F62FBFA-ED90-4375-9936-6A7A04FC5178}" dt="2024-06-06T10:16:48.899" v="8" actId="47"/>
        <pc:sldMkLst>
          <pc:docMk/>
          <pc:sldMk cId="1396951847" sldId="2147476299"/>
        </pc:sldMkLst>
      </pc:sldChg>
      <pc:sldChg chg="del">
        <pc:chgData name="Bình Nguyễn Thị" userId="cc7b680b2034ed09" providerId="LiveId" clId="{9F62FBFA-ED90-4375-9936-6A7A04FC5178}" dt="2024-06-06T10:16:51.068" v="10" actId="47"/>
        <pc:sldMkLst>
          <pc:docMk/>
          <pc:sldMk cId="2109460124" sldId="2147476300"/>
        </pc:sldMkLst>
      </pc:sldChg>
      <pc:sldChg chg="del">
        <pc:chgData name="Bình Nguyễn Thị" userId="cc7b680b2034ed09" providerId="LiveId" clId="{9F62FBFA-ED90-4375-9936-6A7A04FC5178}" dt="2024-06-06T10:16:51.875" v="11" actId="47"/>
        <pc:sldMkLst>
          <pc:docMk/>
          <pc:sldMk cId="167876669" sldId="2147476301"/>
        </pc:sldMkLst>
      </pc:sldChg>
      <pc:sldChg chg="del">
        <pc:chgData name="Bình Nguyễn Thị" userId="cc7b680b2034ed09" providerId="LiveId" clId="{9F62FBFA-ED90-4375-9936-6A7A04FC5178}" dt="2024-06-06T10:16:50.090" v="9" actId="47"/>
        <pc:sldMkLst>
          <pc:docMk/>
          <pc:sldMk cId="1070505327" sldId="2147476350"/>
        </pc:sldMkLst>
      </pc:sldChg>
      <pc:sldChg chg="add">
        <pc:chgData name="Bình Nguyễn Thị" userId="cc7b680b2034ed09" providerId="LiveId" clId="{9F62FBFA-ED90-4375-9936-6A7A04FC5178}" dt="2024-06-06T10:16:29.131" v="0"/>
        <pc:sldMkLst>
          <pc:docMk/>
          <pc:sldMk cId="659188821" sldId="2147476366"/>
        </pc:sldMkLst>
      </pc:sldChg>
      <pc:sldChg chg="add">
        <pc:chgData name="Bình Nguyễn Thị" userId="cc7b680b2034ed09" providerId="LiveId" clId="{9F62FBFA-ED90-4375-9936-6A7A04FC5178}" dt="2024-06-06T10:16:29.131" v="0"/>
        <pc:sldMkLst>
          <pc:docMk/>
          <pc:sldMk cId="857726339" sldId="2147476369"/>
        </pc:sldMkLst>
      </pc:sldChg>
      <pc:sldChg chg="add">
        <pc:chgData name="Bình Nguyễn Thị" userId="cc7b680b2034ed09" providerId="LiveId" clId="{9F62FBFA-ED90-4375-9936-6A7A04FC5178}" dt="2024-06-06T10:16:29.131" v="0"/>
        <pc:sldMkLst>
          <pc:docMk/>
          <pc:sldMk cId="3595030865" sldId="2147476370"/>
        </pc:sldMkLst>
      </pc:sldChg>
      <pc:sldChg chg="add">
        <pc:chgData name="Bình Nguyễn Thị" userId="cc7b680b2034ed09" providerId="LiveId" clId="{9F62FBFA-ED90-4375-9936-6A7A04FC5178}" dt="2024-06-06T10:16:29.131" v="0"/>
        <pc:sldMkLst>
          <pc:docMk/>
          <pc:sldMk cId="3761724987" sldId="2147476371"/>
        </pc:sldMkLst>
      </pc:sldChg>
      <pc:sldChg chg="add">
        <pc:chgData name="Bình Nguyễn Thị" userId="cc7b680b2034ed09" providerId="LiveId" clId="{9F62FBFA-ED90-4375-9936-6A7A04FC5178}" dt="2024-06-06T10:16:29.131" v="0"/>
        <pc:sldMkLst>
          <pc:docMk/>
          <pc:sldMk cId="3072102653" sldId="2147476372"/>
        </pc:sldMkLst>
      </pc:sldChg>
      <pc:sldChg chg="modSp add mod">
        <pc:chgData name="Bình Nguyễn Thị" userId="cc7b680b2034ed09" providerId="LiveId" clId="{9F62FBFA-ED90-4375-9936-6A7A04FC5178}" dt="2024-06-06T10:24:57.131" v="38" actId="21"/>
        <pc:sldMkLst>
          <pc:docMk/>
          <pc:sldMk cId="3041575559" sldId="2147476373"/>
        </pc:sldMkLst>
        <pc:graphicFrameChg chg="mod modGraphic">
          <ac:chgData name="Bình Nguyễn Thị" userId="cc7b680b2034ed09" providerId="LiveId" clId="{9F62FBFA-ED90-4375-9936-6A7A04FC5178}" dt="2024-06-06T10:24:57.131" v="38" actId="21"/>
          <ac:graphicFrameMkLst>
            <pc:docMk/>
            <pc:sldMk cId="3041575559" sldId="2147476373"/>
            <ac:graphicFrameMk id="2" creationId="{C361629D-CC18-D93C-04F1-3F69E7E2DFE1}"/>
          </ac:graphicFrameMkLst>
        </pc:graphicFrameChg>
      </pc:sldChg>
      <pc:sldChg chg="add">
        <pc:chgData name="Bình Nguyễn Thị" userId="cc7b680b2034ed09" providerId="LiveId" clId="{9F62FBFA-ED90-4375-9936-6A7A04FC5178}" dt="2024-06-06T10:16:29.131" v="0"/>
        <pc:sldMkLst>
          <pc:docMk/>
          <pc:sldMk cId="4021426138" sldId="2147476374"/>
        </pc:sldMkLst>
      </pc:sldChg>
      <pc:sldChg chg="add">
        <pc:chgData name="Bình Nguyễn Thị" userId="cc7b680b2034ed09" providerId="LiveId" clId="{9F62FBFA-ED90-4375-9936-6A7A04FC5178}" dt="2024-06-06T10:16:29.131" v="0"/>
        <pc:sldMkLst>
          <pc:docMk/>
          <pc:sldMk cId="1783013792" sldId="2147476375"/>
        </pc:sldMkLst>
      </pc:sldChg>
      <pc:sldChg chg="add">
        <pc:chgData name="Bình Nguyễn Thị" userId="cc7b680b2034ed09" providerId="LiveId" clId="{9F62FBFA-ED90-4375-9936-6A7A04FC5178}" dt="2024-06-06T10:16:29.131" v="0"/>
        <pc:sldMkLst>
          <pc:docMk/>
          <pc:sldMk cId="1975668422" sldId="2147476376"/>
        </pc:sldMkLst>
      </pc:sldChg>
      <pc:sldChg chg="add">
        <pc:chgData name="Bình Nguyễn Thị" userId="cc7b680b2034ed09" providerId="LiveId" clId="{9F62FBFA-ED90-4375-9936-6A7A04FC5178}" dt="2024-06-06T10:16:29.131" v="0"/>
        <pc:sldMkLst>
          <pc:docMk/>
          <pc:sldMk cId="2977462942" sldId="2147476377"/>
        </pc:sldMkLst>
      </pc:sldChg>
      <pc:sldChg chg="add">
        <pc:chgData name="Bình Nguyễn Thị" userId="cc7b680b2034ed09" providerId="LiveId" clId="{9F62FBFA-ED90-4375-9936-6A7A04FC5178}" dt="2024-06-06T10:16:29.131" v="0"/>
        <pc:sldMkLst>
          <pc:docMk/>
          <pc:sldMk cId="1566083378" sldId="2147476378"/>
        </pc:sldMkLst>
      </pc:sldChg>
      <pc:sldChg chg="addSp delSp modSp add mod">
        <pc:chgData name="Bình Nguyễn Thị" userId="cc7b680b2034ed09" providerId="LiveId" clId="{9F62FBFA-ED90-4375-9936-6A7A04FC5178}" dt="2024-06-06T10:44:55.584" v="513" actId="2711"/>
        <pc:sldMkLst>
          <pc:docMk/>
          <pc:sldMk cId="742878453" sldId="2147476379"/>
        </pc:sldMkLst>
        <pc:spChg chg="mod">
          <ac:chgData name="Bình Nguyễn Thị" userId="cc7b680b2034ed09" providerId="LiveId" clId="{9F62FBFA-ED90-4375-9936-6A7A04FC5178}" dt="2024-06-06T10:44:55.584" v="513" actId="2711"/>
          <ac:spMkLst>
            <pc:docMk/>
            <pc:sldMk cId="742878453" sldId="2147476379"/>
            <ac:spMk id="2" creationId="{80B010A5-BE7C-125F-5306-6787FBC54788}"/>
          </ac:spMkLst>
        </pc:spChg>
        <pc:spChg chg="add del mod">
          <ac:chgData name="Bình Nguyễn Thị" userId="cc7b680b2034ed09" providerId="LiveId" clId="{9F62FBFA-ED90-4375-9936-6A7A04FC5178}" dt="2024-06-06T10:41:35.998" v="304" actId="478"/>
          <ac:spMkLst>
            <pc:docMk/>
            <pc:sldMk cId="742878453" sldId="2147476379"/>
            <ac:spMk id="5" creationId="{62A3A2E0-788E-60BD-97B8-4DC1926607A8}"/>
          </ac:spMkLst>
        </pc:spChg>
        <pc:graphicFrameChg chg="del">
          <ac:chgData name="Bình Nguyễn Thị" userId="cc7b680b2034ed09" providerId="LiveId" clId="{9F62FBFA-ED90-4375-9936-6A7A04FC5178}" dt="2024-06-06T10:32:04.058" v="40" actId="478"/>
          <ac:graphicFrameMkLst>
            <pc:docMk/>
            <pc:sldMk cId="742878453" sldId="2147476379"/>
            <ac:graphicFrameMk id="3" creationId="{AC50B9E8-9F8A-748E-E089-8C267AD34C30}"/>
          </ac:graphicFrameMkLst>
        </pc:graphicFrameChg>
      </pc:sldChg>
    </pc:docChg>
  </pc:docChgLst>
  <pc:docChgLst>
    <pc:chgData name="Tường SKHĐT" userId="ab9568c39a88b08a" providerId="LiveId" clId="{DE17E7E5-A9F7-445A-9D7B-5B83036C447A}"/>
    <pc:docChg chg="custSel addSld delSld modSld">
      <pc:chgData name="Tường SKHĐT" userId="ab9568c39a88b08a" providerId="LiveId" clId="{DE17E7E5-A9F7-445A-9D7B-5B83036C447A}" dt="2024-03-04T07:52:16.694" v="148" actId="1076"/>
      <pc:docMkLst>
        <pc:docMk/>
      </pc:docMkLst>
      <pc:sldChg chg="del">
        <pc:chgData name="Tường SKHĐT" userId="ab9568c39a88b08a" providerId="LiveId" clId="{DE17E7E5-A9F7-445A-9D7B-5B83036C447A}" dt="2024-03-04T07:45:11.830" v="1" actId="2696"/>
        <pc:sldMkLst>
          <pc:docMk/>
          <pc:sldMk cId="1596329165" sldId="455"/>
        </pc:sldMkLst>
      </pc:sldChg>
      <pc:sldChg chg="del">
        <pc:chgData name="Tường SKHĐT" userId="ab9568c39a88b08a" providerId="LiveId" clId="{DE17E7E5-A9F7-445A-9D7B-5B83036C447A}" dt="2024-03-04T07:47:00.723" v="23" actId="2696"/>
        <pc:sldMkLst>
          <pc:docMk/>
          <pc:sldMk cId="3898226705" sldId="2147468741"/>
        </pc:sldMkLst>
      </pc:sldChg>
      <pc:sldChg chg="del">
        <pc:chgData name="Tường SKHĐT" userId="ab9568c39a88b08a" providerId="LiveId" clId="{DE17E7E5-A9F7-445A-9D7B-5B83036C447A}" dt="2024-03-04T07:45:39.347" v="2" actId="2696"/>
        <pc:sldMkLst>
          <pc:docMk/>
          <pc:sldMk cId="98016993" sldId="2147473493"/>
        </pc:sldMkLst>
      </pc:sldChg>
      <pc:sldChg chg="del">
        <pc:chgData name="Tường SKHĐT" userId="ab9568c39a88b08a" providerId="LiveId" clId="{DE17E7E5-A9F7-445A-9D7B-5B83036C447A}" dt="2024-03-04T07:45:44.203" v="3" actId="2696"/>
        <pc:sldMkLst>
          <pc:docMk/>
          <pc:sldMk cId="1079553522" sldId="2147473530"/>
        </pc:sldMkLst>
      </pc:sldChg>
      <pc:sldChg chg="add">
        <pc:chgData name="Tường SKHĐT" userId="ab9568c39a88b08a" providerId="LiveId" clId="{DE17E7E5-A9F7-445A-9D7B-5B83036C447A}" dt="2024-03-04T07:48:33.633" v="25"/>
        <pc:sldMkLst>
          <pc:docMk/>
          <pc:sldMk cId="293803616" sldId="2147473681"/>
        </pc:sldMkLst>
      </pc:sldChg>
      <pc:sldChg chg="modSp mod">
        <pc:chgData name="Tường SKHĐT" userId="ab9568c39a88b08a" providerId="LiveId" clId="{DE17E7E5-A9F7-445A-9D7B-5B83036C447A}" dt="2024-03-04T07:45:49.354" v="5" actId="20577"/>
        <pc:sldMkLst>
          <pc:docMk/>
          <pc:sldMk cId="1957643202" sldId="2147473838"/>
        </pc:sldMkLst>
        <pc:spChg chg="mod">
          <ac:chgData name="Tường SKHĐT" userId="ab9568c39a88b08a" providerId="LiveId" clId="{DE17E7E5-A9F7-445A-9D7B-5B83036C447A}" dt="2024-03-04T07:45:49.354" v="5" actId="20577"/>
          <ac:spMkLst>
            <pc:docMk/>
            <pc:sldMk cId="1957643202" sldId="2147473838"/>
            <ac:spMk id="3" creationId="{41F7B89A-950B-BCEA-7B34-24C31F06EEAE}"/>
          </ac:spMkLst>
        </pc:spChg>
      </pc:sldChg>
      <pc:sldChg chg="del">
        <pc:chgData name="Tường SKHĐT" userId="ab9568c39a88b08a" providerId="LiveId" clId="{DE17E7E5-A9F7-445A-9D7B-5B83036C447A}" dt="2024-03-04T07:46:10.614" v="6" actId="2696"/>
        <pc:sldMkLst>
          <pc:docMk/>
          <pc:sldMk cId="1368355341" sldId="2147473873"/>
        </pc:sldMkLst>
      </pc:sldChg>
      <pc:sldChg chg="del">
        <pc:chgData name="Tường SKHĐT" userId="ab9568c39a88b08a" providerId="LiveId" clId="{DE17E7E5-A9F7-445A-9D7B-5B83036C447A}" dt="2024-03-04T07:47:21.053" v="24" actId="2696"/>
        <pc:sldMkLst>
          <pc:docMk/>
          <pc:sldMk cId="267611409" sldId="2147473919"/>
        </pc:sldMkLst>
      </pc:sldChg>
      <pc:sldChg chg="del">
        <pc:chgData name="Tường SKHĐT" userId="ab9568c39a88b08a" providerId="LiveId" clId="{DE17E7E5-A9F7-445A-9D7B-5B83036C447A}" dt="2024-03-04T07:47:21.053" v="24" actId="2696"/>
        <pc:sldMkLst>
          <pc:docMk/>
          <pc:sldMk cId="3430279622" sldId="2147473920"/>
        </pc:sldMkLst>
      </pc:sldChg>
      <pc:sldChg chg="del">
        <pc:chgData name="Tường SKHĐT" userId="ab9568c39a88b08a" providerId="LiveId" clId="{DE17E7E5-A9F7-445A-9D7B-5B83036C447A}" dt="2024-03-04T07:47:21.053" v="24" actId="2696"/>
        <pc:sldMkLst>
          <pc:docMk/>
          <pc:sldMk cId="2318883712" sldId="2147473921"/>
        </pc:sldMkLst>
      </pc:sldChg>
      <pc:sldChg chg="del">
        <pc:chgData name="Tường SKHĐT" userId="ab9568c39a88b08a" providerId="LiveId" clId="{DE17E7E5-A9F7-445A-9D7B-5B83036C447A}" dt="2024-03-04T07:47:21.053" v="24" actId="2696"/>
        <pc:sldMkLst>
          <pc:docMk/>
          <pc:sldMk cId="1225642563" sldId="2147473922"/>
        </pc:sldMkLst>
      </pc:sldChg>
      <pc:sldChg chg="del">
        <pc:chgData name="Tường SKHĐT" userId="ab9568c39a88b08a" providerId="LiveId" clId="{DE17E7E5-A9F7-445A-9D7B-5B83036C447A}" dt="2024-03-04T07:47:21.053" v="24" actId="2696"/>
        <pc:sldMkLst>
          <pc:docMk/>
          <pc:sldMk cId="2084215624" sldId="2147473923"/>
        </pc:sldMkLst>
      </pc:sldChg>
      <pc:sldChg chg="del">
        <pc:chgData name="Tường SKHĐT" userId="ab9568c39a88b08a" providerId="LiveId" clId="{DE17E7E5-A9F7-445A-9D7B-5B83036C447A}" dt="2024-03-04T07:47:21.053" v="24" actId="2696"/>
        <pc:sldMkLst>
          <pc:docMk/>
          <pc:sldMk cId="636825057" sldId="2147473924"/>
        </pc:sldMkLst>
      </pc:sldChg>
      <pc:sldChg chg="del">
        <pc:chgData name="Tường SKHĐT" userId="ab9568c39a88b08a" providerId="LiveId" clId="{DE17E7E5-A9F7-445A-9D7B-5B83036C447A}" dt="2024-03-04T07:47:21.053" v="24" actId="2696"/>
        <pc:sldMkLst>
          <pc:docMk/>
          <pc:sldMk cId="1435889280" sldId="2147473925"/>
        </pc:sldMkLst>
      </pc:sldChg>
      <pc:sldChg chg="del">
        <pc:chgData name="Tường SKHĐT" userId="ab9568c39a88b08a" providerId="LiveId" clId="{DE17E7E5-A9F7-445A-9D7B-5B83036C447A}" dt="2024-03-04T07:47:21.053" v="24" actId="2696"/>
        <pc:sldMkLst>
          <pc:docMk/>
          <pc:sldMk cId="33555511" sldId="2147473926"/>
        </pc:sldMkLst>
      </pc:sldChg>
      <pc:sldChg chg="del">
        <pc:chgData name="Tường SKHĐT" userId="ab9568c39a88b08a" providerId="LiveId" clId="{DE17E7E5-A9F7-445A-9D7B-5B83036C447A}" dt="2024-03-04T07:49:12.078" v="30" actId="2696"/>
        <pc:sldMkLst>
          <pc:docMk/>
          <pc:sldMk cId="1192678400" sldId="2147473934"/>
        </pc:sldMkLst>
      </pc:sldChg>
      <pc:sldChg chg="del">
        <pc:chgData name="Tường SKHĐT" userId="ab9568c39a88b08a" providerId="LiveId" clId="{DE17E7E5-A9F7-445A-9D7B-5B83036C447A}" dt="2024-03-04T07:47:21.053" v="24" actId="2696"/>
        <pc:sldMkLst>
          <pc:docMk/>
          <pc:sldMk cId="2858071675" sldId="2147473940"/>
        </pc:sldMkLst>
      </pc:sldChg>
      <pc:sldChg chg="del">
        <pc:chgData name="Tường SKHĐT" userId="ab9568c39a88b08a" providerId="LiveId" clId="{DE17E7E5-A9F7-445A-9D7B-5B83036C447A}" dt="2024-03-04T07:46:10.614" v="6" actId="2696"/>
        <pc:sldMkLst>
          <pc:docMk/>
          <pc:sldMk cId="541573729" sldId="2147473955"/>
        </pc:sldMkLst>
      </pc:sldChg>
      <pc:sldChg chg="del">
        <pc:chgData name="Tường SKHĐT" userId="ab9568c39a88b08a" providerId="LiveId" clId="{DE17E7E5-A9F7-445A-9D7B-5B83036C447A}" dt="2024-03-04T07:46:10.614" v="6" actId="2696"/>
        <pc:sldMkLst>
          <pc:docMk/>
          <pc:sldMk cId="1394906361" sldId="2147473956"/>
        </pc:sldMkLst>
      </pc:sldChg>
      <pc:sldChg chg="del">
        <pc:chgData name="Tường SKHĐT" userId="ab9568c39a88b08a" providerId="LiveId" clId="{DE17E7E5-A9F7-445A-9D7B-5B83036C447A}" dt="2024-03-04T07:46:10.614" v="6" actId="2696"/>
        <pc:sldMkLst>
          <pc:docMk/>
          <pc:sldMk cId="2203466593" sldId="2147473957"/>
        </pc:sldMkLst>
      </pc:sldChg>
      <pc:sldChg chg="del">
        <pc:chgData name="Tường SKHĐT" userId="ab9568c39a88b08a" providerId="LiveId" clId="{DE17E7E5-A9F7-445A-9D7B-5B83036C447A}" dt="2024-03-04T07:46:10.614" v="6" actId="2696"/>
        <pc:sldMkLst>
          <pc:docMk/>
          <pc:sldMk cId="1099995128" sldId="2147473958"/>
        </pc:sldMkLst>
      </pc:sldChg>
      <pc:sldChg chg="del">
        <pc:chgData name="Tường SKHĐT" userId="ab9568c39a88b08a" providerId="LiveId" clId="{DE17E7E5-A9F7-445A-9D7B-5B83036C447A}" dt="2024-03-04T07:46:10.614" v="6" actId="2696"/>
        <pc:sldMkLst>
          <pc:docMk/>
          <pc:sldMk cId="1835848080" sldId="2147473959"/>
        </pc:sldMkLst>
      </pc:sldChg>
      <pc:sldChg chg="del">
        <pc:chgData name="Tường SKHĐT" userId="ab9568c39a88b08a" providerId="LiveId" clId="{DE17E7E5-A9F7-445A-9D7B-5B83036C447A}" dt="2024-03-04T07:46:10.614" v="6" actId="2696"/>
        <pc:sldMkLst>
          <pc:docMk/>
          <pc:sldMk cId="646989279" sldId="2147473960"/>
        </pc:sldMkLst>
      </pc:sldChg>
      <pc:sldChg chg="modSp add mod">
        <pc:chgData name="Tường SKHĐT" userId="ab9568c39a88b08a" providerId="LiveId" clId="{DE17E7E5-A9F7-445A-9D7B-5B83036C447A}" dt="2024-03-04T07:49:07.379" v="29" actId="20577"/>
        <pc:sldMkLst>
          <pc:docMk/>
          <pc:sldMk cId="3381406513" sldId="2147473968"/>
        </pc:sldMkLst>
        <pc:spChg chg="mod">
          <ac:chgData name="Tường SKHĐT" userId="ab9568c39a88b08a" providerId="LiveId" clId="{DE17E7E5-A9F7-445A-9D7B-5B83036C447A}" dt="2024-03-04T07:49:07.379" v="29" actId="20577"/>
          <ac:spMkLst>
            <pc:docMk/>
            <pc:sldMk cId="3381406513" sldId="2147473968"/>
            <ac:spMk id="2" creationId="{A2518717-EF87-0090-E7D4-4415084501BD}"/>
          </ac:spMkLst>
        </pc:spChg>
      </pc:sldChg>
      <pc:sldChg chg="del">
        <pc:chgData name="Tường SKHĐT" userId="ab9568c39a88b08a" providerId="LiveId" clId="{DE17E7E5-A9F7-445A-9D7B-5B83036C447A}" dt="2024-03-04T07:47:21.053" v="24" actId="2696"/>
        <pc:sldMkLst>
          <pc:docMk/>
          <pc:sldMk cId="1917389581" sldId="2147473980"/>
        </pc:sldMkLst>
      </pc:sldChg>
      <pc:sldChg chg="del">
        <pc:chgData name="Tường SKHĐT" userId="ab9568c39a88b08a" providerId="LiveId" clId="{DE17E7E5-A9F7-445A-9D7B-5B83036C447A}" dt="2024-03-04T07:47:21.053" v="24" actId="2696"/>
        <pc:sldMkLst>
          <pc:docMk/>
          <pc:sldMk cId="1223327909" sldId="2147474038"/>
        </pc:sldMkLst>
      </pc:sldChg>
      <pc:sldChg chg="del">
        <pc:chgData name="Tường SKHĐT" userId="ab9568c39a88b08a" providerId="LiveId" clId="{DE17E7E5-A9F7-445A-9D7B-5B83036C447A}" dt="2024-03-04T07:47:21.053" v="24" actId="2696"/>
        <pc:sldMkLst>
          <pc:docMk/>
          <pc:sldMk cId="2945248455" sldId="2147474039"/>
        </pc:sldMkLst>
      </pc:sldChg>
      <pc:sldChg chg="del">
        <pc:chgData name="Tường SKHĐT" userId="ab9568c39a88b08a" providerId="LiveId" clId="{DE17E7E5-A9F7-445A-9D7B-5B83036C447A}" dt="2024-03-04T07:47:21.053" v="24" actId="2696"/>
        <pc:sldMkLst>
          <pc:docMk/>
          <pc:sldMk cId="3122670402" sldId="2147474040"/>
        </pc:sldMkLst>
      </pc:sldChg>
      <pc:sldChg chg="add">
        <pc:chgData name="Tường SKHĐT" userId="ab9568c39a88b08a" providerId="LiveId" clId="{DE17E7E5-A9F7-445A-9D7B-5B83036C447A}" dt="2024-03-04T07:45:05.886" v="0"/>
        <pc:sldMkLst>
          <pc:docMk/>
          <pc:sldMk cId="1855791898" sldId="2147474108"/>
        </pc:sldMkLst>
      </pc:sldChg>
      <pc:sldChg chg="add">
        <pc:chgData name="Tường SKHĐT" userId="ab9568c39a88b08a" providerId="LiveId" clId="{DE17E7E5-A9F7-445A-9D7B-5B83036C447A}" dt="2024-03-04T07:45:05.886" v="0"/>
        <pc:sldMkLst>
          <pc:docMk/>
          <pc:sldMk cId="2625301549" sldId="2147474109"/>
        </pc:sldMkLst>
      </pc:sldChg>
      <pc:sldChg chg="add">
        <pc:chgData name="Tường SKHĐT" userId="ab9568c39a88b08a" providerId="LiveId" clId="{DE17E7E5-A9F7-445A-9D7B-5B83036C447A}" dt="2024-03-04T07:45:05.886" v="0"/>
        <pc:sldMkLst>
          <pc:docMk/>
          <pc:sldMk cId="3345894034" sldId="2147474110"/>
        </pc:sldMkLst>
      </pc:sldChg>
      <pc:sldChg chg="modSp add mod">
        <pc:chgData name="Tường SKHĐT" userId="ab9568c39a88b08a" providerId="LiveId" clId="{DE17E7E5-A9F7-445A-9D7B-5B83036C447A}" dt="2024-03-04T07:46:55.075" v="22" actId="20577"/>
        <pc:sldMkLst>
          <pc:docMk/>
          <pc:sldMk cId="3735850874" sldId="2147474111"/>
        </pc:sldMkLst>
        <pc:spChg chg="mod">
          <ac:chgData name="Tường SKHĐT" userId="ab9568c39a88b08a" providerId="LiveId" clId="{DE17E7E5-A9F7-445A-9D7B-5B83036C447A}" dt="2024-03-04T07:46:55.075" v="22" actId="20577"/>
          <ac:spMkLst>
            <pc:docMk/>
            <pc:sldMk cId="3735850874" sldId="2147474111"/>
            <ac:spMk id="4" creationId="{A8ED73C0-6DEB-F036-A81D-A84B4FA62951}"/>
          </ac:spMkLst>
        </pc:spChg>
      </pc:sldChg>
      <pc:sldChg chg="add">
        <pc:chgData name="Tường SKHĐT" userId="ab9568c39a88b08a" providerId="LiveId" clId="{DE17E7E5-A9F7-445A-9D7B-5B83036C447A}" dt="2024-03-04T07:48:33.633" v="25"/>
        <pc:sldMkLst>
          <pc:docMk/>
          <pc:sldMk cId="3810782053" sldId="2147476267"/>
        </pc:sldMkLst>
      </pc:sldChg>
      <pc:sldChg chg="addSp delSp modSp add mod">
        <pc:chgData name="Tường SKHĐT" userId="ab9568c39a88b08a" providerId="LiveId" clId="{DE17E7E5-A9F7-445A-9D7B-5B83036C447A}" dt="2024-03-04T07:52:16.694" v="148" actId="1076"/>
        <pc:sldMkLst>
          <pc:docMk/>
          <pc:sldMk cId="658060976" sldId="2147476268"/>
        </pc:sldMkLst>
        <pc:graphicFrameChg chg="mod modGraphic">
          <ac:chgData name="Tường SKHĐT" userId="ab9568c39a88b08a" providerId="LiveId" clId="{DE17E7E5-A9F7-445A-9D7B-5B83036C447A}" dt="2024-03-04T07:52:16.694" v="148" actId="1076"/>
          <ac:graphicFrameMkLst>
            <pc:docMk/>
            <pc:sldMk cId="658060976" sldId="2147476268"/>
            <ac:graphicFrameMk id="2" creationId="{39E2DA21-FF3E-F191-1589-8A33F036713F}"/>
          </ac:graphicFrameMkLst>
        </pc:graphicFrameChg>
        <pc:picChg chg="add mod">
          <ac:chgData name="Tường SKHĐT" userId="ab9568c39a88b08a" providerId="LiveId" clId="{DE17E7E5-A9F7-445A-9D7B-5B83036C447A}" dt="2024-03-04T07:51:41.777" v="49" actId="1076"/>
          <ac:picMkLst>
            <pc:docMk/>
            <pc:sldMk cId="658060976" sldId="2147476268"/>
            <ac:picMk id="4" creationId="{73751726-DFF7-E97A-8AEB-D8C73BAD3C99}"/>
          </ac:picMkLst>
        </pc:picChg>
        <pc:picChg chg="del">
          <ac:chgData name="Tường SKHĐT" userId="ab9568c39a88b08a" providerId="LiveId" clId="{DE17E7E5-A9F7-445A-9D7B-5B83036C447A}" dt="2024-03-04T07:50:17.988" v="32" actId="21"/>
          <ac:picMkLst>
            <pc:docMk/>
            <pc:sldMk cId="658060976" sldId="2147476268"/>
            <ac:picMk id="5" creationId="{D10FBE65-E1C5-BEDB-F8FA-B8331D6744C3}"/>
          </ac:picMkLst>
        </pc:picChg>
        <pc:picChg chg="mod">
          <ac:chgData name="Tường SKHĐT" userId="ab9568c39a88b08a" providerId="LiveId" clId="{DE17E7E5-A9F7-445A-9D7B-5B83036C447A}" dt="2024-03-04T07:51:38.211" v="48" actId="1076"/>
          <ac:picMkLst>
            <pc:docMk/>
            <pc:sldMk cId="658060976" sldId="2147476268"/>
            <ac:picMk id="8" creationId="{7DB2F177-144B-3554-D6FD-5EFA2071CF20}"/>
          </ac:picMkLst>
        </pc:picChg>
      </pc:sldChg>
    </pc:docChg>
  </pc:docChgLst>
  <pc:docChgLst>
    <pc:chgData name="Tường SKHĐT" userId="ab9568c39a88b08a" providerId="LiveId" clId="{BF26DD22-B540-4830-BD60-D425B6730396}"/>
    <pc:docChg chg="undo redo custSel addSld delSld modSld">
      <pc:chgData name="Tường SKHĐT" userId="ab9568c39a88b08a" providerId="LiveId" clId="{BF26DD22-B540-4830-BD60-D425B6730396}" dt="2024-06-06T06:31:39.374" v="8513" actId="20577"/>
      <pc:docMkLst>
        <pc:docMk/>
      </pc:docMkLst>
      <pc:sldChg chg="modSp add mod">
        <pc:chgData name="Tường SKHĐT" userId="ab9568c39a88b08a" providerId="LiveId" clId="{BF26DD22-B540-4830-BD60-D425B6730396}" dt="2024-06-04T09:56:21.666" v="5695" actId="2711"/>
        <pc:sldMkLst>
          <pc:docMk/>
          <pc:sldMk cId="3397864268" sldId="2147473590"/>
        </pc:sldMkLst>
        <pc:spChg chg="mod">
          <ac:chgData name="Tường SKHĐT" userId="ab9568c39a88b08a" providerId="LiveId" clId="{BF26DD22-B540-4830-BD60-D425B6730396}" dt="2024-06-04T09:36:26.942" v="5533" actId="20577"/>
          <ac:spMkLst>
            <pc:docMk/>
            <pc:sldMk cId="3397864268" sldId="2147473590"/>
            <ac:spMk id="2" creationId="{3C05F405-77A8-295C-5EC2-552D05A0E53C}"/>
          </ac:spMkLst>
        </pc:spChg>
        <pc:spChg chg="mod">
          <ac:chgData name="Tường SKHĐT" userId="ab9568c39a88b08a" providerId="LiveId" clId="{BF26DD22-B540-4830-BD60-D425B6730396}" dt="2024-06-04T09:56:21.666" v="5695" actId="2711"/>
          <ac:spMkLst>
            <pc:docMk/>
            <pc:sldMk cId="3397864268" sldId="2147473590"/>
            <ac:spMk id="10" creationId="{8124D21E-909E-1450-16D0-117CABF0D840}"/>
          </ac:spMkLst>
        </pc:spChg>
      </pc:sldChg>
      <pc:sldChg chg="addSp modSp mod">
        <pc:chgData name="Tường SKHĐT" userId="ab9568c39a88b08a" providerId="LiveId" clId="{BF26DD22-B540-4830-BD60-D425B6730396}" dt="2024-06-03T08:50:28.741" v="3251" actId="20577"/>
        <pc:sldMkLst>
          <pc:docMk/>
          <pc:sldMk cId="293803616" sldId="2147473681"/>
        </pc:sldMkLst>
        <pc:graphicFrameChg chg="mod modGraphic">
          <ac:chgData name="Tường SKHĐT" userId="ab9568c39a88b08a" providerId="LiveId" clId="{BF26DD22-B540-4830-BD60-D425B6730396}" dt="2024-06-03T08:50:28.741" v="3251" actId="20577"/>
          <ac:graphicFrameMkLst>
            <pc:docMk/>
            <pc:sldMk cId="293803616" sldId="2147473681"/>
            <ac:graphicFrameMk id="8" creationId="{B5E5335D-2EED-82AF-3A59-FAE8BB94EAE1}"/>
          </ac:graphicFrameMkLst>
        </pc:graphicFrameChg>
        <pc:picChg chg="add mod">
          <ac:chgData name="Tường SKHĐT" userId="ab9568c39a88b08a" providerId="LiveId" clId="{BF26DD22-B540-4830-BD60-D425B6730396}" dt="2024-06-03T08:49:53.840" v="3195" actId="14100"/>
          <ac:picMkLst>
            <pc:docMk/>
            <pc:sldMk cId="293803616" sldId="2147473681"/>
            <ac:picMk id="2" creationId="{F7E3A9DD-BA1D-FBDE-63BF-51A9253890F3}"/>
          </ac:picMkLst>
        </pc:picChg>
        <pc:picChg chg="mod">
          <ac:chgData name="Tường SKHĐT" userId="ab9568c39a88b08a" providerId="LiveId" clId="{BF26DD22-B540-4830-BD60-D425B6730396}" dt="2024-06-03T08:49:56.944" v="3197" actId="14100"/>
          <ac:picMkLst>
            <pc:docMk/>
            <pc:sldMk cId="293803616" sldId="2147473681"/>
            <ac:picMk id="4" creationId="{473B1434-00EE-10B0-62E8-8E8262E73F11}"/>
          </ac:picMkLst>
        </pc:picChg>
      </pc:sldChg>
      <pc:sldChg chg="delSp modSp mod">
        <pc:chgData name="Tường SKHĐT" userId="ab9568c39a88b08a" providerId="LiveId" clId="{BF26DD22-B540-4830-BD60-D425B6730396}" dt="2024-06-05T04:20:32.645" v="7144" actId="404"/>
        <pc:sldMkLst>
          <pc:docMk/>
          <pc:sldMk cId="3744426745" sldId="2147473737"/>
        </pc:sldMkLst>
        <pc:graphicFrameChg chg="mod modGraphic">
          <ac:chgData name="Tường SKHĐT" userId="ab9568c39a88b08a" providerId="LiveId" clId="{BF26DD22-B540-4830-BD60-D425B6730396}" dt="2024-06-05T04:20:32.645" v="7144" actId="404"/>
          <ac:graphicFrameMkLst>
            <pc:docMk/>
            <pc:sldMk cId="3744426745" sldId="2147473737"/>
            <ac:graphicFrameMk id="3" creationId="{1243D2EC-FD70-31EF-486E-0289B57D5A19}"/>
          </ac:graphicFrameMkLst>
        </pc:graphicFrameChg>
        <pc:picChg chg="mod">
          <ac:chgData name="Tường SKHĐT" userId="ab9568c39a88b08a" providerId="LiveId" clId="{BF26DD22-B540-4830-BD60-D425B6730396}" dt="2024-06-03T09:25:33.191" v="3306" actId="1076"/>
          <ac:picMkLst>
            <pc:docMk/>
            <pc:sldMk cId="3744426745" sldId="2147473737"/>
            <ac:picMk id="2" creationId="{56062293-557D-4F7E-7A6A-F260FA8216F1}"/>
          </ac:picMkLst>
        </pc:picChg>
        <pc:picChg chg="del">
          <ac:chgData name="Tường SKHĐT" userId="ab9568c39a88b08a" providerId="LiveId" clId="{BF26DD22-B540-4830-BD60-D425B6730396}" dt="2024-06-03T09:25:31.364" v="3305" actId="21"/>
          <ac:picMkLst>
            <pc:docMk/>
            <pc:sldMk cId="3744426745" sldId="2147473737"/>
            <ac:picMk id="5" creationId="{7A793CCB-A0C1-21A3-A0B2-7B5AEF2B3314}"/>
          </ac:picMkLst>
        </pc:picChg>
      </pc:sldChg>
      <pc:sldChg chg="modSp add mod">
        <pc:chgData name="Tường SKHĐT" userId="ab9568c39a88b08a" providerId="LiveId" clId="{BF26DD22-B540-4830-BD60-D425B6730396}" dt="2024-06-05T04:00:28.010" v="6608" actId="20577"/>
        <pc:sldMkLst>
          <pc:docMk/>
          <pc:sldMk cId="2148431958" sldId="2147473749"/>
        </pc:sldMkLst>
        <pc:graphicFrameChg chg="modGraphic">
          <ac:chgData name="Tường SKHĐT" userId="ab9568c39a88b08a" providerId="LiveId" clId="{BF26DD22-B540-4830-BD60-D425B6730396}" dt="2024-06-05T00:10:21.776" v="5924" actId="20577"/>
          <ac:graphicFrameMkLst>
            <pc:docMk/>
            <pc:sldMk cId="2148431958" sldId="2147473749"/>
            <ac:graphicFrameMk id="5" creationId="{3BF9F00E-0C95-BB01-5663-156262C9BFCD}"/>
          </ac:graphicFrameMkLst>
        </pc:graphicFrameChg>
        <pc:graphicFrameChg chg="mod modGraphic">
          <ac:chgData name="Tường SKHĐT" userId="ab9568c39a88b08a" providerId="LiveId" clId="{BF26DD22-B540-4830-BD60-D425B6730396}" dt="2024-06-05T04:00:28.010" v="6608" actId="20577"/>
          <ac:graphicFrameMkLst>
            <pc:docMk/>
            <pc:sldMk cId="2148431958" sldId="2147473749"/>
            <ac:graphicFrameMk id="8" creationId="{B5E5335D-2EED-82AF-3A59-FAE8BB94EAE1}"/>
          </ac:graphicFrameMkLst>
        </pc:graphicFrameChg>
      </pc:sldChg>
      <pc:sldChg chg="del">
        <pc:chgData name="Tường SKHĐT" userId="ab9568c39a88b08a" providerId="LiveId" clId="{BF26DD22-B540-4830-BD60-D425B6730396}" dt="2024-06-03T09:50:16.029" v="3506" actId="2696"/>
        <pc:sldMkLst>
          <pc:docMk/>
          <pc:sldMk cId="1076555901" sldId="2147473768"/>
        </pc:sldMkLst>
      </pc:sldChg>
      <pc:sldChg chg="addSp delSp modSp add mod">
        <pc:chgData name="Tường SKHĐT" userId="ab9568c39a88b08a" providerId="LiveId" clId="{BF26DD22-B540-4830-BD60-D425B6730396}" dt="2024-06-05T04:11:51.891" v="6984" actId="20577"/>
        <pc:sldMkLst>
          <pc:docMk/>
          <pc:sldMk cId="374992807" sldId="2147473797"/>
        </pc:sldMkLst>
        <pc:spChg chg="mod">
          <ac:chgData name="Tường SKHĐT" userId="ab9568c39a88b08a" providerId="LiveId" clId="{BF26DD22-B540-4830-BD60-D425B6730396}" dt="2024-06-03T10:06:58.713" v="3970" actId="20577"/>
          <ac:spMkLst>
            <pc:docMk/>
            <pc:sldMk cId="374992807" sldId="2147473797"/>
            <ac:spMk id="17" creationId="{819C62AF-660F-4A4C-8D60-DED895CA4F86}"/>
          </ac:spMkLst>
        </pc:spChg>
        <pc:spChg chg="mod">
          <ac:chgData name="Tường SKHĐT" userId="ab9568c39a88b08a" providerId="LiveId" clId="{BF26DD22-B540-4830-BD60-D425B6730396}" dt="2024-06-03T10:06:47.115" v="3963" actId="108"/>
          <ac:spMkLst>
            <pc:docMk/>
            <pc:sldMk cId="374992807" sldId="2147473797"/>
            <ac:spMk id="38" creationId="{E99E09BE-73DB-3EA0-743A-B6780F7EC077}"/>
          </ac:spMkLst>
        </pc:spChg>
        <pc:spChg chg="mod">
          <ac:chgData name="Tường SKHĐT" userId="ab9568c39a88b08a" providerId="LiveId" clId="{BF26DD22-B540-4830-BD60-D425B6730396}" dt="2024-06-03T10:05:50.308" v="3915" actId="20577"/>
          <ac:spMkLst>
            <pc:docMk/>
            <pc:sldMk cId="374992807" sldId="2147473797"/>
            <ac:spMk id="39" creationId="{7264A84C-57F7-F74D-C532-6F7E2AD94E1E}"/>
          </ac:spMkLst>
        </pc:spChg>
        <pc:spChg chg="mod">
          <ac:chgData name="Tường SKHĐT" userId="ab9568c39a88b08a" providerId="LiveId" clId="{BF26DD22-B540-4830-BD60-D425B6730396}" dt="2024-06-03T10:07:04.708" v="3973" actId="20577"/>
          <ac:spMkLst>
            <pc:docMk/>
            <pc:sldMk cId="374992807" sldId="2147473797"/>
            <ac:spMk id="43" creationId="{30203544-5CA4-077B-B78C-B19B96F8FC77}"/>
          </ac:spMkLst>
        </pc:spChg>
        <pc:spChg chg="del">
          <ac:chgData name="Tường SKHĐT" userId="ab9568c39a88b08a" providerId="LiveId" clId="{BF26DD22-B540-4830-BD60-D425B6730396}" dt="2024-06-03T10:05:58.959" v="3924" actId="21"/>
          <ac:spMkLst>
            <pc:docMk/>
            <pc:sldMk cId="374992807" sldId="2147473797"/>
            <ac:spMk id="44" creationId="{50C95BBD-E23A-B1B8-65E6-50F0672F1BF9}"/>
          </ac:spMkLst>
        </pc:spChg>
        <pc:spChg chg="del">
          <ac:chgData name="Tường SKHĐT" userId="ab9568c39a88b08a" providerId="LiveId" clId="{BF26DD22-B540-4830-BD60-D425B6730396}" dt="2024-06-03T10:06:11.537" v="3944" actId="21"/>
          <ac:spMkLst>
            <pc:docMk/>
            <pc:sldMk cId="374992807" sldId="2147473797"/>
            <ac:spMk id="45" creationId="{CFBD9A4B-0FDC-858C-D3AD-8AD513C11683}"/>
          </ac:spMkLst>
        </pc:spChg>
        <pc:grpChg chg="del">
          <ac:chgData name="Tường SKHĐT" userId="ab9568c39a88b08a" providerId="LiveId" clId="{BF26DD22-B540-4830-BD60-D425B6730396}" dt="2024-06-05T00:17:31.185" v="5927" actId="478"/>
          <ac:grpSpMkLst>
            <pc:docMk/>
            <pc:sldMk cId="374992807" sldId="2147473797"/>
            <ac:grpSpMk id="4" creationId="{DD6FE299-8573-1A4B-3C63-313A94891E7F}"/>
          </ac:grpSpMkLst>
        </pc:grpChg>
        <pc:grpChg chg="del">
          <ac:chgData name="Tường SKHĐT" userId="ab9568c39a88b08a" providerId="LiveId" clId="{BF26DD22-B540-4830-BD60-D425B6730396}" dt="2024-06-05T00:17:31.185" v="5927" actId="478"/>
          <ac:grpSpMkLst>
            <pc:docMk/>
            <pc:sldMk cId="374992807" sldId="2147473797"/>
            <ac:grpSpMk id="6" creationId="{E56EEAD7-BA7C-5393-023B-57E291DB0A7A}"/>
          </ac:grpSpMkLst>
        </pc:grpChg>
        <pc:graphicFrameChg chg="add mod modGraphic">
          <ac:chgData name="Tường SKHĐT" userId="ab9568c39a88b08a" providerId="LiveId" clId="{BF26DD22-B540-4830-BD60-D425B6730396}" dt="2024-06-05T04:09:48.421" v="6722" actId="20577"/>
          <ac:graphicFrameMkLst>
            <pc:docMk/>
            <pc:sldMk cId="374992807" sldId="2147473797"/>
            <ac:graphicFrameMk id="2" creationId="{0DCEDBE7-5717-07DB-A45E-C98816171781}"/>
          </ac:graphicFrameMkLst>
        </pc:graphicFrameChg>
        <pc:graphicFrameChg chg="mod modGraphic">
          <ac:chgData name="Tường SKHĐT" userId="ab9568c39a88b08a" providerId="LiveId" clId="{BF26DD22-B540-4830-BD60-D425B6730396}" dt="2024-06-05T04:11:51.891" v="6984" actId="20577"/>
          <ac:graphicFrameMkLst>
            <pc:docMk/>
            <pc:sldMk cId="374992807" sldId="2147473797"/>
            <ac:graphicFrameMk id="5" creationId="{623C9657-954D-219B-C03C-7393E8600955}"/>
          </ac:graphicFrameMkLst>
        </pc:graphicFrameChg>
        <pc:graphicFrameChg chg="mod modGraphic">
          <ac:chgData name="Tường SKHĐT" userId="ab9568c39a88b08a" providerId="LiveId" clId="{BF26DD22-B540-4830-BD60-D425B6730396}" dt="2024-06-05T04:11:10.395" v="6939" actId="20577"/>
          <ac:graphicFrameMkLst>
            <pc:docMk/>
            <pc:sldMk cId="374992807" sldId="2147473797"/>
            <ac:graphicFrameMk id="7" creationId="{8C111DB2-3155-8868-4AD6-91C52E56A6E9}"/>
          </ac:graphicFrameMkLst>
        </pc:graphicFrameChg>
        <pc:picChg chg="del">
          <ac:chgData name="Tường SKHĐT" userId="ab9568c39a88b08a" providerId="LiveId" clId="{BF26DD22-B540-4830-BD60-D425B6730396}" dt="2024-06-05T00:17:39.043" v="5929" actId="21"/>
          <ac:picMkLst>
            <pc:docMk/>
            <pc:sldMk cId="374992807" sldId="2147473797"/>
            <ac:picMk id="2" creationId="{5FCB53AA-6BFD-342E-CE53-282CBE00B9C3}"/>
          </ac:picMkLst>
        </pc:picChg>
        <pc:picChg chg="del">
          <ac:chgData name="Tường SKHĐT" userId="ab9568c39a88b08a" providerId="LiveId" clId="{BF26DD22-B540-4830-BD60-D425B6730396}" dt="2024-06-05T00:17:37.027" v="5928" actId="21"/>
          <ac:picMkLst>
            <pc:docMk/>
            <pc:sldMk cId="374992807" sldId="2147473797"/>
            <ac:picMk id="10" creationId="{1E5AC274-1FDC-ED10-46A7-61EEC50075A0}"/>
          </ac:picMkLst>
        </pc:picChg>
      </pc:sldChg>
      <pc:sldChg chg="delSp modSp mod">
        <pc:chgData name="Tường SKHĐT" userId="ab9568c39a88b08a" providerId="LiveId" clId="{BF26DD22-B540-4830-BD60-D425B6730396}" dt="2024-06-06T04:19:47.421" v="8400" actId="20577"/>
        <pc:sldMkLst>
          <pc:docMk/>
          <pc:sldMk cId="1957643202" sldId="2147473838"/>
        </pc:sldMkLst>
        <pc:graphicFrameChg chg="del">
          <ac:chgData name="Tường SKHĐT" userId="ab9568c39a88b08a" providerId="LiveId" clId="{BF26DD22-B540-4830-BD60-D425B6730396}" dt="2024-06-03T07:39:22.398" v="1" actId="21"/>
          <ac:graphicFrameMkLst>
            <pc:docMk/>
            <pc:sldMk cId="1957643202" sldId="2147473838"/>
            <ac:graphicFrameMk id="2" creationId="{3D10C42C-A72A-8A5A-1651-5B1873DA348D}"/>
          </ac:graphicFrameMkLst>
        </pc:graphicFrameChg>
        <pc:graphicFrameChg chg="mod modGraphic">
          <ac:chgData name="Tường SKHĐT" userId="ab9568c39a88b08a" providerId="LiveId" clId="{BF26DD22-B540-4830-BD60-D425B6730396}" dt="2024-06-06T04:19:47.421" v="8400" actId="20577"/>
          <ac:graphicFrameMkLst>
            <pc:docMk/>
            <pc:sldMk cId="1957643202" sldId="2147473838"/>
            <ac:graphicFrameMk id="3" creationId="{E8D888CF-4471-5BDD-6979-3419CB6F8D4F}"/>
          </ac:graphicFrameMkLst>
        </pc:graphicFrameChg>
      </pc:sldChg>
      <pc:sldChg chg="delSp modSp mod">
        <pc:chgData name="Tường SKHĐT" userId="ab9568c39a88b08a" providerId="LiveId" clId="{BF26DD22-B540-4830-BD60-D425B6730396}" dt="2024-06-06T06:31:39.374" v="8513" actId="20577"/>
        <pc:sldMkLst>
          <pc:docMk/>
          <pc:sldMk cId="3752301376" sldId="2147473839"/>
        </pc:sldMkLst>
        <pc:graphicFrameChg chg="del">
          <ac:chgData name="Tường SKHĐT" userId="ab9568c39a88b08a" providerId="LiveId" clId="{BF26DD22-B540-4830-BD60-D425B6730396}" dt="2024-06-03T07:41:50.609" v="10" actId="21"/>
          <ac:graphicFrameMkLst>
            <pc:docMk/>
            <pc:sldMk cId="3752301376" sldId="2147473839"/>
            <ac:graphicFrameMk id="2" creationId="{A9FB60DC-7853-E7DC-D06C-BB2C51468E98}"/>
          </ac:graphicFrameMkLst>
        </pc:graphicFrameChg>
        <pc:graphicFrameChg chg="mod modGraphic">
          <ac:chgData name="Tường SKHĐT" userId="ab9568c39a88b08a" providerId="LiveId" clId="{BF26DD22-B540-4830-BD60-D425B6730396}" dt="2024-06-06T06:31:39.374" v="8513" actId="20577"/>
          <ac:graphicFrameMkLst>
            <pc:docMk/>
            <pc:sldMk cId="3752301376" sldId="2147473839"/>
            <ac:graphicFrameMk id="3" creationId="{3A0F476A-9818-2794-EFBD-4ACC922C21B3}"/>
          </ac:graphicFrameMkLst>
        </pc:graphicFrameChg>
      </pc:sldChg>
      <pc:sldChg chg="del">
        <pc:chgData name="Tường SKHĐT" userId="ab9568c39a88b08a" providerId="LiveId" clId="{BF26DD22-B540-4830-BD60-D425B6730396}" dt="2024-06-03T08:47:43.555" v="3137" actId="2696"/>
        <pc:sldMkLst>
          <pc:docMk/>
          <pc:sldMk cId="595962106" sldId="2147473854"/>
        </pc:sldMkLst>
      </pc:sldChg>
      <pc:sldChg chg="delSp modSp mod">
        <pc:chgData name="Tường SKHĐT" userId="ab9568c39a88b08a" providerId="LiveId" clId="{BF26DD22-B540-4830-BD60-D425B6730396}" dt="2024-06-06T06:25:04.946" v="8475" actId="20577"/>
        <pc:sldMkLst>
          <pc:docMk/>
          <pc:sldMk cId="3676880401" sldId="2147473856"/>
        </pc:sldMkLst>
        <pc:graphicFrameChg chg="del">
          <ac:chgData name="Tường SKHĐT" userId="ab9568c39a88b08a" providerId="LiveId" clId="{BF26DD22-B540-4830-BD60-D425B6730396}" dt="2024-06-03T07:46:27.058" v="28" actId="21"/>
          <ac:graphicFrameMkLst>
            <pc:docMk/>
            <pc:sldMk cId="3676880401" sldId="2147473856"/>
            <ac:graphicFrameMk id="2" creationId="{15707C4E-E9BB-24D4-9927-942DF0690C1B}"/>
          </ac:graphicFrameMkLst>
        </pc:graphicFrameChg>
        <pc:graphicFrameChg chg="mod modGraphic">
          <ac:chgData name="Tường SKHĐT" userId="ab9568c39a88b08a" providerId="LiveId" clId="{BF26DD22-B540-4830-BD60-D425B6730396}" dt="2024-06-06T06:25:04.946" v="8475" actId="20577"/>
          <ac:graphicFrameMkLst>
            <pc:docMk/>
            <pc:sldMk cId="3676880401" sldId="2147473856"/>
            <ac:graphicFrameMk id="3" creationId="{147BBE17-B93F-B514-0556-659B112B05EE}"/>
          </ac:graphicFrameMkLst>
        </pc:graphicFrameChg>
      </pc:sldChg>
      <pc:sldChg chg="delSp modSp mod">
        <pc:chgData name="Tường SKHĐT" userId="ab9568c39a88b08a" providerId="LiveId" clId="{BF26DD22-B540-4830-BD60-D425B6730396}" dt="2024-06-05T04:21:31.805" v="7150" actId="20577"/>
        <pc:sldMkLst>
          <pc:docMk/>
          <pc:sldMk cId="667538659" sldId="2147473909"/>
        </pc:sldMkLst>
        <pc:graphicFrameChg chg="mod modGraphic">
          <ac:chgData name="Tường SKHĐT" userId="ab9568c39a88b08a" providerId="LiveId" clId="{BF26DD22-B540-4830-BD60-D425B6730396}" dt="2024-06-05T04:21:31.805" v="7150" actId="20577"/>
          <ac:graphicFrameMkLst>
            <pc:docMk/>
            <pc:sldMk cId="667538659" sldId="2147473909"/>
            <ac:graphicFrameMk id="6" creationId="{47027231-95EF-C8CE-4215-B126B807487B}"/>
          </ac:graphicFrameMkLst>
        </pc:graphicFrameChg>
        <pc:picChg chg="del">
          <ac:chgData name="Tường SKHĐT" userId="ab9568c39a88b08a" providerId="LiveId" clId="{BF26DD22-B540-4830-BD60-D425B6730396}" dt="2024-06-03T08:37:34.578" v="2800" actId="21"/>
          <ac:picMkLst>
            <pc:docMk/>
            <pc:sldMk cId="667538659" sldId="2147473909"/>
            <ac:picMk id="5" creationId="{9F8C8348-F47A-1927-E9B2-B4BD8A2CEB5C}"/>
          </ac:picMkLst>
        </pc:picChg>
        <pc:picChg chg="del">
          <ac:chgData name="Tường SKHĐT" userId="ab9568c39a88b08a" providerId="LiveId" clId="{BF26DD22-B540-4830-BD60-D425B6730396}" dt="2024-06-03T08:37:32.517" v="2799" actId="21"/>
          <ac:picMkLst>
            <pc:docMk/>
            <pc:sldMk cId="667538659" sldId="2147473909"/>
            <ac:picMk id="10" creationId="{2C7B1E7E-4E93-92F6-CD6E-A6ADB8E7D35C}"/>
          </ac:picMkLst>
        </pc:picChg>
      </pc:sldChg>
      <pc:sldChg chg="modSp add mod">
        <pc:chgData name="Tường SKHĐT" userId="ab9568c39a88b08a" providerId="LiveId" clId="{BF26DD22-B540-4830-BD60-D425B6730396}" dt="2024-06-05T07:43:39.707" v="7828" actId="20577"/>
        <pc:sldMkLst>
          <pc:docMk/>
          <pc:sldMk cId="2464111991" sldId="2147473931"/>
        </pc:sldMkLst>
        <pc:spChg chg="mod">
          <ac:chgData name="Tường SKHĐT" userId="ab9568c39a88b08a" providerId="LiveId" clId="{BF26DD22-B540-4830-BD60-D425B6730396}" dt="2024-06-04T09:36:12.903" v="5529" actId="20577"/>
          <ac:spMkLst>
            <pc:docMk/>
            <pc:sldMk cId="2464111991" sldId="2147473931"/>
            <ac:spMk id="2" creationId="{7E85904C-0816-BCFE-A790-528F626BBCB7}"/>
          </ac:spMkLst>
        </pc:spChg>
        <pc:graphicFrameChg chg="mod modGraphic">
          <ac:chgData name="Tường SKHĐT" userId="ab9568c39a88b08a" providerId="LiveId" clId="{BF26DD22-B540-4830-BD60-D425B6730396}" dt="2024-06-05T07:43:39.707" v="7828" actId="20577"/>
          <ac:graphicFrameMkLst>
            <pc:docMk/>
            <pc:sldMk cId="2464111991" sldId="2147473931"/>
            <ac:graphicFrameMk id="10" creationId="{83C0D92A-467E-3F41-0043-586F35EFB2C8}"/>
          </ac:graphicFrameMkLst>
        </pc:graphicFrameChg>
      </pc:sldChg>
      <pc:sldChg chg="add del">
        <pc:chgData name="Tường SKHĐT" userId="ab9568c39a88b08a" providerId="LiveId" clId="{BF26DD22-B540-4830-BD60-D425B6730396}" dt="2024-06-04T09:36:22.887" v="5530" actId="2696"/>
        <pc:sldMkLst>
          <pc:docMk/>
          <pc:sldMk cId="4292532031" sldId="2147473932"/>
        </pc:sldMkLst>
      </pc:sldChg>
      <pc:sldChg chg="del">
        <pc:chgData name="Tường SKHĐT" userId="ab9568c39a88b08a" providerId="LiveId" clId="{BF26DD22-B540-4830-BD60-D425B6730396}" dt="2024-06-03T10:02:10.604" v="3791" actId="2696"/>
        <pc:sldMkLst>
          <pc:docMk/>
          <pc:sldMk cId="2698442417" sldId="2147473941"/>
        </pc:sldMkLst>
      </pc:sldChg>
      <pc:sldChg chg="delSp modSp del mod">
        <pc:chgData name="Tường SKHĐT" userId="ab9568c39a88b08a" providerId="LiveId" clId="{BF26DD22-B540-4830-BD60-D425B6730396}" dt="2024-06-06T06:25:59.948" v="8477" actId="2696"/>
        <pc:sldMkLst>
          <pc:docMk/>
          <pc:sldMk cId="2336329201" sldId="2147474029"/>
        </pc:sldMkLst>
        <pc:graphicFrameChg chg="mod modGraphic">
          <ac:chgData name="Tường SKHĐT" userId="ab9568c39a88b08a" providerId="LiveId" clId="{BF26DD22-B540-4830-BD60-D425B6730396}" dt="2024-06-03T08:36:40.655" v="2768" actId="1076"/>
          <ac:graphicFrameMkLst>
            <pc:docMk/>
            <pc:sldMk cId="2336329201" sldId="2147474029"/>
            <ac:graphicFrameMk id="5" creationId="{803F5A21-C851-F4CD-D6D0-98750525D970}"/>
          </ac:graphicFrameMkLst>
        </pc:graphicFrameChg>
        <pc:graphicFrameChg chg="del mod">
          <ac:chgData name="Tường SKHĐT" userId="ab9568c39a88b08a" providerId="LiveId" clId="{BF26DD22-B540-4830-BD60-D425B6730396}" dt="2024-06-03T08:37:20.010" v="2798" actId="21"/>
          <ac:graphicFrameMkLst>
            <pc:docMk/>
            <pc:sldMk cId="2336329201" sldId="2147474029"/>
            <ac:graphicFrameMk id="7" creationId="{F7F63D90-2D03-D7B0-B54A-ACAE3A2514D1}"/>
          </ac:graphicFrameMkLst>
        </pc:graphicFrameChg>
      </pc:sldChg>
      <pc:sldChg chg="del">
        <pc:chgData name="Tường SKHĐT" userId="ab9568c39a88b08a" providerId="LiveId" clId="{BF26DD22-B540-4830-BD60-D425B6730396}" dt="2024-06-06T06:27:06.279" v="8493" actId="2696"/>
        <pc:sldMkLst>
          <pc:docMk/>
          <pc:sldMk cId="3281434389" sldId="2147474030"/>
        </pc:sldMkLst>
      </pc:sldChg>
      <pc:sldChg chg="del">
        <pc:chgData name="Tường SKHĐT" userId="ab9568c39a88b08a" providerId="LiveId" clId="{BF26DD22-B540-4830-BD60-D425B6730396}" dt="2024-06-03T08:40:51.802" v="2802" actId="2696"/>
        <pc:sldMkLst>
          <pc:docMk/>
          <pc:sldMk cId="193244852" sldId="2147474035"/>
        </pc:sldMkLst>
      </pc:sldChg>
      <pc:sldChg chg="add del">
        <pc:chgData name="Tường SKHĐT" userId="ab9568c39a88b08a" providerId="LiveId" clId="{BF26DD22-B540-4830-BD60-D425B6730396}" dt="2024-06-03T08:15:54.141" v="475" actId="2696"/>
        <pc:sldMkLst>
          <pc:docMk/>
          <pc:sldMk cId="742557594" sldId="2147474058"/>
        </pc:sldMkLst>
      </pc:sldChg>
      <pc:sldChg chg="modSp">
        <pc:chgData name="Tường SKHĐT" userId="ab9568c39a88b08a" providerId="LiveId" clId="{BF26DD22-B540-4830-BD60-D425B6730396}" dt="2024-06-03T07:57:04.180" v="195" actId="20577"/>
        <pc:sldMkLst>
          <pc:docMk/>
          <pc:sldMk cId="1717178828" sldId="2147474062"/>
        </pc:sldMkLst>
        <pc:graphicFrameChg chg="mod">
          <ac:chgData name="Tường SKHĐT" userId="ab9568c39a88b08a" providerId="LiveId" clId="{BF26DD22-B540-4830-BD60-D425B6730396}" dt="2024-06-03T07:57:04.180" v="195" actId="20577"/>
          <ac:graphicFrameMkLst>
            <pc:docMk/>
            <pc:sldMk cId="1717178828" sldId="2147474062"/>
            <ac:graphicFrameMk id="4" creationId="{05525E3A-345C-05CF-789A-93E9F1CA2ECD}"/>
          </ac:graphicFrameMkLst>
        </pc:graphicFrameChg>
      </pc:sldChg>
      <pc:sldChg chg="del">
        <pc:chgData name="Tường SKHĐT" userId="ab9568c39a88b08a" providerId="LiveId" clId="{BF26DD22-B540-4830-BD60-D425B6730396}" dt="2024-06-03T08:47:47.110" v="3138" actId="2696"/>
        <pc:sldMkLst>
          <pc:docMk/>
          <pc:sldMk cId="3467510938" sldId="2147474066"/>
        </pc:sldMkLst>
      </pc:sldChg>
      <pc:sldChg chg="del">
        <pc:chgData name="Tường SKHĐT" userId="ab9568c39a88b08a" providerId="LiveId" clId="{BF26DD22-B540-4830-BD60-D425B6730396}" dt="2024-06-03T09:51:43.070" v="3578" actId="2696"/>
        <pc:sldMkLst>
          <pc:docMk/>
          <pc:sldMk cId="1945692351" sldId="2147474072"/>
        </pc:sldMkLst>
      </pc:sldChg>
      <pc:sldChg chg="del">
        <pc:chgData name="Tường SKHĐT" userId="ab9568c39a88b08a" providerId="LiveId" clId="{BF26DD22-B540-4830-BD60-D425B6730396}" dt="2024-06-03T09:51:47.151" v="3579" actId="2696"/>
        <pc:sldMkLst>
          <pc:docMk/>
          <pc:sldMk cId="3262629240" sldId="2147474087"/>
        </pc:sldMkLst>
      </pc:sldChg>
      <pc:sldChg chg="del">
        <pc:chgData name="Tường SKHĐT" userId="ab9568c39a88b08a" providerId="LiveId" clId="{BF26DD22-B540-4830-BD60-D425B6730396}" dt="2024-06-03T09:51:52.870" v="3580" actId="2696"/>
        <pc:sldMkLst>
          <pc:docMk/>
          <pc:sldMk cId="2883300989" sldId="2147474089"/>
        </pc:sldMkLst>
      </pc:sldChg>
      <pc:sldChg chg="del">
        <pc:chgData name="Tường SKHĐT" userId="ab9568c39a88b08a" providerId="LiveId" clId="{BF26DD22-B540-4830-BD60-D425B6730396}" dt="2024-06-03T09:51:52.870" v="3580" actId="2696"/>
        <pc:sldMkLst>
          <pc:docMk/>
          <pc:sldMk cId="3050222322" sldId="2147474090"/>
        </pc:sldMkLst>
      </pc:sldChg>
      <pc:sldChg chg="del">
        <pc:chgData name="Tường SKHĐT" userId="ab9568c39a88b08a" providerId="LiveId" clId="{BF26DD22-B540-4830-BD60-D425B6730396}" dt="2024-06-03T09:51:52.870" v="3580" actId="2696"/>
        <pc:sldMkLst>
          <pc:docMk/>
          <pc:sldMk cId="4203442311" sldId="2147474091"/>
        </pc:sldMkLst>
      </pc:sldChg>
      <pc:sldChg chg="del">
        <pc:chgData name="Tường SKHĐT" userId="ab9568c39a88b08a" providerId="LiveId" clId="{BF26DD22-B540-4830-BD60-D425B6730396}" dt="2024-06-03T09:51:52.870" v="3580" actId="2696"/>
        <pc:sldMkLst>
          <pc:docMk/>
          <pc:sldMk cId="2331025929" sldId="2147474093"/>
        </pc:sldMkLst>
      </pc:sldChg>
      <pc:sldChg chg="delSp modSp add del mod">
        <pc:chgData name="Tường SKHĐT" userId="ab9568c39a88b08a" providerId="LiveId" clId="{BF26DD22-B540-4830-BD60-D425B6730396}" dt="2024-06-05T07:20:03.042" v="7288" actId="2696"/>
        <pc:sldMkLst>
          <pc:docMk/>
          <pc:sldMk cId="1429449759" sldId="2147474098"/>
        </pc:sldMkLst>
        <pc:spChg chg="mod">
          <ac:chgData name="Tường SKHĐT" userId="ab9568c39a88b08a" providerId="LiveId" clId="{BF26DD22-B540-4830-BD60-D425B6730396}" dt="2024-06-03T10:00:14.989" v="3708" actId="14100"/>
          <ac:spMkLst>
            <pc:docMk/>
            <pc:sldMk cId="1429449759" sldId="2147474098"/>
            <ac:spMk id="2" creationId="{80B010A5-BE7C-125F-5306-6787FBC54788}"/>
          </ac:spMkLst>
        </pc:spChg>
        <pc:graphicFrameChg chg="del mod">
          <ac:chgData name="Tường SKHĐT" userId="ab9568c39a88b08a" providerId="LiveId" clId="{BF26DD22-B540-4830-BD60-D425B6730396}" dt="2024-06-03T10:00:11.856" v="3707" actId="21"/>
          <ac:graphicFrameMkLst>
            <pc:docMk/>
            <pc:sldMk cId="1429449759" sldId="2147474098"/>
            <ac:graphicFrameMk id="3" creationId="{2C742E60-ED4F-C870-F665-DD535A28480A}"/>
          </ac:graphicFrameMkLst>
        </pc:graphicFrameChg>
      </pc:sldChg>
      <pc:sldChg chg="del">
        <pc:chgData name="Tường SKHĐT" userId="ab9568c39a88b08a" providerId="LiveId" clId="{BF26DD22-B540-4830-BD60-D425B6730396}" dt="2024-06-03T09:48:39.593" v="3499" actId="2696"/>
        <pc:sldMkLst>
          <pc:docMk/>
          <pc:sldMk cId="3810782053" sldId="2147476267"/>
        </pc:sldMkLst>
      </pc:sldChg>
      <pc:sldChg chg="del">
        <pc:chgData name="Tường SKHĐT" userId="ab9568c39a88b08a" providerId="LiveId" clId="{BF26DD22-B540-4830-BD60-D425B6730396}" dt="2024-06-03T09:49:30.669" v="3503" actId="2696"/>
        <pc:sldMkLst>
          <pc:docMk/>
          <pc:sldMk cId="658060976" sldId="2147476268"/>
        </pc:sldMkLst>
      </pc:sldChg>
      <pc:sldChg chg="del">
        <pc:chgData name="Tường SKHĐT" userId="ab9568c39a88b08a" providerId="LiveId" clId="{BF26DD22-B540-4830-BD60-D425B6730396}" dt="2024-06-03T09:50:12.388" v="3505" actId="2696"/>
        <pc:sldMkLst>
          <pc:docMk/>
          <pc:sldMk cId="2537962088" sldId="2147476269"/>
        </pc:sldMkLst>
      </pc:sldChg>
      <pc:sldChg chg="del">
        <pc:chgData name="Tường SKHĐT" userId="ab9568c39a88b08a" providerId="LiveId" clId="{BF26DD22-B540-4830-BD60-D425B6730396}" dt="2024-06-03T09:02:14.205" v="3257" actId="2696"/>
        <pc:sldMkLst>
          <pc:docMk/>
          <pc:sldMk cId="21564158" sldId="2147476270"/>
        </pc:sldMkLst>
      </pc:sldChg>
      <pc:sldChg chg="del">
        <pc:chgData name="Tường SKHĐT" userId="ab9568c39a88b08a" providerId="LiveId" clId="{BF26DD22-B540-4830-BD60-D425B6730396}" dt="2024-06-03T09:50:21.863" v="3507" actId="2696"/>
        <pc:sldMkLst>
          <pc:docMk/>
          <pc:sldMk cId="1126041171" sldId="2147476273"/>
        </pc:sldMkLst>
      </pc:sldChg>
      <pc:sldChg chg="del">
        <pc:chgData name="Tường SKHĐT" userId="ab9568c39a88b08a" providerId="LiveId" clId="{BF26DD22-B540-4830-BD60-D425B6730396}" dt="2024-06-03T09:49:17.187" v="3501" actId="2696"/>
        <pc:sldMkLst>
          <pc:docMk/>
          <pc:sldMk cId="1113046406" sldId="2147476274"/>
        </pc:sldMkLst>
      </pc:sldChg>
      <pc:sldChg chg="del">
        <pc:chgData name="Tường SKHĐT" userId="ab9568c39a88b08a" providerId="LiveId" clId="{BF26DD22-B540-4830-BD60-D425B6730396}" dt="2024-06-03T08:48:29.681" v="3142" actId="2696"/>
        <pc:sldMkLst>
          <pc:docMk/>
          <pc:sldMk cId="3584243345" sldId="2147476276"/>
        </pc:sldMkLst>
      </pc:sldChg>
      <pc:sldChg chg="del">
        <pc:chgData name="Tường SKHĐT" userId="ab9568c39a88b08a" providerId="LiveId" clId="{BF26DD22-B540-4830-BD60-D425B6730396}" dt="2024-06-03T09:02:38.593" v="3260" actId="2696"/>
        <pc:sldMkLst>
          <pc:docMk/>
          <pc:sldMk cId="162674851" sldId="2147476278"/>
        </pc:sldMkLst>
      </pc:sldChg>
      <pc:sldChg chg="addSp delSp modSp add del mod">
        <pc:chgData name="Tường SKHĐT" userId="ab9568c39a88b08a" providerId="LiveId" clId="{BF26DD22-B540-4830-BD60-D425B6730396}" dt="2024-06-06T03:56:54.314" v="8336" actId="1076"/>
        <pc:sldMkLst>
          <pc:docMk/>
          <pc:sldMk cId="2446367148" sldId="2147476279"/>
        </pc:sldMkLst>
        <pc:spChg chg="add del mod">
          <ac:chgData name="Tường SKHĐT" userId="ab9568c39a88b08a" providerId="LiveId" clId="{BF26DD22-B540-4830-BD60-D425B6730396}" dt="2024-06-03T09:04:15.359" v="3265" actId="20577"/>
          <ac:spMkLst>
            <pc:docMk/>
            <pc:sldMk cId="2446367148" sldId="2147476279"/>
            <ac:spMk id="2" creationId="{E3F2BF9A-C482-E244-621B-6DF71CDC208B}"/>
          </ac:spMkLst>
        </pc:spChg>
        <pc:graphicFrameChg chg="mod modGraphic">
          <ac:chgData name="Tường SKHĐT" userId="ab9568c39a88b08a" providerId="LiveId" clId="{BF26DD22-B540-4830-BD60-D425B6730396}" dt="2024-06-06T03:56:54.314" v="8336" actId="1076"/>
          <ac:graphicFrameMkLst>
            <pc:docMk/>
            <pc:sldMk cId="2446367148" sldId="2147476279"/>
            <ac:graphicFrameMk id="8" creationId="{B5E5335D-2EED-82AF-3A59-FAE8BB94EAE1}"/>
          </ac:graphicFrameMkLst>
        </pc:graphicFrameChg>
      </pc:sldChg>
      <pc:sldChg chg="del">
        <pc:chgData name="Tường SKHĐT" userId="ab9568c39a88b08a" providerId="LiveId" clId="{BF26DD22-B540-4830-BD60-D425B6730396}" dt="2024-06-03T09:02:22.239" v="3259" actId="2696"/>
        <pc:sldMkLst>
          <pc:docMk/>
          <pc:sldMk cId="1661513993" sldId="2147476280"/>
        </pc:sldMkLst>
      </pc:sldChg>
      <pc:sldChg chg="del">
        <pc:chgData name="Tường SKHĐT" userId="ab9568c39a88b08a" providerId="LiveId" clId="{BF26DD22-B540-4830-BD60-D425B6730396}" dt="2024-06-03T09:01:34.703" v="3253" actId="2696"/>
        <pc:sldMkLst>
          <pc:docMk/>
          <pc:sldMk cId="450195679" sldId="2147476281"/>
        </pc:sldMkLst>
      </pc:sldChg>
      <pc:sldChg chg="del">
        <pc:chgData name="Tường SKHĐT" userId="ab9568c39a88b08a" providerId="LiveId" clId="{BF26DD22-B540-4830-BD60-D425B6730396}" dt="2024-06-03T09:51:52.870" v="3580" actId="2696"/>
        <pc:sldMkLst>
          <pc:docMk/>
          <pc:sldMk cId="3540580074" sldId="2147476282"/>
        </pc:sldMkLst>
      </pc:sldChg>
      <pc:sldChg chg="addSp delSp modSp mod">
        <pc:chgData name="Tường SKHĐT" userId="ab9568c39a88b08a" providerId="LiveId" clId="{BF26DD22-B540-4830-BD60-D425B6730396}" dt="2024-06-05T00:26:30.397" v="6036" actId="1076"/>
        <pc:sldMkLst>
          <pc:docMk/>
          <pc:sldMk cId="2587634274" sldId="2147476283"/>
        </pc:sldMkLst>
        <pc:graphicFrameChg chg="add mod">
          <ac:chgData name="Tường SKHĐT" userId="ab9568c39a88b08a" providerId="LiveId" clId="{BF26DD22-B540-4830-BD60-D425B6730396}" dt="2024-06-05T00:22:38.436" v="5965"/>
          <ac:graphicFrameMkLst>
            <pc:docMk/>
            <pc:sldMk cId="2587634274" sldId="2147476283"/>
            <ac:graphicFrameMk id="2" creationId="{129FCC4A-DC83-1E4A-072F-D180BF04B7C7}"/>
          </ac:graphicFrameMkLst>
        </pc:graphicFrameChg>
        <pc:graphicFrameChg chg="del">
          <ac:chgData name="Tường SKHĐT" userId="ab9568c39a88b08a" providerId="LiveId" clId="{BF26DD22-B540-4830-BD60-D425B6730396}" dt="2024-06-03T10:01:42.699" v="3788" actId="21"/>
          <ac:graphicFrameMkLst>
            <pc:docMk/>
            <pc:sldMk cId="2587634274" sldId="2147476283"/>
            <ac:graphicFrameMk id="2" creationId="{F78C65D7-1EFB-F3E0-2872-D1AB9E9D24D7}"/>
          </ac:graphicFrameMkLst>
        </pc:graphicFrameChg>
        <pc:graphicFrameChg chg="mod modGraphic">
          <ac:chgData name="Tường SKHĐT" userId="ab9568c39a88b08a" providerId="LiveId" clId="{BF26DD22-B540-4830-BD60-D425B6730396}" dt="2024-06-05T00:24:55.821" v="5988" actId="1076"/>
          <ac:graphicFrameMkLst>
            <pc:docMk/>
            <pc:sldMk cId="2587634274" sldId="2147476283"/>
            <ac:graphicFrameMk id="3" creationId="{0B2274AF-63B0-4ECE-D2AB-7AE7B50BCD17}"/>
          </ac:graphicFrameMkLst>
        </pc:graphicFrameChg>
        <pc:graphicFrameChg chg="del mod modGraphic">
          <ac:chgData name="Tường SKHĐT" userId="ab9568c39a88b08a" providerId="LiveId" clId="{BF26DD22-B540-4830-BD60-D425B6730396}" dt="2024-06-05T00:23:24.888" v="5972" actId="21"/>
          <ac:graphicFrameMkLst>
            <pc:docMk/>
            <pc:sldMk cId="2587634274" sldId="2147476283"/>
            <ac:graphicFrameMk id="4" creationId="{474455DF-E469-C7CD-A6FE-5B11C2A5F113}"/>
          </ac:graphicFrameMkLst>
        </pc:graphicFrameChg>
        <pc:graphicFrameChg chg="mod modGraphic">
          <ac:chgData name="Tường SKHĐT" userId="ab9568c39a88b08a" providerId="LiveId" clId="{BF26DD22-B540-4830-BD60-D425B6730396}" dt="2024-06-05T00:26:24.457" v="6028" actId="6549"/>
          <ac:graphicFrameMkLst>
            <pc:docMk/>
            <pc:sldMk cId="2587634274" sldId="2147476283"/>
            <ac:graphicFrameMk id="5" creationId="{D718C9CE-2313-B2A8-8E3A-99BAB0CCA16C}"/>
          </ac:graphicFrameMkLst>
        </pc:graphicFrameChg>
        <pc:graphicFrameChg chg="add mod modGraphic">
          <ac:chgData name="Tường SKHĐT" userId="ab9568c39a88b08a" providerId="LiveId" clId="{BF26DD22-B540-4830-BD60-D425B6730396}" dt="2024-06-05T00:26:30.397" v="6036" actId="1076"/>
          <ac:graphicFrameMkLst>
            <pc:docMk/>
            <pc:sldMk cId="2587634274" sldId="2147476283"/>
            <ac:graphicFrameMk id="8" creationId="{9C4B0F0C-CA79-4774-2E1B-3F392FCFA3AA}"/>
          </ac:graphicFrameMkLst>
        </pc:graphicFrameChg>
      </pc:sldChg>
      <pc:sldChg chg="del">
        <pc:chgData name="Tường SKHĐT" userId="ab9568c39a88b08a" providerId="LiveId" clId="{BF26DD22-B540-4830-BD60-D425B6730396}" dt="2024-06-03T09:04:44.759" v="3267" actId="2696"/>
        <pc:sldMkLst>
          <pc:docMk/>
          <pc:sldMk cId="2059360754" sldId="2147476284"/>
        </pc:sldMkLst>
      </pc:sldChg>
      <pc:sldChg chg="del">
        <pc:chgData name="Tường SKHĐT" userId="ab9568c39a88b08a" providerId="LiveId" clId="{BF26DD22-B540-4830-BD60-D425B6730396}" dt="2024-06-03T09:49:22.350" v="3502" actId="2696"/>
        <pc:sldMkLst>
          <pc:docMk/>
          <pc:sldMk cId="1477445291" sldId="2147476285"/>
        </pc:sldMkLst>
      </pc:sldChg>
      <pc:sldChg chg="delSp modSp add mod">
        <pc:chgData name="Tường SKHĐT" userId="ab9568c39a88b08a" providerId="LiveId" clId="{BF26DD22-B540-4830-BD60-D425B6730396}" dt="2024-06-06T04:43:17.514" v="8469" actId="20577"/>
        <pc:sldMkLst>
          <pc:docMk/>
          <pc:sldMk cId="1148494934" sldId="2147476289"/>
        </pc:sldMkLst>
        <pc:spChg chg="del">
          <ac:chgData name="Tường SKHĐT" userId="ab9568c39a88b08a" providerId="LiveId" clId="{BF26DD22-B540-4830-BD60-D425B6730396}" dt="2024-06-04T00:39:54.760" v="3984" actId="21"/>
          <ac:spMkLst>
            <pc:docMk/>
            <pc:sldMk cId="1148494934" sldId="2147476289"/>
            <ac:spMk id="3" creationId="{4CFE866E-47DC-E6E9-E9C9-8F0831EE5DBC}"/>
          </ac:spMkLst>
        </pc:spChg>
        <pc:graphicFrameChg chg="mod modGraphic">
          <ac:chgData name="Tường SKHĐT" userId="ab9568c39a88b08a" providerId="LiveId" clId="{BF26DD22-B540-4830-BD60-D425B6730396}" dt="2024-06-06T04:43:17.514" v="8469" actId="20577"/>
          <ac:graphicFrameMkLst>
            <pc:docMk/>
            <pc:sldMk cId="1148494934" sldId="2147476289"/>
            <ac:graphicFrameMk id="2" creationId="{10C5F233-6621-7622-EA80-075EC4FE2515}"/>
          </ac:graphicFrameMkLst>
        </pc:graphicFrameChg>
        <pc:graphicFrameChg chg="del">
          <ac:chgData name="Tường SKHĐT" userId="ab9568c39a88b08a" providerId="LiveId" clId="{BF26DD22-B540-4830-BD60-D425B6730396}" dt="2024-06-04T00:39:57.944" v="3985" actId="21"/>
          <ac:graphicFrameMkLst>
            <pc:docMk/>
            <pc:sldMk cId="1148494934" sldId="2147476289"/>
            <ac:graphicFrameMk id="4" creationId="{DB4DD8AF-E777-1B9B-49AB-93CC1CCA9E25}"/>
          </ac:graphicFrameMkLst>
        </pc:graphicFrameChg>
      </pc:sldChg>
      <pc:sldChg chg="delSp modSp add mod">
        <pc:chgData name="Tường SKHĐT" userId="ab9568c39a88b08a" providerId="LiveId" clId="{BF26DD22-B540-4830-BD60-D425B6730396}" dt="2024-06-05T08:58:30.643" v="8222"/>
        <pc:sldMkLst>
          <pc:docMk/>
          <pc:sldMk cId="688313979" sldId="2147476290"/>
        </pc:sldMkLst>
        <pc:spChg chg="del">
          <ac:chgData name="Tường SKHĐT" userId="ab9568c39a88b08a" providerId="LiveId" clId="{BF26DD22-B540-4830-BD60-D425B6730396}" dt="2024-06-04T00:40:08.686" v="3989" actId="21"/>
          <ac:spMkLst>
            <pc:docMk/>
            <pc:sldMk cId="688313979" sldId="2147476290"/>
            <ac:spMk id="2" creationId="{6ACB1248-0124-DF0A-79BC-EF336CBCA9D4}"/>
          </ac:spMkLst>
        </pc:spChg>
        <pc:spChg chg="mod">
          <ac:chgData name="Tường SKHĐT" userId="ab9568c39a88b08a" providerId="LiveId" clId="{BF26DD22-B540-4830-BD60-D425B6730396}" dt="2024-06-05T08:57:44.999" v="8218" actId="1076"/>
          <ac:spMkLst>
            <pc:docMk/>
            <pc:sldMk cId="688313979" sldId="2147476290"/>
            <ac:spMk id="5" creationId="{85B0C6AB-4906-5932-12D4-5FAF7DC72C97}"/>
          </ac:spMkLst>
        </pc:spChg>
        <pc:graphicFrameChg chg="mod modGraphic">
          <ac:chgData name="Tường SKHĐT" userId="ab9568c39a88b08a" providerId="LiveId" clId="{BF26DD22-B540-4830-BD60-D425B6730396}" dt="2024-06-05T08:58:30.643" v="8222"/>
          <ac:graphicFrameMkLst>
            <pc:docMk/>
            <pc:sldMk cId="688313979" sldId="2147476290"/>
            <ac:graphicFrameMk id="2" creationId="{0706E620-4038-A2FB-B0E9-1D9A26E521F4}"/>
          </ac:graphicFrameMkLst>
        </pc:graphicFrameChg>
        <pc:graphicFrameChg chg="del">
          <ac:chgData name="Tường SKHĐT" userId="ab9568c39a88b08a" providerId="LiveId" clId="{BF26DD22-B540-4830-BD60-D425B6730396}" dt="2024-06-04T00:40:06.005" v="3988" actId="21"/>
          <ac:graphicFrameMkLst>
            <pc:docMk/>
            <pc:sldMk cId="688313979" sldId="2147476290"/>
            <ac:graphicFrameMk id="3" creationId="{46012D10-E0AB-6CFB-5133-01CEEB25A586}"/>
          </ac:graphicFrameMkLst>
        </pc:graphicFrameChg>
      </pc:sldChg>
      <pc:sldChg chg="del">
        <pc:chgData name="Tường SKHĐT" userId="ab9568c39a88b08a" providerId="LiveId" clId="{BF26DD22-B540-4830-BD60-D425B6730396}" dt="2024-06-03T09:07:32.653" v="3300" actId="2696"/>
        <pc:sldMkLst>
          <pc:docMk/>
          <pc:sldMk cId="3777797239" sldId="2147476291"/>
        </pc:sldMkLst>
      </pc:sldChg>
      <pc:sldChg chg="delSp add mod">
        <pc:chgData name="Tường SKHĐT" userId="ab9568c39a88b08a" providerId="LiveId" clId="{BF26DD22-B540-4830-BD60-D425B6730396}" dt="2024-06-04T00:56:07.449" v="3998" actId="21"/>
        <pc:sldMkLst>
          <pc:docMk/>
          <pc:sldMk cId="3750809582" sldId="2147476292"/>
        </pc:sldMkLst>
        <pc:spChg chg="del">
          <ac:chgData name="Tường SKHĐT" userId="ab9568c39a88b08a" providerId="LiveId" clId="{BF26DD22-B540-4830-BD60-D425B6730396}" dt="2024-06-04T00:56:07.449" v="3998" actId="21"/>
          <ac:spMkLst>
            <pc:docMk/>
            <pc:sldMk cId="3750809582" sldId="2147476292"/>
            <ac:spMk id="2" creationId="{F286F751-E411-3955-FCC7-EC79FA24EA93}"/>
          </ac:spMkLst>
        </pc:spChg>
        <pc:graphicFrameChg chg="del">
          <ac:chgData name="Tường SKHĐT" userId="ab9568c39a88b08a" providerId="LiveId" clId="{BF26DD22-B540-4830-BD60-D425B6730396}" dt="2024-06-04T00:55:59.661" v="3995" actId="21"/>
          <ac:graphicFrameMkLst>
            <pc:docMk/>
            <pc:sldMk cId="3750809582" sldId="2147476292"/>
            <ac:graphicFrameMk id="3" creationId="{C864B965-FE7B-6C75-98D3-101AD5A751D3}"/>
          </ac:graphicFrameMkLst>
        </pc:graphicFrameChg>
      </pc:sldChg>
      <pc:sldChg chg="delSp modSp add del mod">
        <pc:chgData name="Tường SKHĐT" userId="ab9568c39a88b08a" providerId="LiveId" clId="{BF26DD22-B540-4830-BD60-D425B6730396}" dt="2024-06-04T07:48:15.580" v="4849" actId="2696"/>
        <pc:sldMkLst>
          <pc:docMk/>
          <pc:sldMk cId="1622498757" sldId="2147476293"/>
        </pc:sldMkLst>
        <pc:spChg chg="del">
          <ac:chgData name="Tường SKHĐT" userId="ab9568c39a88b08a" providerId="LiveId" clId="{BF26DD22-B540-4830-BD60-D425B6730396}" dt="2024-06-04T00:56:16.167" v="4000" actId="21"/>
          <ac:spMkLst>
            <pc:docMk/>
            <pc:sldMk cId="1622498757" sldId="2147476293"/>
            <ac:spMk id="3" creationId="{AA2CD85F-79C8-0382-BBB9-F23139FEC934}"/>
          </ac:spMkLst>
        </pc:spChg>
        <pc:graphicFrameChg chg="del">
          <ac:chgData name="Tường SKHĐT" userId="ab9568c39a88b08a" providerId="LiveId" clId="{BF26DD22-B540-4830-BD60-D425B6730396}" dt="2024-06-04T00:56:18.212" v="4001" actId="21"/>
          <ac:graphicFrameMkLst>
            <pc:docMk/>
            <pc:sldMk cId="1622498757" sldId="2147476293"/>
            <ac:graphicFrameMk id="2" creationId="{52B417EC-48C0-BE0E-D2F0-9893CF18F79E}"/>
          </ac:graphicFrameMkLst>
        </pc:graphicFrameChg>
        <pc:graphicFrameChg chg="mod modGraphic">
          <ac:chgData name="Tường SKHĐT" userId="ab9568c39a88b08a" providerId="LiveId" clId="{BF26DD22-B540-4830-BD60-D425B6730396}" dt="2024-06-04T01:00:49.907" v="4017" actId="255"/>
          <ac:graphicFrameMkLst>
            <pc:docMk/>
            <pc:sldMk cId="1622498757" sldId="2147476293"/>
            <ac:graphicFrameMk id="4" creationId="{97EBC3A3-F5DF-90E8-870F-0D4910AF8292}"/>
          </ac:graphicFrameMkLst>
        </pc:graphicFrameChg>
      </pc:sldChg>
      <pc:sldChg chg="delSp modSp add mod">
        <pc:chgData name="Tường SKHĐT" userId="ab9568c39a88b08a" providerId="LiveId" clId="{BF26DD22-B540-4830-BD60-D425B6730396}" dt="2024-06-05T08:58:06.953" v="8221" actId="2164"/>
        <pc:sldMkLst>
          <pc:docMk/>
          <pc:sldMk cId="2878178469" sldId="2147476294"/>
        </pc:sldMkLst>
        <pc:spChg chg="del">
          <ac:chgData name="Tường SKHĐT" userId="ab9568c39a88b08a" providerId="LiveId" clId="{BF26DD22-B540-4830-BD60-D425B6730396}" dt="2024-06-04T00:40:03.436" v="3987" actId="21"/>
          <ac:spMkLst>
            <pc:docMk/>
            <pc:sldMk cId="2878178469" sldId="2147476294"/>
            <ac:spMk id="2" creationId="{A513152F-280A-085C-8EEE-7C5BB6076E47}"/>
          </ac:spMkLst>
        </pc:spChg>
        <pc:spChg chg="mod">
          <ac:chgData name="Tường SKHĐT" userId="ab9568c39a88b08a" providerId="LiveId" clId="{BF26DD22-B540-4830-BD60-D425B6730396}" dt="2024-06-04T00:58:03.565" v="4011" actId="1076"/>
          <ac:spMkLst>
            <pc:docMk/>
            <pc:sldMk cId="2878178469" sldId="2147476294"/>
            <ac:spMk id="5" creationId="{85B0C6AB-4906-5932-12D4-5FAF7DC72C97}"/>
          </ac:spMkLst>
        </pc:spChg>
        <pc:graphicFrameChg chg="del mod modGraphic">
          <ac:chgData name="Tường SKHĐT" userId="ab9568c39a88b08a" providerId="LiveId" clId="{BF26DD22-B540-4830-BD60-D425B6730396}" dt="2024-06-04T06:47:54.733" v="4032" actId="21"/>
          <ac:graphicFrameMkLst>
            <pc:docMk/>
            <pc:sldMk cId="2878178469" sldId="2147476294"/>
            <ac:graphicFrameMk id="2" creationId="{4353A0F4-183E-7954-F2CF-79CFF192E017}"/>
          </ac:graphicFrameMkLst>
        </pc:graphicFrameChg>
        <pc:graphicFrameChg chg="mod modGraphic">
          <ac:chgData name="Tường SKHĐT" userId="ab9568c39a88b08a" providerId="LiveId" clId="{BF26DD22-B540-4830-BD60-D425B6730396}" dt="2024-06-05T08:58:06.953" v="8221" actId="2164"/>
          <ac:graphicFrameMkLst>
            <pc:docMk/>
            <pc:sldMk cId="2878178469" sldId="2147476294"/>
            <ac:graphicFrameMk id="2" creationId="{890EDF08-E5AA-2197-F0D3-0FF1FD40CEC3}"/>
          </ac:graphicFrameMkLst>
        </pc:graphicFrameChg>
        <pc:graphicFrameChg chg="del mod modGraphic">
          <ac:chgData name="Tường SKHĐT" userId="ab9568c39a88b08a" providerId="LiveId" clId="{BF26DD22-B540-4830-BD60-D425B6730396}" dt="2024-06-05T08:46:48.801" v="8169" actId="21"/>
          <ac:graphicFrameMkLst>
            <pc:docMk/>
            <pc:sldMk cId="2878178469" sldId="2147476294"/>
            <ac:graphicFrameMk id="3" creationId="{86BB0C32-79B8-8931-9097-E3126675F0B9}"/>
          </ac:graphicFrameMkLst>
        </pc:graphicFrameChg>
        <pc:graphicFrameChg chg="del">
          <ac:chgData name="Tường SKHĐT" userId="ab9568c39a88b08a" providerId="LiveId" clId="{BF26DD22-B540-4830-BD60-D425B6730396}" dt="2024-06-04T00:40:00.969" v="3986" actId="21"/>
          <ac:graphicFrameMkLst>
            <pc:docMk/>
            <pc:sldMk cId="2878178469" sldId="2147476294"/>
            <ac:graphicFrameMk id="4" creationId="{F29C71C5-EB27-45ED-ED8C-32DD69490B75}"/>
          </ac:graphicFrameMkLst>
        </pc:graphicFrameChg>
      </pc:sldChg>
      <pc:sldChg chg="delSp modSp add mod">
        <pc:chgData name="Tường SKHĐT" userId="ab9568c39a88b08a" providerId="LiveId" clId="{BF26DD22-B540-4830-BD60-D425B6730396}" dt="2024-06-06T04:18:14.386" v="8398" actId="1076"/>
        <pc:sldMkLst>
          <pc:docMk/>
          <pc:sldMk cId="3597625721" sldId="2147476295"/>
        </pc:sldMkLst>
        <pc:spChg chg="del">
          <ac:chgData name="Tường SKHĐT" userId="ab9568c39a88b08a" providerId="LiveId" clId="{BF26DD22-B540-4830-BD60-D425B6730396}" dt="2024-06-04T00:40:13.722" v="3991" actId="21"/>
          <ac:spMkLst>
            <pc:docMk/>
            <pc:sldMk cId="3597625721" sldId="2147476295"/>
            <ac:spMk id="2" creationId="{6E418A37-D855-4267-1B9A-53B0DCF69EA2}"/>
          </ac:spMkLst>
        </pc:spChg>
        <pc:spChg chg="mod">
          <ac:chgData name="Tường SKHĐT" userId="ab9568c39a88b08a" providerId="LiveId" clId="{BF26DD22-B540-4830-BD60-D425B6730396}" dt="2024-06-06T04:18:14.386" v="8398" actId="1076"/>
          <ac:spMkLst>
            <pc:docMk/>
            <pc:sldMk cId="3597625721" sldId="2147476295"/>
            <ac:spMk id="5" creationId="{85B0C6AB-4906-5932-12D4-5FAF7DC72C97}"/>
          </ac:spMkLst>
        </pc:spChg>
        <pc:graphicFrameChg chg="del mod modGraphic">
          <ac:chgData name="Tường SKHĐT" userId="ab9568c39a88b08a" providerId="LiveId" clId="{BF26DD22-B540-4830-BD60-D425B6730396}" dt="2024-06-05T08:59:31.184" v="8223" actId="21"/>
          <ac:graphicFrameMkLst>
            <pc:docMk/>
            <pc:sldMk cId="3597625721" sldId="2147476295"/>
            <ac:graphicFrameMk id="2" creationId="{7949FFC6-8E9D-E637-FFB6-4952900E422A}"/>
          </ac:graphicFrameMkLst>
        </pc:graphicFrameChg>
        <pc:graphicFrameChg chg="del">
          <ac:chgData name="Tường SKHĐT" userId="ab9568c39a88b08a" providerId="LiveId" clId="{BF26DD22-B540-4830-BD60-D425B6730396}" dt="2024-06-06T04:17:12.834" v="8386" actId="21"/>
          <ac:graphicFrameMkLst>
            <pc:docMk/>
            <pc:sldMk cId="3597625721" sldId="2147476295"/>
            <ac:graphicFrameMk id="2" creationId="{D34F2357-D934-79D3-A54F-E489D34D2B48}"/>
          </ac:graphicFrameMkLst>
        </pc:graphicFrameChg>
        <pc:graphicFrameChg chg="mod modGraphic">
          <ac:chgData name="Tường SKHĐT" userId="ab9568c39a88b08a" providerId="LiveId" clId="{BF26DD22-B540-4830-BD60-D425B6730396}" dt="2024-06-06T04:18:12.363" v="8397" actId="1076"/>
          <ac:graphicFrameMkLst>
            <pc:docMk/>
            <pc:sldMk cId="3597625721" sldId="2147476295"/>
            <ac:graphicFrameMk id="3" creationId="{01035512-31C4-EE18-0699-E3683F741487}"/>
          </ac:graphicFrameMkLst>
        </pc:graphicFrameChg>
        <pc:graphicFrameChg chg="del">
          <ac:chgData name="Tường SKHĐT" userId="ab9568c39a88b08a" providerId="LiveId" clId="{BF26DD22-B540-4830-BD60-D425B6730396}" dt="2024-06-04T00:40:11.382" v="3990" actId="21"/>
          <ac:graphicFrameMkLst>
            <pc:docMk/>
            <pc:sldMk cId="3597625721" sldId="2147476295"/>
            <ac:graphicFrameMk id="3" creationId="{9121F1FA-62B7-86F5-B67C-38A15D0CB229}"/>
          </ac:graphicFrameMkLst>
        </pc:graphicFrameChg>
      </pc:sldChg>
      <pc:sldChg chg="delSp add mod">
        <pc:chgData name="Tường SKHĐT" userId="ab9568c39a88b08a" providerId="LiveId" clId="{BF26DD22-B540-4830-BD60-D425B6730396}" dt="2024-06-04T00:55:54.295" v="3993" actId="21"/>
        <pc:sldMkLst>
          <pc:docMk/>
          <pc:sldMk cId="3503445169" sldId="2147476296"/>
        </pc:sldMkLst>
        <pc:spChg chg="del">
          <ac:chgData name="Tường SKHĐT" userId="ab9568c39a88b08a" providerId="LiveId" clId="{BF26DD22-B540-4830-BD60-D425B6730396}" dt="2024-06-04T00:55:54.295" v="3993" actId="21"/>
          <ac:spMkLst>
            <pc:docMk/>
            <pc:sldMk cId="3503445169" sldId="2147476296"/>
            <ac:spMk id="3" creationId="{0E6E3BDF-70B3-3FA4-8395-958BFC1DD3B7}"/>
          </ac:spMkLst>
        </pc:spChg>
        <pc:graphicFrameChg chg="del">
          <ac:chgData name="Tường SKHĐT" userId="ab9568c39a88b08a" providerId="LiveId" clId="{BF26DD22-B540-4830-BD60-D425B6730396}" dt="2024-06-04T00:55:51.944" v="3992" actId="21"/>
          <ac:graphicFrameMkLst>
            <pc:docMk/>
            <pc:sldMk cId="3503445169" sldId="2147476296"/>
            <ac:graphicFrameMk id="2" creationId="{63B64B00-9B3D-C118-3447-A40F4BC26D40}"/>
          </ac:graphicFrameMkLst>
        </pc:graphicFrameChg>
      </pc:sldChg>
      <pc:sldChg chg="delSp add mod">
        <pc:chgData name="Tường SKHĐT" userId="ab9568c39a88b08a" providerId="LiveId" clId="{BF26DD22-B540-4830-BD60-D425B6730396}" dt="2024-06-04T00:56:10.296" v="3999" actId="21"/>
        <pc:sldMkLst>
          <pc:docMk/>
          <pc:sldMk cId="57984394" sldId="2147476297"/>
        </pc:sldMkLst>
        <pc:spChg chg="del">
          <ac:chgData name="Tường SKHĐT" userId="ab9568c39a88b08a" providerId="LiveId" clId="{BF26DD22-B540-4830-BD60-D425B6730396}" dt="2024-06-04T00:56:10.296" v="3999" actId="21"/>
          <ac:spMkLst>
            <pc:docMk/>
            <pc:sldMk cId="57984394" sldId="2147476297"/>
            <ac:spMk id="2" creationId="{A627AEB3-4F31-F607-DC5A-BB768E4E1C76}"/>
          </ac:spMkLst>
        </pc:spChg>
        <pc:graphicFrameChg chg="del">
          <ac:chgData name="Tường SKHĐT" userId="ab9568c39a88b08a" providerId="LiveId" clId="{BF26DD22-B540-4830-BD60-D425B6730396}" dt="2024-06-04T00:55:57.368" v="3994" actId="21"/>
          <ac:graphicFrameMkLst>
            <pc:docMk/>
            <pc:sldMk cId="57984394" sldId="2147476297"/>
            <ac:graphicFrameMk id="3" creationId="{94AB81E9-7361-D149-967C-EBB0931F3C9A}"/>
          </ac:graphicFrameMkLst>
        </pc:graphicFrameChg>
      </pc:sldChg>
      <pc:sldChg chg="delSp modSp add mod">
        <pc:chgData name="Tường SKHĐT" userId="ab9568c39a88b08a" providerId="LiveId" clId="{BF26DD22-B540-4830-BD60-D425B6730396}" dt="2024-06-05T08:55:37.654" v="8200" actId="21"/>
        <pc:sldMkLst>
          <pc:docMk/>
          <pc:sldMk cId="1396951847" sldId="2147476299"/>
        </pc:sldMkLst>
        <pc:spChg chg="del">
          <ac:chgData name="Tường SKHĐT" userId="ab9568c39a88b08a" providerId="LiveId" clId="{BF26DD22-B540-4830-BD60-D425B6730396}" dt="2024-06-04T00:56:31.507" v="4005" actId="21"/>
          <ac:spMkLst>
            <pc:docMk/>
            <pc:sldMk cId="1396951847" sldId="2147476299"/>
            <ac:spMk id="3" creationId="{41EE0388-26AF-84F9-5A9B-F994A9F4CFAE}"/>
          </ac:spMkLst>
        </pc:spChg>
        <pc:graphicFrameChg chg="del">
          <ac:chgData name="Tường SKHĐT" userId="ab9568c39a88b08a" providerId="LiveId" clId="{BF26DD22-B540-4830-BD60-D425B6730396}" dt="2024-06-04T00:56:02.131" v="3996" actId="21"/>
          <ac:graphicFrameMkLst>
            <pc:docMk/>
            <pc:sldMk cId="1396951847" sldId="2147476299"/>
            <ac:graphicFrameMk id="2" creationId="{EAB82F56-F0E3-445B-2B47-A19CF82C3089}"/>
          </ac:graphicFrameMkLst>
        </pc:graphicFrameChg>
        <pc:graphicFrameChg chg="del mod modGraphic">
          <ac:chgData name="Tường SKHĐT" userId="ab9568c39a88b08a" providerId="LiveId" clId="{BF26DD22-B540-4830-BD60-D425B6730396}" dt="2024-06-05T08:55:37.654" v="8200" actId="21"/>
          <ac:graphicFrameMkLst>
            <pc:docMk/>
            <pc:sldMk cId="1396951847" sldId="2147476299"/>
            <ac:graphicFrameMk id="4" creationId="{AE606332-9F4F-37F5-4763-577DD82F566C}"/>
          </ac:graphicFrameMkLst>
        </pc:graphicFrameChg>
      </pc:sldChg>
      <pc:sldChg chg="delSp modSp add mod">
        <pc:chgData name="Tường SKHĐT" userId="ab9568c39a88b08a" providerId="LiveId" clId="{BF26DD22-B540-4830-BD60-D425B6730396}" dt="2024-06-05T09:02:19.439" v="8242" actId="1076"/>
        <pc:sldMkLst>
          <pc:docMk/>
          <pc:sldMk cId="2109460124" sldId="2147476300"/>
        </pc:sldMkLst>
        <pc:spChg chg="del">
          <ac:chgData name="Tường SKHĐT" userId="ab9568c39a88b08a" providerId="LiveId" clId="{BF26DD22-B540-4830-BD60-D425B6730396}" dt="2024-06-04T00:56:27.993" v="4004" actId="21"/>
          <ac:spMkLst>
            <pc:docMk/>
            <pc:sldMk cId="2109460124" sldId="2147476300"/>
            <ac:spMk id="2" creationId="{74CD7810-7BAD-12E6-03A3-26B497E3AD4A}"/>
          </ac:spMkLst>
        </pc:spChg>
        <pc:spChg chg="mod">
          <ac:chgData name="Tường SKHĐT" userId="ab9568c39a88b08a" providerId="LiveId" clId="{BF26DD22-B540-4830-BD60-D425B6730396}" dt="2024-06-05T09:02:19.439" v="8242" actId="1076"/>
          <ac:spMkLst>
            <pc:docMk/>
            <pc:sldMk cId="2109460124" sldId="2147476300"/>
            <ac:spMk id="5" creationId="{85B0C6AB-4906-5932-12D4-5FAF7DC72C97}"/>
          </ac:spMkLst>
        </pc:spChg>
        <pc:graphicFrameChg chg="mod modGraphic">
          <ac:chgData name="Tường SKHĐT" userId="ab9568c39a88b08a" providerId="LiveId" clId="{BF26DD22-B540-4830-BD60-D425B6730396}" dt="2024-06-05T09:02:17.627" v="8241" actId="1076"/>
          <ac:graphicFrameMkLst>
            <pc:docMk/>
            <pc:sldMk cId="2109460124" sldId="2147476300"/>
            <ac:graphicFrameMk id="2" creationId="{2B7F8A9F-C093-4EF3-CD9A-79CC68C82826}"/>
          </ac:graphicFrameMkLst>
        </pc:graphicFrameChg>
        <pc:graphicFrameChg chg="del">
          <ac:chgData name="Tường SKHĐT" userId="ab9568c39a88b08a" providerId="LiveId" clId="{BF26DD22-B540-4830-BD60-D425B6730396}" dt="2024-06-04T00:56:04.610" v="3997" actId="21"/>
          <ac:graphicFrameMkLst>
            <pc:docMk/>
            <pc:sldMk cId="2109460124" sldId="2147476300"/>
            <ac:graphicFrameMk id="3" creationId="{C2DC9862-746D-6EEA-F22A-5F1F66F1C601}"/>
          </ac:graphicFrameMkLst>
        </pc:graphicFrameChg>
      </pc:sldChg>
      <pc:sldChg chg="delSp modSp add mod">
        <pc:chgData name="Tường SKHĐT" userId="ab9568c39a88b08a" providerId="LiveId" clId="{BF26DD22-B540-4830-BD60-D425B6730396}" dt="2024-06-05T08:59:35.870" v="8224" actId="21"/>
        <pc:sldMkLst>
          <pc:docMk/>
          <pc:sldMk cId="167876669" sldId="2147476301"/>
        </pc:sldMkLst>
        <pc:spChg chg="del">
          <ac:chgData name="Tường SKHĐT" userId="ab9568c39a88b08a" providerId="LiveId" clId="{BF26DD22-B540-4830-BD60-D425B6730396}" dt="2024-06-04T00:56:22.107" v="4002" actId="21"/>
          <ac:spMkLst>
            <pc:docMk/>
            <pc:sldMk cId="167876669" sldId="2147476301"/>
            <ac:spMk id="3" creationId="{B69FBE8C-067D-133D-7983-1E84276DBA22}"/>
          </ac:spMkLst>
        </pc:spChg>
        <pc:spChg chg="mod">
          <ac:chgData name="Tường SKHĐT" userId="ab9568c39a88b08a" providerId="LiveId" clId="{BF26DD22-B540-4830-BD60-D425B6730396}" dt="2024-06-04T01:02:02.424" v="4022" actId="1076"/>
          <ac:spMkLst>
            <pc:docMk/>
            <pc:sldMk cId="167876669" sldId="2147476301"/>
            <ac:spMk id="5" creationId="{85B0C6AB-4906-5932-12D4-5FAF7DC72C97}"/>
          </ac:spMkLst>
        </pc:spChg>
        <pc:graphicFrameChg chg="del">
          <ac:chgData name="Tường SKHĐT" userId="ab9568c39a88b08a" providerId="LiveId" clId="{BF26DD22-B540-4830-BD60-D425B6730396}" dt="2024-06-04T00:56:24.615" v="4003" actId="21"/>
          <ac:graphicFrameMkLst>
            <pc:docMk/>
            <pc:sldMk cId="167876669" sldId="2147476301"/>
            <ac:graphicFrameMk id="2" creationId="{8B6CFCBE-20E0-F07A-A0D4-942C428C03F5}"/>
          </ac:graphicFrameMkLst>
        </pc:graphicFrameChg>
        <pc:graphicFrameChg chg="del mod modGraphic">
          <ac:chgData name="Tường SKHĐT" userId="ab9568c39a88b08a" providerId="LiveId" clId="{BF26DD22-B540-4830-BD60-D425B6730396}" dt="2024-06-05T08:59:35.870" v="8224" actId="21"/>
          <ac:graphicFrameMkLst>
            <pc:docMk/>
            <pc:sldMk cId="167876669" sldId="2147476301"/>
            <ac:graphicFrameMk id="4" creationId="{F6A643B1-AED6-2BDD-924A-8CB2D2008CC8}"/>
          </ac:graphicFrameMkLst>
        </pc:graphicFrameChg>
      </pc:sldChg>
      <pc:sldChg chg="modSp mod">
        <pc:chgData name="Tường SKHĐT" userId="ab9568c39a88b08a" providerId="LiveId" clId="{BF26DD22-B540-4830-BD60-D425B6730396}" dt="2024-06-03T08:45:16.419" v="3127" actId="404"/>
        <pc:sldMkLst>
          <pc:docMk/>
          <pc:sldMk cId="4268301146" sldId="2147476302"/>
        </pc:sldMkLst>
        <pc:spChg chg="mod">
          <ac:chgData name="Tường SKHĐT" userId="ab9568c39a88b08a" providerId="LiveId" clId="{BF26DD22-B540-4830-BD60-D425B6730396}" dt="2024-06-03T08:08:07.886" v="233" actId="20577"/>
          <ac:spMkLst>
            <pc:docMk/>
            <pc:sldMk cId="4268301146" sldId="2147476302"/>
            <ac:spMk id="3" creationId="{9C4B6EDD-2FF8-1579-A98A-96F6002EC4FF}"/>
          </ac:spMkLst>
        </pc:spChg>
        <pc:spChg chg="mod">
          <ac:chgData name="Tường SKHĐT" userId="ab9568c39a88b08a" providerId="LiveId" clId="{BF26DD22-B540-4830-BD60-D425B6730396}" dt="2024-06-03T08:45:16.419" v="3127" actId="404"/>
          <ac:spMkLst>
            <pc:docMk/>
            <pc:sldMk cId="4268301146" sldId="2147476302"/>
            <ac:spMk id="4" creationId="{6F7A86B9-0DB5-3970-A9B2-D9B62430A14A}"/>
          </ac:spMkLst>
        </pc:spChg>
        <pc:spChg chg="mod">
          <ac:chgData name="Tường SKHĐT" userId="ab9568c39a88b08a" providerId="LiveId" clId="{BF26DD22-B540-4830-BD60-D425B6730396}" dt="2024-06-03T08:13:06.359" v="424" actId="1076"/>
          <ac:spMkLst>
            <pc:docMk/>
            <pc:sldMk cId="4268301146" sldId="2147476302"/>
            <ac:spMk id="6" creationId="{06D03D79-0B62-8633-2463-3F508B07C798}"/>
          </ac:spMkLst>
        </pc:spChg>
        <pc:spChg chg="mod">
          <ac:chgData name="Tường SKHĐT" userId="ab9568c39a88b08a" providerId="LiveId" clId="{BF26DD22-B540-4830-BD60-D425B6730396}" dt="2024-06-03T08:12:55.771" v="391" actId="1076"/>
          <ac:spMkLst>
            <pc:docMk/>
            <pc:sldMk cId="4268301146" sldId="2147476302"/>
            <ac:spMk id="7" creationId="{E6639C72-69F2-1AB3-FDD1-BBD1532EF732}"/>
          </ac:spMkLst>
        </pc:spChg>
        <pc:graphicFrameChg chg="mod">
          <ac:chgData name="Tường SKHĐT" userId="ab9568c39a88b08a" providerId="LiveId" clId="{BF26DD22-B540-4830-BD60-D425B6730396}" dt="2024-06-03T08:12:44.470" v="348"/>
          <ac:graphicFrameMkLst>
            <pc:docMk/>
            <pc:sldMk cId="4268301146" sldId="2147476302"/>
            <ac:graphicFrameMk id="2" creationId="{346F163C-66BC-C7A6-BB15-9C16C1787CC5}"/>
          </ac:graphicFrameMkLst>
        </pc:graphicFrameChg>
        <pc:graphicFrameChg chg="mod">
          <ac:chgData name="Tường SKHĐT" userId="ab9568c39a88b08a" providerId="LiveId" clId="{BF26DD22-B540-4830-BD60-D425B6730396}" dt="2024-06-03T08:09:38.410" v="291"/>
          <ac:graphicFrameMkLst>
            <pc:docMk/>
            <pc:sldMk cId="4268301146" sldId="2147476302"/>
            <ac:graphicFrameMk id="5" creationId="{75A55BE3-D598-1BB1-2774-416D11B1FB7C}"/>
          </ac:graphicFrameMkLst>
        </pc:graphicFrameChg>
      </pc:sldChg>
      <pc:sldChg chg="del">
        <pc:chgData name="Tường SKHĐT" userId="ab9568c39a88b08a" providerId="LiveId" clId="{BF26DD22-B540-4830-BD60-D425B6730396}" dt="2024-06-03T09:51:30.069" v="3577" actId="2696"/>
        <pc:sldMkLst>
          <pc:docMk/>
          <pc:sldMk cId="403413558" sldId="2147476305"/>
        </pc:sldMkLst>
      </pc:sldChg>
      <pc:sldChg chg="modSp del">
        <pc:chgData name="Tường SKHĐT" userId="ab9568c39a88b08a" providerId="LiveId" clId="{BF26DD22-B540-4830-BD60-D425B6730396}" dt="2024-06-03T09:51:02.641" v="3575" actId="2696"/>
        <pc:sldMkLst>
          <pc:docMk/>
          <pc:sldMk cId="2684027591" sldId="2147476306"/>
        </pc:sldMkLst>
        <pc:graphicFrameChg chg="mod">
          <ac:chgData name="Tường SKHĐT" userId="ab9568c39a88b08a" providerId="LiveId" clId="{BF26DD22-B540-4830-BD60-D425B6730396}" dt="2024-06-03T09:07:09.778" v="3299" actId="20577"/>
          <ac:graphicFrameMkLst>
            <pc:docMk/>
            <pc:sldMk cId="2684027591" sldId="2147476306"/>
            <ac:graphicFrameMk id="6" creationId="{3C28C46B-D524-DA33-E029-5802ABC9CE66}"/>
          </ac:graphicFrameMkLst>
        </pc:graphicFrameChg>
      </pc:sldChg>
      <pc:sldChg chg="delSp modSp mod">
        <pc:chgData name="Tường SKHĐT" userId="ab9568c39a88b08a" providerId="LiveId" clId="{BF26DD22-B540-4830-BD60-D425B6730396}" dt="2024-06-05T03:54:02.364" v="6517" actId="403"/>
        <pc:sldMkLst>
          <pc:docMk/>
          <pc:sldMk cId="3671866131" sldId="2147476307"/>
        </pc:sldMkLst>
        <pc:spChg chg="mod">
          <ac:chgData name="Tường SKHĐT" userId="ab9568c39a88b08a" providerId="LiveId" clId="{BF26DD22-B540-4830-BD60-D425B6730396}" dt="2024-06-03T07:47:33.665" v="68" actId="20577"/>
          <ac:spMkLst>
            <pc:docMk/>
            <pc:sldMk cId="3671866131" sldId="2147476307"/>
            <ac:spMk id="3" creationId="{41F7B89A-950B-BCEA-7B34-24C31F06EEAE}"/>
          </ac:spMkLst>
        </pc:spChg>
        <pc:graphicFrameChg chg="mod modGraphic">
          <ac:chgData name="Tường SKHĐT" userId="ab9568c39a88b08a" providerId="LiveId" clId="{BF26DD22-B540-4830-BD60-D425B6730396}" dt="2024-06-05T03:54:02.364" v="6517" actId="403"/>
          <ac:graphicFrameMkLst>
            <pc:docMk/>
            <pc:sldMk cId="3671866131" sldId="2147476307"/>
            <ac:graphicFrameMk id="2" creationId="{FF345DD7-220E-A262-E9B6-916197F59CB8}"/>
          </ac:graphicFrameMkLst>
        </pc:graphicFrameChg>
        <pc:graphicFrameChg chg="del">
          <ac:chgData name="Tường SKHĐT" userId="ab9568c39a88b08a" providerId="LiveId" clId="{BF26DD22-B540-4830-BD60-D425B6730396}" dt="2024-06-03T07:47:46.299" v="70" actId="21"/>
          <ac:graphicFrameMkLst>
            <pc:docMk/>
            <pc:sldMk cId="3671866131" sldId="2147476307"/>
            <ac:graphicFrameMk id="7" creationId="{44DF5160-FAD9-6BB3-47D7-3D885B32156A}"/>
          </ac:graphicFrameMkLst>
        </pc:graphicFrameChg>
      </pc:sldChg>
      <pc:sldChg chg="delSp modSp mod">
        <pc:chgData name="Tường SKHĐT" userId="ab9568c39a88b08a" providerId="LiveId" clId="{BF26DD22-B540-4830-BD60-D425B6730396}" dt="2024-06-06T04:06:44.903" v="8384" actId="20577"/>
        <pc:sldMkLst>
          <pc:docMk/>
          <pc:sldMk cId="3507308410" sldId="2147476308"/>
        </pc:sldMkLst>
        <pc:spChg chg="mod">
          <ac:chgData name="Tường SKHĐT" userId="ab9568c39a88b08a" providerId="LiveId" clId="{BF26DD22-B540-4830-BD60-D425B6730396}" dt="2024-06-03T07:51:41.206" v="137"/>
          <ac:spMkLst>
            <pc:docMk/>
            <pc:sldMk cId="3507308410" sldId="2147476308"/>
            <ac:spMk id="3" creationId="{41F7B89A-950B-BCEA-7B34-24C31F06EEAE}"/>
          </ac:spMkLst>
        </pc:spChg>
        <pc:graphicFrameChg chg="del">
          <ac:chgData name="Tường SKHĐT" userId="ab9568c39a88b08a" providerId="LiveId" clId="{BF26DD22-B540-4830-BD60-D425B6730396}" dt="2024-06-03T07:51:35.179" v="136" actId="21"/>
          <ac:graphicFrameMkLst>
            <pc:docMk/>
            <pc:sldMk cId="3507308410" sldId="2147476308"/>
            <ac:graphicFrameMk id="2" creationId="{31E293B0-03EB-1126-CC36-0FB46D860D19}"/>
          </ac:graphicFrameMkLst>
        </pc:graphicFrameChg>
        <pc:graphicFrameChg chg="mod modGraphic">
          <ac:chgData name="Tường SKHĐT" userId="ab9568c39a88b08a" providerId="LiveId" clId="{BF26DD22-B540-4830-BD60-D425B6730396}" dt="2024-06-06T04:06:44.903" v="8384" actId="20577"/>
          <ac:graphicFrameMkLst>
            <pc:docMk/>
            <pc:sldMk cId="3507308410" sldId="2147476308"/>
            <ac:graphicFrameMk id="4" creationId="{FFD1CF4A-1FFA-AB94-E6A4-DA7B26E750DA}"/>
          </ac:graphicFrameMkLst>
        </pc:graphicFrameChg>
      </pc:sldChg>
      <pc:sldChg chg="delSp modSp mod">
        <pc:chgData name="Tường SKHĐT" userId="ab9568c39a88b08a" providerId="LiveId" clId="{BF26DD22-B540-4830-BD60-D425B6730396}" dt="2024-06-05T03:53:32.724" v="6515" actId="20577"/>
        <pc:sldMkLst>
          <pc:docMk/>
          <pc:sldMk cId="2708796945" sldId="2147476309"/>
        </pc:sldMkLst>
        <pc:spChg chg="mod">
          <ac:chgData name="Tường SKHĐT" userId="ab9568c39a88b08a" providerId="LiveId" clId="{BF26DD22-B540-4830-BD60-D425B6730396}" dt="2024-06-03T07:51:12.644" v="128" actId="20577"/>
          <ac:spMkLst>
            <pc:docMk/>
            <pc:sldMk cId="2708796945" sldId="2147476309"/>
            <ac:spMk id="3" creationId="{41F7B89A-950B-BCEA-7B34-24C31F06EEAE}"/>
          </ac:spMkLst>
        </pc:spChg>
        <pc:graphicFrameChg chg="del">
          <ac:chgData name="Tường SKHĐT" userId="ab9568c39a88b08a" providerId="LiveId" clId="{BF26DD22-B540-4830-BD60-D425B6730396}" dt="2024-06-03T07:50:37.231" v="91" actId="21"/>
          <ac:graphicFrameMkLst>
            <pc:docMk/>
            <pc:sldMk cId="2708796945" sldId="2147476309"/>
            <ac:graphicFrameMk id="2" creationId="{A71EE609-E73A-BAEF-94F0-790BCB3668E1}"/>
          </ac:graphicFrameMkLst>
        </pc:graphicFrameChg>
        <pc:graphicFrameChg chg="mod modGraphic">
          <ac:chgData name="Tường SKHĐT" userId="ab9568c39a88b08a" providerId="LiveId" clId="{BF26DD22-B540-4830-BD60-D425B6730396}" dt="2024-06-05T03:53:32.724" v="6515" actId="20577"/>
          <ac:graphicFrameMkLst>
            <pc:docMk/>
            <pc:sldMk cId="2708796945" sldId="2147476309"/>
            <ac:graphicFrameMk id="4" creationId="{8474A63A-CC1C-0E90-E888-D611B8A42D86}"/>
          </ac:graphicFrameMkLst>
        </pc:graphicFrameChg>
      </pc:sldChg>
      <pc:sldChg chg="modSp add mod">
        <pc:chgData name="Tường SKHĐT" userId="ab9568c39a88b08a" providerId="LiveId" clId="{BF26DD22-B540-4830-BD60-D425B6730396}" dt="2024-06-05T07:13:59.138" v="7172" actId="27918"/>
        <pc:sldMkLst>
          <pc:docMk/>
          <pc:sldMk cId="2103619683" sldId="2147476314"/>
        </pc:sldMkLst>
        <pc:graphicFrameChg chg="mod modGraphic">
          <ac:chgData name="Tường SKHĐT" userId="ab9568c39a88b08a" providerId="LiveId" clId="{BF26DD22-B540-4830-BD60-D425B6730396}" dt="2024-06-05T07:12:46.843" v="7152" actId="122"/>
          <ac:graphicFrameMkLst>
            <pc:docMk/>
            <pc:sldMk cId="2103619683" sldId="2147476314"/>
            <ac:graphicFrameMk id="3" creationId="{4484016F-92DD-8857-BC49-3681A286032B}"/>
          </ac:graphicFrameMkLst>
        </pc:graphicFrameChg>
      </pc:sldChg>
      <pc:sldChg chg="del">
        <pc:chgData name="Tường SKHĐT" userId="ab9568c39a88b08a" providerId="LiveId" clId="{BF26DD22-B540-4830-BD60-D425B6730396}" dt="2024-06-03T09:02:18.590" v="3258" actId="2696"/>
        <pc:sldMkLst>
          <pc:docMk/>
          <pc:sldMk cId="1140677742" sldId="2147476315"/>
        </pc:sldMkLst>
      </pc:sldChg>
      <pc:sldChg chg="add del">
        <pc:chgData name="Tường SKHĐT" userId="ab9568c39a88b08a" providerId="LiveId" clId="{BF26DD22-B540-4830-BD60-D425B6730396}" dt="2024-06-03T07:46:20.721" v="27" actId="2696"/>
        <pc:sldMkLst>
          <pc:docMk/>
          <pc:sldMk cId="564282670" sldId="2147476316"/>
        </pc:sldMkLst>
      </pc:sldChg>
      <pc:sldChg chg="add del">
        <pc:chgData name="Tường SKHĐT" userId="ab9568c39a88b08a" providerId="LiveId" clId="{BF26DD22-B540-4830-BD60-D425B6730396}" dt="2024-06-03T07:55:44.058" v="151" actId="2696"/>
        <pc:sldMkLst>
          <pc:docMk/>
          <pc:sldMk cId="1279947551" sldId="2147476316"/>
        </pc:sldMkLst>
      </pc:sldChg>
      <pc:sldChg chg="add del">
        <pc:chgData name="Tường SKHĐT" userId="ab9568c39a88b08a" providerId="LiveId" clId="{BF26DD22-B540-4830-BD60-D425B6730396}" dt="2024-06-03T07:51:29.038" v="134" actId="2696"/>
        <pc:sldMkLst>
          <pc:docMk/>
          <pc:sldMk cId="1603981444" sldId="2147476316"/>
        </pc:sldMkLst>
      </pc:sldChg>
      <pc:sldChg chg="add del">
        <pc:chgData name="Tường SKHĐT" userId="ab9568c39a88b08a" providerId="LiveId" clId="{BF26DD22-B540-4830-BD60-D425B6730396}" dt="2024-06-03T07:41:00.179" v="8" actId="2696"/>
        <pc:sldMkLst>
          <pc:docMk/>
          <pc:sldMk cId="2881898848" sldId="2147476316"/>
        </pc:sldMkLst>
      </pc:sldChg>
      <pc:sldChg chg="add del">
        <pc:chgData name="Tường SKHĐT" userId="ab9568c39a88b08a" providerId="LiveId" clId="{BF26DD22-B540-4830-BD60-D425B6730396}" dt="2024-06-03T07:50:13.286" v="89" actId="2696"/>
        <pc:sldMkLst>
          <pc:docMk/>
          <pc:sldMk cId="3399756842" sldId="2147476316"/>
        </pc:sldMkLst>
      </pc:sldChg>
      <pc:sldChg chg="modSp add mod">
        <pc:chgData name="Tường SKHĐT" userId="ab9568c39a88b08a" providerId="LiveId" clId="{BF26DD22-B540-4830-BD60-D425B6730396}" dt="2024-06-04T09:37:11.818" v="5539" actId="14100"/>
        <pc:sldMkLst>
          <pc:docMk/>
          <pc:sldMk cId="3898654211" sldId="2147476316"/>
        </pc:sldMkLst>
        <pc:spChg chg="mod">
          <ac:chgData name="Tường SKHĐT" userId="ab9568c39a88b08a" providerId="LiveId" clId="{BF26DD22-B540-4830-BD60-D425B6730396}" dt="2024-06-04T09:37:11.818" v="5539" actId="14100"/>
          <ac:spMkLst>
            <pc:docMk/>
            <pc:sldMk cId="3898654211" sldId="2147476316"/>
            <ac:spMk id="2" creationId="{238CF968-F5F9-238F-7A5F-34A03AE42E1B}"/>
          </ac:spMkLst>
        </pc:spChg>
        <pc:graphicFrameChg chg="mod">
          <ac:chgData name="Tường SKHĐT" userId="ab9568c39a88b08a" providerId="LiveId" clId="{BF26DD22-B540-4830-BD60-D425B6730396}" dt="2024-06-04T07:30:51.275" v="4042" actId="404"/>
          <ac:graphicFrameMkLst>
            <pc:docMk/>
            <pc:sldMk cId="3898654211" sldId="2147476316"/>
            <ac:graphicFrameMk id="9" creationId="{0738877F-56EF-4DEF-B5AA-1664DC8186CF}"/>
          </ac:graphicFrameMkLst>
        </pc:graphicFrameChg>
      </pc:sldChg>
      <pc:sldChg chg="modSp add mod">
        <pc:chgData name="Tường SKHĐT" userId="ab9568c39a88b08a" providerId="LiveId" clId="{BF26DD22-B540-4830-BD60-D425B6730396}" dt="2024-06-06T04:30:01.782" v="8439" actId="114"/>
        <pc:sldMkLst>
          <pc:docMk/>
          <pc:sldMk cId="2982416351" sldId="2147476323"/>
        </pc:sldMkLst>
        <pc:graphicFrameChg chg="mod modGraphic">
          <ac:chgData name="Tường SKHĐT" userId="ab9568c39a88b08a" providerId="LiveId" clId="{BF26DD22-B540-4830-BD60-D425B6730396}" dt="2024-06-06T04:30:01.782" v="8439" actId="114"/>
          <ac:graphicFrameMkLst>
            <pc:docMk/>
            <pc:sldMk cId="2982416351" sldId="2147476323"/>
            <ac:graphicFrameMk id="3" creationId="{930BF1D8-A8BE-7BE7-60DC-A03109243AC0}"/>
          </ac:graphicFrameMkLst>
        </pc:graphicFrameChg>
      </pc:sldChg>
      <pc:sldChg chg="modSp add mod">
        <pc:chgData name="Tường SKHĐT" userId="ab9568c39a88b08a" providerId="LiveId" clId="{BF26DD22-B540-4830-BD60-D425B6730396}" dt="2024-06-03T08:41:06.454" v="2806" actId="1076"/>
        <pc:sldMkLst>
          <pc:docMk/>
          <pc:sldMk cId="2203017947" sldId="2147476324"/>
        </pc:sldMkLst>
        <pc:graphicFrameChg chg="mod modGraphic">
          <ac:chgData name="Tường SKHĐT" userId="ab9568c39a88b08a" providerId="LiveId" clId="{BF26DD22-B540-4830-BD60-D425B6730396}" dt="2024-06-03T08:41:06.454" v="2806" actId="1076"/>
          <ac:graphicFrameMkLst>
            <pc:docMk/>
            <pc:sldMk cId="2203017947" sldId="2147476324"/>
            <ac:graphicFrameMk id="3" creationId="{1243D2EC-FD70-31EF-486E-0289B57D5A19}"/>
          </ac:graphicFrameMkLst>
        </pc:graphicFrameChg>
      </pc:sldChg>
      <pc:sldChg chg="modSp add del mod">
        <pc:chgData name="Tường SKHĐT" userId="ab9568c39a88b08a" providerId="LiveId" clId="{BF26DD22-B540-4830-BD60-D425B6730396}" dt="2024-06-04T09:04:02.767" v="5084" actId="2696"/>
        <pc:sldMkLst>
          <pc:docMk/>
          <pc:sldMk cId="738584551" sldId="2147476325"/>
        </pc:sldMkLst>
        <pc:spChg chg="mod">
          <ac:chgData name="Tường SKHĐT" userId="ab9568c39a88b08a" providerId="LiveId" clId="{BF26DD22-B540-4830-BD60-D425B6730396}" dt="2024-06-03T09:27:21.965" v="3369" actId="14100"/>
          <ac:spMkLst>
            <pc:docMk/>
            <pc:sldMk cId="738584551" sldId="2147476325"/>
            <ac:spMk id="2" creationId="{80607D77-8D89-B2B8-17A1-5EC409702721}"/>
          </ac:spMkLst>
        </pc:spChg>
        <pc:spChg chg="mod">
          <ac:chgData name="Tường SKHĐT" userId="ab9568c39a88b08a" providerId="LiveId" clId="{BF26DD22-B540-4830-BD60-D425B6730396}" dt="2024-06-03T09:26:17.693" v="3329" actId="20577"/>
          <ac:spMkLst>
            <pc:docMk/>
            <pc:sldMk cId="738584551" sldId="2147476325"/>
            <ac:spMk id="3" creationId="{A0D5D58A-756E-802D-A09E-1BEA6D184E77}"/>
          </ac:spMkLst>
        </pc:spChg>
        <pc:spChg chg="mod">
          <ac:chgData name="Tường SKHĐT" userId="ab9568c39a88b08a" providerId="LiveId" clId="{BF26DD22-B540-4830-BD60-D425B6730396}" dt="2024-06-03T09:26:57.181" v="3358" actId="14100"/>
          <ac:spMkLst>
            <pc:docMk/>
            <pc:sldMk cId="738584551" sldId="2147476325"/>
            <ac:spMk id="16" creationId="{CD1FFBD1-4EFA-ED54-8F81-E3C9559069D4}"/>
          </ac:spMkLst>
        </pc:spChg>
        <pc:spChg chg="mod">
          <ac:chgData name="Tường SKHĐT" userId="ab9568c39a88b08a" providerId="LiveId" clId="{BF26DD22-B540-4830-BD60-D425B6730396}" dt="2024-06-03T09:26:32.447" v="3338" actId="20577"/>
          <ac:spMkLst>
            <pc:docMk/>
            <pc:sldMk cId="738584551" sldId="2147476325"/>
            <ac:spMk id="17" creationId="{227F0722-3FD1-20AC-1889-4BEC4E408B20}"/>
          </ac:spMkLst>
        </pc:spChg>
        <pc:spChg chg="mod">
          <ac:chgData name="Tường SKHĐT" userId="ab9568c39a88b08a" providerId="LiveId" clId="{BF26DD22-B540-4830-BD60-D425B6730396}" dt="2024-06-03T09:27:08.093" v="3367" actId="20577"/>
          <ac:spMkLst>
            <pc:docMk/>
            <pc:sldMk cId="738584551" sldId="2147476325"/>
            <ac:spMk id="20" creationId="{3E0C8D21-0D0F-9FC1-9373-B4FE0AFFD371}"/>
          </ac:spMkLst>
        </pc:spChg>
        <pc:cxnChg chg="mod">
          <ac:chgData name="Tường SKHĐT" userId="ab9568c39a88b08a" providerId="LiveId" clId="{BF26DD22-B540-4830-BD60-D425B6730396}" dt="2024-06-03T09:27:25.607" v="3370" actId="14100"/>
          <ac:cxnSpMkLst>
            <pc:docMk/>
            <pc:sldMk cId="738584551" sldId="2147476325"/>
            <ac:cxnSpMk id="22" creationId="{76FB1604-8EE6-1B4A-8BEC-955916948809}"/>
          </ac:cxnSpMkLst>
        </pc:cxnChg>
        <pc:cxnChg chg="mod">
          <ac:chgData name="Tường SKHĐT" userId="ab9568c39a88b08a" providerId="LiveId" clId="{BF26DD22-B540-4830-BD60-D425B6730396}" dt="2024-06-03T09:27:27.629" v="3371" actId="14100"/>
          <ac:cxnSpMkLst>
            <pc:docMk/>
            <pc:sldMk cId="738584551" sldId="2147476325"/>
            <ac:cxnSpMk id="24" creationId="{4E2C09AD-1B29-015F-4185-E01171AA1855}"/>
          </ac:cxnSpMkLst>
        </pc:cxnChg>
        <pc:cxnChg chg="mod">
          <ac:chgData name="Tường SKHĐT" userId="ab9568c39a88b08a" providerId="LiveId" clId="{BF26DD22-B540-4830-BD60-D425B6730396}" dt="2024-06-03T09:27:34.258" v="3373" actId="14100"/>
          <ac:cxnSpMkLst>
            <pc:docMk/>
            <pc:sldMk cId="738584551" sldId="2147476325"/>
            <ac:cxnSpMk id="26" creationId="{169C6F43-6D5B-95B4-AB42-3B41CFB5B6B7}"/>
          </ac:cxnSpMkLst>
        </pc:cxnChg>
      </pc:sldChg>
      <pc:sldChg chg="modSp add del mod">
        <pc:chgData name="Tường SKHĐT" userId="ab9568c39a88b08a" providerId="LiveId" clId="{BF26DD22-B540-4830-BD60-D425B6730396}" dt="2024-06-04T09:11:11.229" v="5368" actId="2696"/>
        <pc:sldMkLst>
          <pc:docMk/>
          <pc:sldMk cId="1442600355" sldId="2147476326"/>
        </pc:sldMkLst>
        <pc:graphicFrameChg chg="mod modGraphic">
          <ac:chgData name="Tường SKHĐT" userId="ab9568c39a88b08a" providerId="LiveId" clId="{BF26DD22-B540-4830-BD60-D425B6730396}" dt="2024-06-04T07:46:52.276" v="4847" actId="255"/>
          <ac:graphicFrameMkLst>
            <pc:docMk/>
            <pc:sldMk cId="1442600355" sldId="2147476326"/>
            <ac:graphicFrameMk id="2" creationId="{AB9A9455-8F8B-226A-49D9-3F88DD4C43DD}"/>
          </ac:graphicFrameMkLst>
        </pc:graphicFrameChg>
      </pc:sldChg>
      <pc:sldChg chg="add">
        <pc:chgData name="Tường SKHĐT" userId="ab9568c39a88b08a" providerId="LiveId" clId="{BF26DD22-B540-4830-BD60-D425B6730396}" dt="2024-06-05T00:33:46.240" v="6252"/>
        <pc:sldMkLst>
          <pc:docMk/>
          <pc:sldMk cId="3852474045" sldId="2147476326"/>
        </pc:sldMkLst>
      </pc:sldChg>
      <pc:sldChg chg="modSp add mod">
        <pc:chgData name="Tường SKHĐT" userId="ab9568c39a88b08a" providerId="LiveId" clId="{BF26DD22-B540-4830-BD60-D425B6730396}" dt="2024-06-03T10:04:41.191" v="3840" actId="27918"/>
        <pc:sldMkLst>
          <pc:docMk/>
          <pc:sldMk cId="3424196534" sldId="2147476327"/>
        </pc:sldMkLst>
        <pc:graphicFrameChg chg="mod modGraphic">
          <ac:chgData name="Tường SKHĐT" userId="ab9568c39a88b08a" providerId="LiveId" clId="{BF26DD22-B540-4830-BD60-D425B6730396}" dt="2024-06-03T10:03:29.478" v="3825" actId="20577"/>
          <ac:graphicFrameMkLst>
            <pc:docMk/>
            <pc:sldMk cId="3424196534" sldId="2147476327"/>
            <ac:graphicFrameMk id="4" creationId="{9A682E59-E179-2A58-D3F5-0E52C56EEFF2}"/>
          </ac:graphicFrameMkLst>
        </pc:graphicFrameChg>
      </pc:sldChg>
      <pc:sldChg chg="add del">
        <pc:chgData name="Tường SKHĐT" userId="ab9568c39a88b08a" providerId="LiveId" clId="{BF26DD22-B540-4830-BD60-D425B6730396}" dt="2024-06-03T09:02:41.865" v="3261" actId="2696"/>
        <pc:sldMkLst>
          <pc:docMk/>
          <pc:sldMk cId="1912754160" sldId="2147476328"/>
        </pc:sldMkLst>
      </pc:sldChg>
      <pc:sldChg chg="add del">
        <pc:chgData name="Tường SKHĐT" userId="ab9568c39a88b08a" providerId="LiveId" clId="{BF26DD22-B540-4830-BD60-D425B6730396}" dt="2024-06-03T08:50:00.824" v="3198" actId="2696"/>
        <pc:sldMkLst>
          <pc:docMk/>
          <pc:sldMk cId="2275937249" sldId="2147476328"/>
        </pc:sldMkLst>
      </pc:sldChg>
      <pc:sldChg chg="delSp modSp add mod">
        <pc:chgData name="Tường SKHĐT" userId="ab9568c39a88b08a" providerId="LiveId" clId="{BF26DD22-B540-4830-BD60-D425B6730396}" dt="2024-06-05T00:19:12.879" v="5962" actId="20577"/>
        <pc:sldMkLst>
          <pc:docMk/>
          <pc:sldMk cId="3378022959" sldId="2147476329"/>
        </pc:sldMkLst>
        <pc:spChg chg="mod">
          <ac:chgData name="Tường SKHĐT" userId="ab9568c39a88b08a" providerId="LiveId" clId="{BF26DD22-B540-4830-BD60-D425B6730396}" dt="2024-06-04T09:44:31.765" v="5676" actId="14100"/>
          <ac:spMkLst>
            <pc:docMk/>
            <pc:sldMk cId="3378022959" sldId="2147476329"/>
            <ac:spMk id="6" creationId="{AD8FCB44-5401-4810-551D-B0072A6956BA}"/>
          </ac:spMkLst>
        </pc:spChg>
        <pc:graphicFrameChg chg="mod modGraphic">
          <ac:chgData name="Tường SKHĐT" userId="ab9568c39a88b08a" providerId="LiveId" clId="{BF26DD22-B540-4830-BD60-D425B6730396}" dt="2024-06-05T00:19:12.879" v="5962" actId="20577"/>
          <ac:graphicFrameMkLst>
            <pc:docMk/>
            <pc:sldMk cId="3378022959" sldId="2147476329"/>
            <ac:graphicFrameMk id="2" creationId="{E9717002-8950-D014-900D-3B8233D4C79C}"/>
          </ac:graphicFrameMkLst>
        </pc:graphicFrameChg>
        <pc:graphicFrameChg chg="del modGraphic">
          <ac:chgData name="Tường SKHĐT" userId="ab9568c39a88b08a" providerId="LiveId" clId="{BF26DD22-B540-4830-BD60-D425B6730396}" dt="2024-06-04T09:41:26.936" v="5596" actId="21"/>
          <ac:graphicFrameMkLst>
            <pc:docMk/>
            <pc:sldMk cId="3378022959" sldId="2147476329"/>
            <ac:graphicFrameMk id="3" creationId="{3B3EB3EE-6704-1253-1F23-CE3665AC50A1}"/>
          </ac:graphicFrameMkLst>
        </pc:graphicFrameChg>
      </pc:sldChg>
      <pc:sldChg chg="delSp modSp add mod">
        <pc:chgData name="Tường SKHĐT" userId="ab9568c39a88b08a" providerId="LiveId" clId="{BF26DD22-B540-4830-BD60-D425B6730396}" dt="2024-06-05T00:30:36.972" v="6058" actId="2084"/>
        <pc:sldMkLst>
          <pc:docMk/>
          <pc:sldMk cId="423907985" sldId="2147476330"/>
        </pc:sldMkLst>
        <pc:graphicFrameChg chg="del">
          <ac:chgData name="Tường SKHĐT" userId="ab9568c39a88b08a" providerId="LiveId" clId="{BF26DD22-B540-4830-BD60-D425B6730396}" dt="2024-06-05T00:29:23.717" v="6041" actId="21"/>
          <ac:graphicFrameMkLst>
            <pc:docMk/>
            <pc:sldMk cId="423907985" sldId="2147476330"/>
            <ac:graphicFrameMk id="3" creationId="{2B5B5C0D-9D10-3FFC-A717-0D2391342329}"/>
          </ac:graphicFrameMkLst>
        </pc:graphicFrameChg>
        <pc:graphicFrameChg chg="del mod">
          <ac:chgData name="Tường SKHĐT" userId="ab9568c39a88b08a" providerId="LiveId" clId="{BF26DD22-B540-4830-BD60-D425B6730396}" dt="2024-06-05T00:29:25.169" v="6042" actId="21"/>
          <ac:graphicFrameMkLst>
            <pc:docMk/>
            <pc:sldMk cId="423907985" sldId="2147476330"/>
            <ac:graphicFrameMk id="4" creationId="{A08A075D-3B96-E23C-61F9-FE576ECC5998}"/>
          </ac:graphicFrameMkLst>
        </pc:graphicFrameChg>
        <pc:graphicFrameChg chg="mod modGraphic">
          <ac:chgData name="Tường SKHĐT" userId="ab9568c39a88b08a" providerId="LiveId" clId="{BF26DD22-B540-4830-BD60-D425B6730396}" dt="2024-06-05T00:30:36.972" v="6058" actId="2084"/>
          <ac:graphicFrameMkLst>
            <pc:docMk/>
            <pc:sldMk cId="423907985" sldId="2147476330"/>
            <ac:graphicFrameMk id="5" creationId="{FCD81441-6287-7131-06BD-FC7F3E7BEDCF}"/>
          </ac:graphicFrameMkLst>
        </pc:graphicFrameChg>
        <pc:graphicFrameChg chg="mod modGraphic">
          <ac:chgData name="Tường SKHĐT" userId="ab9568c39a88b08a" providerId="LiveId" clId="{BF26DD22-B540-4830-BD60-D425B6730396}" dt="2024-06-05T00:30:15.991" v="6055" actId="403"/>
          <ac:graphicFrameMkLst>
            <pc:docMk/>
            <pc:sldMk cId="423907985" sldId="2147476330"/>
            <ac:graphicFrameMk id="6" creationId="{EC08DEE4-3098-93BC-55B7-C174729470AF}"/>
          </ac:graphicFrameMkLst>
        </pc:graphicFrameChg>
      </pc:sldChg>
      <pc:sldChg chg="delSp modSp add mod">
        <pc:chgData name="Tường SKHĐT" userId="ab9568c39a88b08a" providerId="LiveId" clId="{BF26DD22-B540-4830-BD60-D425B6730396}" dt="2024-06-06T04:05:51.779" v="8378" actId="20577"/>
        <pc:sldMkLst>
          <pc:docMk/>
          <pc:sldMk cId="1248626345" sldId="2147476331"/>
        </pc:sldMkLst>
        <pc:spChg chg="mod">
          <ac:chgData name="Tường SKHĐT" userId="ab9568c39a88b08a" providerId="LiveId" clId="{BF26DD22-B540-4830-BD60-D425B6730396}" dt="2024-06-03T09:28:31.513" v="3385" actId="20577"/>
          <ac:spMkLst>
            <pc:docMk/>
            <pc:sldMk cId="1248626345" sldId="2147476331"/>
            <ac:spMk id="2" creationId="{A2518717-EF87-0090-E7D4-4415084501BD}"/>
          </ac:spMkLst>
        </pc:spChg>
        <pc:spChg chg="mod">
          <ac:chgData name="Tường SKHĐT" userId="ab9568c39a88b08a" providerId="LiveId" clId="{BF26DD22-B540-4830-BD60-D425B6730396}" dt="2024-06-03T09:28:26.891" v="3383" actId="20577"/>
          <ac:spMkLst>
            <pc:docMk/>
            <pc:sldMk cId="1248626345" sldId="2147476331"/>
            <ac:spMk id="20" creationId="{394D8737-1CA3-C18F-155A-3F82403D4E3B}"/>
          </ac:spMkLst>
        </pc:spChg>
        <pc:spChg chg="mod">
          <ac:chgData name="Tường SKHĐT" userId="ab9568c39a88b08a" providerId="LiveId" clId="{BF26DD22-B540-4830-BD60-D425B6730396}" dt="2024-06-06T03:56:26.336" v="8333" actId="20577"/>
          <ac:spMkLst>
            <pc:docMk/>
            <pc:sldMk cId="1248626345" sldId="2147476331"/>
            <ac:spMk id="27" creationId="{8D0CB480-EC39-4DC1-0353-768C8526261D}"/>
          </ac:spMkLst>
        </pc:spChg>
        <pc:spChg chg="mod">
          <ac:chgData name="Tường SKHĐT" userId="ab9568c39a88b08a" providerId="LiveId" clId="{BF26DD22-B540-4830-BD60-D425B6730396}" dt="2024-06-03T09:28:57.062" v="3403" actId="20577"/>
          <ac:spMkLst>
            <pc:docMk/>
            <pc:sldMk cId="1248626345" sldId="2147476331"/>
            <ac:spMk id="28" creationId="{0F9FC2CC-E142-6E69-C8D8-33B29DA66359}"/>
          </ac:spMkLst>
        </pc:spChg>
        <pc:spChg chg="mod">
          <ac:chgData name="Tường SKHĐT" userId="ab9568c39a88b08a" providerId="LiveId" clId="{BF26DD22-B540-4830-BD60-D425B6730396}" dt="2024-06-06T04:05:51.779" v="8378" actId="20577"/>
          <ac:spMkLst>
            <pc:docMk/>
            <pc:sldMk cId="1248626345" sldId="2147476331"/>
            <ac:spMk id="29" creationId="{8DD5A653-6B03-584A-539A-C531FCC0C782}"/>
          </ac:spMkLst>
        </pc:spChg>
        <pc:spChg chg="mod">
          <ac:chgData name="Tường SKHĐT" userId="ab9568c39a88b08a" providerId="LiveId" clId="{BF26DD22-B540-4830-BD60-D425B6730396}" dt="2024-06-03T09:29:14.102" v="3426" actId="1036"/>
          <ac:spMkLst>
            <pc:docMk/>
            <pc:sldMk cId="1248626345" sldId="2147476331"/>
            <ac:spMk id="53" creationId="{940E7436-8D16-138B-2BFE-178612083DAB}"/>
          </ac:spMkLst>
        </pc:spChg>
        <pc:grpChg chg="mod">
          <ac:chgData name="Tường SKHĐT" userId="ab9568c39a88b08a" providerId="LiveId" clId="{BF26DD22-B540-4830-BD60-D425B6730396}" dt="2024-06-03T09:29:14.102" v="3426" actId="1036"/>
          <ac:grpSpMkLst>
            <pc:docMk/>
            <pc:sldMk cId="1248626345" sldId="2147476331"/>
            <ac:grpSpMk id="11" creationId="{A056682A-FE84-E5E6-AC49-2B648878C1ED}"/>
          </ac:grpSpMkLst>
        </pc:grpChg>
        <pc:grpChg chg="mod">
          <ac:chgData name="Tường SKHĐT" userId="ab9568c39a88b08a" providerId="LiveId" clId="{BF26DD22-B540-4830-BD60-D425B6730396}" dt="2024-06-03T09:29:14.102" v="3426" actId="1036"/>
          <ac:grpSpMkLst>
            <pc:docMk/>
            <pc:sldMk cId="1248626345" sldId="2147476331"/>
            <ac:grpSpMk id="15" creationId="{6FAC93A3-CC52-7E25-D621-8AF9041E90C3}"/>
          </ac:grpSpMkLst>
        </pc:grpChg>
        <pc:grpChg chg="mod">
          <ac:chgData name="Tường SKHĐT" userId="ab9568c39a88b08a" providerId="LiveId" clId="{BF26DD22-B540-4830-BD60-D425B6730396}" dt="2024-06-03T09:29:14.102" v="3426" actId="1036"/>
          <ac:grpSpMkLst>
            <pc:docMk/>
            <pc:sldMk cId="1248626345" sldId="2147476331"/>
            <ac:grpSpMk id="16" creationId="{2A2B04AE-86A0-AF97-8E7B-7F49808F4821}"/>
          </ac:grpSpMkLst>
        </pc:grpChg>
        <pc:grpChg chg="mod">
          <ac:chgData name="Tường SKHĐT" userId="ab9568c39a88b08a" providerId="LiveId" clId="{BF26DD22-B540-4830-BD60-D425B6730396}" dt="2024-06-03T09:29:14.102" v="3426" actId="1036"/>
          <ac:grpSpMkLst>
            <pc:docMk/>
            <pc:sldMk cId="1248626345" sldId="2147476331"/>
            <ac:grpSpMk id="40" creationId="{B728041A-EE30-07B5-495B-2067B5FDBF53}"/>
          </ac:grpSpMkLst>
        </pc:grpChg>
        <pc:grpChg chg="mod">
          <ac:chgData name="Tường SKHĐT" userId="ab9568c39a88b08a" providerId="LiveId" clId="{BF26DD22-B540-4830-BD60-D425B6730396}" dt="2024-06-03T09:29:14.102" v="3426" actId="1036"/>
          <ac:grpSpMkLst>
            <pc:docMk/>
            <pc:sldMk cId="1248626345" sldId="2147476331"/>
            <ac:grpSpMk id="45" creationId="{06271152-2A41-D1BC-EC51-7E4D229A886C}"/>
          </ac:grpSpMkLst>
        </pc:grpChg>
        <pc:graphicFrameChg chg="del">
          <ac:chgData name="Tường SKHĐT" userId="ab9568c39a88b08a" providerId="LiveId" clId="{BF26DD22-B540-4830-BD60-D425B6730396}" dt="2024-06-03T09:29:08.365" v="3412" actId="21"/>
          <ac:graphicFrameMkLst>
            <pc:docMk/>
            <pc:sldMk cId="1248626345" sldId="2147476331"/>
            <ac:graphicFrameMk id="3" creationId="{171034FF-7275-EC11-9453-C0D71EC6AE4B}"/>
          </ac:graphicFrameMkLst>
        </pc:graphicFrameChg>
      </pc:sldChg>
      <pc:sldChg chg="modSp add mod">
        <pc:chgData name="Tường SKHĐT" userId="ab9568c39a88b08a" providerId="LiveId" clId="{BF26DD22-B540-4830-BD60-D425B6730396}" dt="2024-06-05T00:18:50.821" v="5958" actId="20577"/>
        <pc:sldMkLst>
          <pc:docMk/>
          <pc:sldMk cId="2329089564" sldId="2147476332"/>
        </pc:sldMkLst>
        <pc:graphicFrameChg chg="mod modGraphic">
          <ac:chgData name="Tường SKHĐT" userId="ab9568c39a88b08a" providerId="LiveId" clId="{BF26DD22-B540-4830-BD60-D425B6730396}" dt="2024-06-05T00:18:50.821" v="5958" actId="20577"/>
          <ac:graphicFrameMkLst>
            <pc:docMk/>
            <pc:sldMk cId="2329089564" sldId="2147476332"/>
            <ac:graphicFrameMk id="2" creationId="{A634646B-C32B-96FD-66DA-0258262F48F5}"/>
          </ac:graphicFrameMkLst>
        </pc:graphicFrameChg>
      </pc:sldChg>
      <pc:sldChg chg="modSp add mod">
        <pc:chgData name="Tường SKHĐT" userId="ab9568c39a88b08a" providerId="LiveId" clId="{BF26DD22-B540-4830-BD60-D425B6730396}" dt="2024-06-05T04:19:22.502" v="7107" actId="20577"/>
        <pc:sldMkLst>
          <pc:docMk/>
          <pc:sldMk cId="1453076751" sldId="2147476333"/>
        </pc:sldMkLst>
        <pc:graphicFrameChg chg="mod modGraphic">
          <ac:chgData name="Tường SKHĐT" userId="ab9568c39a88b08a" providerId="LiveId" clId="{BF26DD22-B540-4830-BD60-D425B6730396}" dt="2024-06-05T04:19:22.502" v="7107" actId="20577"/>
          <ac:graphicFrameMkLst>
            <pc:docMk/>
            <pc:sldMk cId="1453076751" sldId="2147476333"/>
            <ac:graphicFrameMk id="2" creationId="{207C86B0-DBF4-FD20-221B-BD96FD50EA79}"/>
          </ac:graphicFrameMkLst>
        </pc:graphicFrameChg>
      </pc:sldChg>
      <pc:sldChg chg="modSp add mod">
        <pc:chgData name="Tường SKHĐT" userId="ab9568c39a88b08a" providerId="LiveId" clId="{BF26DD22-B540-4830-BD60-D425B6730396}" dt="2024-06-03T09:47:08.192" v="3448"/>
        <pc:sldMkLst>
          <pc:docMk/>
          <pc:sldMk cId="2252760531" sldId="2147476334"/>
        </pc:sldMkLst>
        <pc:graphicFrameChg chg="mod modGraphic">
          <ac:chgData name="Tường SKHĐT" userId="ab9568c39a88b08a" providerId="LiveId" clId="{BF26DD22-B540-4830-BD60-D425B6730396}" dt="2024-06-03T09:47:08.192" v="3448"/>
          <ac:graphicFrameMkLst>
            <pc:docMk/>
            <pc:sldMk cId="2252760531" sldId="2147476334"/>
            <ac:graphicFrameMk id="2" creationId="{7AA30A3A-760B-5EA4-02B9-0FCA03A1628D}"/>
          </ac:graphicFrameMkLst>
        </pc:graphicFrameChg>
      </pc:sldChg>
      <pc:sldChg chg="add del">
        <pc:chgData name="Tường SKHĐT" userId="ab9568c39a88b08a" providerId="LiveId" clId="{BF26DD22-B540-4830-BD60-D425B6730396}" dt="2024-06-03T09:47:46.127" v="3450" actId="2696"/>
        <pc:sldMkLst>
          <pc:docMk/>
          <pc:sldMk cId="2181999185" sldId="2147476335"/>
        </pc:sldMkLst>
      </pc:sldChg>
      <pc:sldChg chg="modSp add mod">
        <pc:chgData name="Tường SKHĐT" userId="ab9568c39a88b08a" providerId="LiveId" clId="{BF26DD22-B540-4830-BD60-D425B6730396}" dt="2024-06-05T03:28:39.186" v="6466" actId="20577"/>
        <pc:sldMkLst>
          <pc:docMk/>
          <pc:sldMk cId="3998300180" sldId="2147476335"/>
        </pc:sldMkLst>
        <pc:graphicFrameChg chg="mod modGraphic">
          <ac:chgData name="Tường SKHĐT" userId="ab9568c39a88b08a" providerId="LiveId" clId="{BF26DD22-B540-4830-BD60-D425B6730396}" dt="2024-06-05T03:28:39.186" v="6466" actId="20577"/>
          <ac:graphicFrameMkLst>
            <pc:docMk/>
            <pc:sldMk cId="3998300180" sldId="2147476335"/>
            <ac:graphicFrameMk id="8" creationId="{B5E5335D-2EED-82AF-3A59-FAE8BB94EAE1}"/>
          </ac:graphicFrameMkLst>
        </pc:graphicFrameChg>
      </pc:sldChg>
      <pc:sldChg chg="add">
        <pc:chgData name="Tường SKHĐT" userId="ab9568c39a88b08a" providerId="LiveId" clId="{BF26DD22-B540-4830-BD60-D425B6730396}" dt="2024-06-03T09:49:04.172" v="3500"/>
        <pc:sldMkLst>
          <pc:docMk/>
          <pc:sldMk cId="150853843" sldId="2147476336"/>
        </pc:sldMkLst>
      </pc:sldChg>
      <pc:sldChg chg="modSp add mod">
        <pc:chgData name="Tường SKHĐT" userId="ab9568c39a88b08a" providerId="LiveId" clId="{BF26DD22-B540-4830-BD60-D425B6730396}" dt="2024-06-05T07:49:57.350" v="8167" actId="20577"/>
        <pc:sldMkLst>
          <pc:docMk/>
          <pc:sldMk cId="3655630329" sldId="2147476337"/>
        </pc:sldMkLst>
        <pc:spChg chg="mod">
          <ac:chgData name="Tường SKHĐT" userId="ab9568c39a88b08a" providerId="LiveId" clId="{BF26DD22-B540-4830-BD60-D425B6730396}" dt="2024-06-05T07:49:57.350" v="8167" actId="20577"/>
          <ac:spMkLst>
            <pc:docMk/>
            <pc:sldMk cId="3655630329" sldId="2147476337"/>
            <ac:spMk id="3" creationId="{B0E1E633-D255-1218-5C50-869F2AB0F13A}"/>
          </ac:spMkLst>
        </pc:spChg>
        <pc:spChg chg="mod">
          <ac:chgData name="Tường SKHĐT" userId="ab9568c39a88b08a" providerId="LiveId" clId="{BF26DD22-B540-4830-BD60-D425B6730396}" dt="2024-06-05T07:48:45.352" v="7894" actId="1076"/>
          <ac:spMkLst>
            <pc:docMk/>
            <pc:sldMk cId="3655630329" sldId="2147476337"/>
            <ac:spMk id="5" creationId="{F78A1601-9C98-9AFE-2816-FB28BDC5E5EF}"/>
          </ac:spMkLst>
        </pc:spChg>
      </pc:sldChg>
      <pc:sldChg chg="add">
        <pc:chgData name="Tường SKHĐT" userId="ab9568c39a88b08a" providerId="LiveId" clId="{BF26DD22-B540-4830-BD60-D425B6730396}" dt="2024-06-03T09:50:00.785" v="3504"/>
        <pc:sldMkLst>
          <pc:docMk/>
          <pc:sldMk cId="2115372625" sldId="2147476338"/>
        </pc:sldMkLst>
      </pc:sldChg>
      <pc:sldChg chg="modSp add">
        <pc:chgData name="Tường SKHĐT" userId="ab9568c39a88b08a" providerId="LiveId" clId="{BF26DD22-B540-4830-BD60-D425B6730396}" dt="2024-06-03T09:50:50.410" v="3574" actId="20577"/>
        <pc:sldMkLst>
          <pc:docMk/>
          <pc:sldMk cId="1520649457" sldId="2147476339"/>
        </pc:sldMkLst>
        <pc:graphicFrameChg chg="mod">
          <ac:chgData name="Tường SKHĐT" userId="ab9568c39a88b08a" providerId="LiveId" clId="{BF26DD22-B540-4830-BD60-D425B6730396}" dt="2024-06-03T09:50:50.410" v="3574" actId="20577"/>
          <ac:graphicFrameMkLst>
            <pc:docMk/>
            <pc:sldMk cId="1520649457" sldId="2147476339"/>
            <ac:graphicFrameMk id="6" creationId="{3C28C46B-D524-DA33-E029-5802ABC9CE66}"/>
          </ac:graphicFrameMkLst>
        </pc:graphicFrameChg>
      </pc:sldChg>
      <pc:sldChg chg="add">
        <pc:chgData name="Tường SKHĐT" userId="ab9568c39a88b08a" providerId="LiveId" clId="{BF26DD22-B540-4830-BD60-D425B6730396}" dt="2024-06-03T09:51:24.200" v="3576"/>
        <pc:sldMkLst>
          <pc:docMk/>
          <pc:sldMk cId="260810000" sldId="2147476340"/>
        </pc:sldMkLst>
      </pc:sldChg>
      <pc:sldChg chg="modSp add mod">
        <pc:chgData name="Tường SKHĐT" userId="ab9568c39a88b08a" providerId="LiveId" clId="{BF26DD22-B540-4830-BD60-D425B6730396}" dt="2024-06-05T04:02:18.686" v="6629" actId="20577"/>
        <pc:sldMkLst>
          <pc:docMk/>
          <pc:sldMk cId="3203912969" sldId="2147476341"/>
        </pc:sldMkLst>
        <pc:spChg chg="mod">
          <ac:chgData name="Tường SKHĐT" userId="ab9568c39a88b08a" providerId="LiveId" clId="{BF26DD22-B540-4830-BD60-D425B6730396}" dt="2024-06-05T04:02:18.686" v="6629" actId="20577"/>
          <ac:spMkLst>
            <pc:docMk/>
            <pc:sldMk cId="3203912969" sldId="2147476341"/>
            <ac:spMk id="40963" creationId="{A7AC515C-C3EC-B8A0-D33F-FD85E6854517}"/>
          </ac:spMkLst>
        </pc:spChg>
      </pc:sldChg>
      <pc:sldChg chg="add">
        <pc:chgData name="Tường SKHĐT" userId="ab9568c39a88b08a" providerId="LiveId" clId="{BF26DD22-B540-4830-BD60-D425B6730396}" dt="2024-06-03T09:51:24.200" v="3576"/>
        <pc:sldMkLst>
          <pc:docMk/>
          <pc:sldMk cId="4140525984" sldId="2147476342"/>
        </pc:sldMkLst>
      </pc:sldChg>
      <pc:sldChg chg="add">
        <pc:chgData name="Tường SKHĐT" userId="ab9568c39a88b08a" providerId="LiveId" clId="{BF26DD22-B540-4830-BD60-D425B6730396}" dt="2024-06-03T09:51:24.200" v="3576"/>
        <pc:sldMkLst>
          <pc:docMk/>
          <pc:sldMk cId="2595292562" sldId="2147476343"/>
        </pc:sldMkLst>
      </pc:sldChg>
      <pc:sldChg chg="modSp add mod">
        <pc:chgData name="Tường SKHĐT" userId="ab9568c39a88b08a" providerId="LiveId" clId="{BF26DD22-B540-4830-BD60-D425B6730396}" dt="2024-06-03T09:54:27.190" v="3584" actId="108"/>
        <pc:sldMkLst>
          <pc:docMk/>
          <pc:sldMk cId="4127341231" sldId="2147476344"/>
        </pc:sldMkLst>
        <pc:spChg chg="mod">
          <ac:chgData name="Tường SKHĐT" userId="ab9568c39a88b08a" providerId="LiveId" clId="{BF26DD22-B540-4830-BD60-D425B6730396}" dt="2024-06-03T09:54:27.190" v="3584" actId="108"/>
          <ac:spMkLst>
            <pc:docMk/>
            <pc:sldMk cId="4127341231" sldId="2147476344"/>
            <ac:spMk id="40963" creationId="{A7AC515C-C3EC-B8A0-D33F-FD85E6854517}"/>
          </ac:spMkLst>
        </pc:spChg>
      </pc:sldChg>
      <pc:sldChg chg="modSp add mod">
        <pc:chgData name="Tường SKHĐT" userId="ab9568c39a88b08a" providerId="LiveId" clId="{BF26DD22-B540-4830-BD60-D425B6730396}" dt="2024-06-05T07:45:34.244" v="7889" actId="1076"/>
        <pc:sldMkLst>
          <pc:docMk/>
          <pc:sldMk cId="2117635561" sldId="2147476345"/>
        </pc:sldMkLst>
        <pc:spChg chg="mod">
          <ac:chgData name="Tường SKHĐT" userId="ab9568c39a88b08a" providerId="LiveId" clId="{BF26DD22-B540-4830-BD60-D425B6730396}" dt="2024-06-05T07:45:34.244" v="7889" actId="1076"/>
          <ac:spMkLst>
            <pc:docMk/>
            <pc:sldMk cId="2117635561" sldId="2147476345"/>
            <ac:spMk id="40963" creationId="{A7AC515C-C3EC-B8A0-D33F-FD85E6854517}"/>
          </ac:spMkLst>
        </pc:spChg>
      </pc:sldChg>
      <pc:sldChg chg="add">
        <pc:chgData name="Tường SKHĐT" userId="ab9568c39a88b08a" providerId="LiveId" clId="{BF26DD22-B540-4830-BD60-D425B6730396}" dt="2024-06-03T09:51:24.200" v="3576"/>
        <pc:sldMkLst>
          <pc:docMk/>
          <pc:sldMk cId="1513528646" sldId="2147476346"/>
        </pc:sldMkLst>
      </pc:sldChg>
      <pc:sldChg chg="add">
        <pc:chgData name="Tường SKHĐT" userId="ab9568c39a88b08a" providerId="LiveId" clId="{BF26DD22-B540-4830-BD60-D425B6730396}" dt="2024-06-03T09:51:24.200" v="3576"/>
        <pc:sldMkLst>
          <pc:docMk/>
          <pc:sldMk cId="2772287671" sldId="2147476347"/>
        </pc:sldMkLst>
      </pc:sldChg>
      <pc:sldChg chg="add del">
        <pc:chgData name="Tường SKHĐT" userId="ab9568c39a88b08a" providerId="LiveId" clId="{BF26DD22-B540-4830-BD60-D425B6730396}" dt="2024-06-04T06:50:17.875" v="4038" actId="2696"/>
        <pc:sldMkLst>
          <pc:docMk/>
          <pc:sldMk cId="2896816314" sldId="2147476348"/>
        </pc:sldMkLst>
      </pc:sldChg>
      <pc:sldChg chg="modSp add del mod">
        <pc:chgData name="Tường SKHĐT" userId="ab9568c39a88b08a" providerId="LiveId" clId="{BF26DD22-B540-4830-BD60-D425B6730396}" dt="2024-06-05T00:33:20.201" v="6251" actId="2696"/>
        <pc:sldMkLst>
          <pc:docMk/>
          <pc:sldMk cId="2897757419" sldId="2147476348"/>
        </pc:sldMkLst>
        <pc:spChg chg="mod">
          <ac:chgData name="Tường SKHĐT" userId="ab9568c39a88b08a" providerId="LiveId" clId="{BF26DD22-B540-4830-BD60-D425B6730396}" dt="2024-06-04T07:33:36.006" v="4059" actId="20577"/>
          <ac:spMkLst>
            <pc:docMk/>
            <pc:sldMk cId="2897757419" sldId="2147476348"/>
            <ac:spMk id="2" creationId="{E3F2BF9A-C482-E244-621B-6DF71CDC208B}"/>
          </ac:spMkLst>
        </pc:spChg>
        <pc:graphicFrameChg chg="modGraphic">
          <ac:chgData name="Tường SKHĐT" userId="ab9568c39a88b08a" providerId="LiveId" clId="{BF26DD22-B540-4830-BD60-D425B6730396}" dt="2024-06-04T07:35:45.125" v="4489" actId="20577"/>
          <ac:graphicFrameMkLst>
            <pc:docMk/>
            <pc:sldMk cId="2897757419" sldId="2147476348"/>
            <ac:graphicFrameMk id="8" creationId="{B5E5335D-2EED-82AF-3A59-FAE8BB94EAE1}"/>
          </ac:graphicFrameMkLst>
        </pc:graphicFrameChg>
      </pc:sldChg>
      <pc:sldChg chg="add del">
        <pc:chgData name="Tường SKHĐT" userId="ab9568c39a88b08a" providerId="LiveId" clId="{BF26DD22-B540-4830-BD60-D425B6730396}" dt="2024-06-05T08:49:50.274" v="8181" actId="2696"/>
        <pc:sldMkLst>
          <pc:docMk/>
          <pc:sldMk cId="3033049165" sldId="2147476349"/>
        </pc:sldMkLst>
      </pc:sldChg>
      <pc:sldChg chg="delSp modSp add mod">
        <pc:chgData name="Tường SKHĐT" userId="ab9568c39a88b08a" providerId="LiveId" clId="{BF26DD22-B540-4830-BD60-D425B6730396}" dt="2024-06-05T08:54:42.047" v="8199" actId="404"/>
        <pc:sldMkLst>
          <pc:docMk/>
          <pc:sldMk cId="1070505327" sldId="2147476350"/>
        </pc:sldMkLst>
        <pc:spChg chg="mod">
          <ac:chgData name="Tường SKHĐT" userId="ab9568c39a88b08a" providerId="LiveId" clId="{BF26DD22-B540-4830-BD60-D425B6730396}" dt="2024-06-05T08:53:29.589" v="8185" actId="1076"/>
          <ac:spMkLst>
            <pc:docMk/>
            <pc:sldMk cId="1070505327" sldId="2147476350"/>
            <ac:spMk id="5" creationId="{85B0C6AB-4906-5932-12D4-5FAF7DC72C97}"/>
          </ac:spMkLst>
        </pc:spChg>
        <pc:graphicFrameChg chg="mod modGraphic">
          <ac:chgData name="Tường SKHĐT" userId="ab9568c39a88b08a" providerId="LiveId" clId="{BF26DD22-B540-4830-BD60-D425B6730396}" dt="2024-06-05T08:54:42.047" v="8199" actId="404"/>
          <ac:graphicFrameMkLst>
            <pc:docMk/>
            <pc:sldMk cId="1070505327" sldId="2147476350"/>
            <ac:graphicFrameMk id="2" creationId="{513F785A-C0A4-87EF-A254-76B8CC433305}"/>
          </ac:graphicFrameMkLst>
        </pc:graphicFrameChg>
        <pc:graphicFrameChg chg="del">
          <ac:chgData name="Tường SKHĐT" userId="ab9568c39a88b08a" providerId="LiveId" clId="{BF26DD22-B540-4830-BD60-D425B6730396}" dt="2024-06-05T08:53:17.130" v="8182" actId="21"/>
          <ac:graphicFrameMkLst>
            <pc:docMk/>
            <pc:sldMk cId="1070505327" sldId="2147476350"/>
            <ac:graphicFrameMk id="4" creationId="{97EBC3A3-F5DF-90E8-870F-0D4910AF8292}"/>
          </ac:graphicFrameMkLst>
        </pc:graphicFrameChg>
      </pc:sldChg>
      <pc:sldChg chg="delSp modSp add mod">
        <pc:chgData name="Tường SKHĐT" userId="ab9568c39a88b08a" providerId="LiveId" clId="{BF26DD22-B540-4830-BD60-D425B6730396}" dt="2024-06-04T09:12:45.422" v="5423" actId="1076"/>
        <pc:sldMkLst>
          <pc:docMk/>
          <pc:sldMk cId="4213319497" sldId="2147476351"/>
        </pc:sldMkLst>
        <pc:spChg chg="mod">
          <ac:chgData name="Tường SKHĐT" userId="ab9568c39a88b08a" providerId="LiveId" clId="{BF26DD22-B540-4830-BD60-D425B6730396}" dt="2024-06-04T09:12:45.422" v="5423" actId="1076"/>
          <ac:spMkLst>
            <pc:docMk/>
            <pc:sldMk cId="4213319497" sldId="2147476351"/>
            <ac:spMk id="27" creationId="{01DC26C3-E6F4-C27A-8624-3A65D81B6008}"/>
          </ac:spMkLst>
        </pc:spChg>
        <pc:graphicFrameChg chg="del">
          <ac:chgData name="Tường SKHĐT" userId="ab9568c39a88b08a" providerId="LiveId" clId="{BF26DD22-B540-4830-BD60-D425B6730396}" dt="2024-06-04T07:54:34.913" v="4851" actId="21"/>
          <ac:graphicFrameMkLst>
            <pc:docMk/>
            <pc:sldMk cId="4213319497" sldId="2147476351"/>
            <ac:graphicFrameMk id="2" creationId="{AB9A9455-8F8B-226A-49D9-3F88DD4C43DD}"/>
          </ac:graphicFrameMkLst>
        </pc:graphicFrameChg>
        <pc:graphicFrameChg chg="mod">
          <ac:chgData name="Tường SKHĐT" userId="ab9568c39a88b08a" providerId="LiveId" clId="{BF26DD22-B540-4830-BD60-D425B6730396}" dt="2024-06-04T09:12:37.538" v="5417" actId="1076"/>
          <ac:graphicFrameMkLst>
            <pc:docMk/>
            <pc:sldMk cId="4213319497" sldId="2147476351"/>
            <ac:graphicFrameMk id="3" creationId="{666AD7DA-80CE-7A42-976C-2FA0789BF7F5}"/>
          </ac:graphicFrameMkLst>
        </pc:graphicFrameChg>
        <pc:graphicFrameChg chg="mod modGraphic">
          <ac:chgData name="Tường SKHĐT" userId="ab9568c39a88b08a" providerId="LiveId" clId="{BF26DD22-B540-4830-BD60-D425B6730396}" dt="2024-06-04T08:00:24.578" v="4902" actId="20577"/>
          <ac:graphicFrameMkLst>
            <pc:docMk/>
            <pc:sldMk cId="4213319497" sldId="2147476351"/>
            <ac:graphicFrameMk id="4" creationId="{4FC3265D-088C-983B-8869-EB812AE3B0E7}"/>
          </ac:graphicFrameMkLst>
        </pc:graphicFrameChg>
      </pc:sldChg>
      <pc:sldChg chg="addSp modSp add del mod">
        <pc:chgData name="Tường SKHĐT" userId="ab9568c39a88b08a" providerId="LiveId" clId="{BF26DD22-B540-4830-BD60-D425B6730396}" dt="2024-06-04T09:05:02.096" v="5144" actId="2696"/>
        <pc:sldMkLst>
          <pc:docMk/>
          <pc:sldMk cId="2427022805" sldId="2147476352"/>
        </pc:sldMkLst>
        <pc:spChg chg="mod">
          <ac:chgData name="Tường SKHĐT" userId="ab9568c39a88b08a" providerId="LiveId" clId="{BF26DD22-B540-4830-BD60-D425B6730396}" dt="2024-06-04T09:01:12.793" v="4914" actId="20577"/>
          <ac:spMkLst>
            <pc:docMk/>
            <pc:sldMk cId="2427022805" sldId="2147476352"/>
            <ac:spMk id="3" creationId="{A0D5D58A-756E-802D-A09E-1BEA6D184E77}"/>
          </ac:spMkLst>
        </pc:spChg>
        <pc:spChg chg="mod">
          <ac:chgData name="Tường SKHĐT" userId="ab9568c39a88b08a" providerId="LiveId" clId="{BF26DD22-B540-4830-BD60-D425B6730396}" dt="2024-06-04T09:03:20.413" v="5030" actId="20577"/>
          <ac:spMkLst>
            <pc:docMk/>
            <pc:sldMk cId="2427022805" sldId="2147476352"/>
            <ac:spMk id="6" creationId="{81B6DC98-C123-5771-E46D-17ED3EE03739}"/>
          </ac:spMkLst>
        </pc:spChg>
        <pc:spChg chg="mod">
          <ac:chgData name="Tường SKHĐT" userId="ab9568c39a88b08a" providerId="LiveId" clId="{BF26DD22-B540-4830-BD60-D425B6730396}" dt="2024-06-04T09:02:45.139" v="4990" actId="20577"/>
          <ac:spMkLst>
            <pc:docMk/>
            <pc:sldMk cId="2427022805" sldId="2147476352"/>
            <ac:spMk id="7" creationId="{1D5BEF29-302C-58EC-1775-63A1A262249D}"/>
          </ac:spMkLst>
        </pc:spChg>
        <pc:spChg chg="add mod">
          <ac:chgData name="Tường SKHĐT" userId="ab9568c39a88b08a" providerId="LiveId" clId="{BF26DD22-B540-4830-BD60-D425B6730396}" dt="2024-06-04T09:04:07.934" v="5086" actId="20577"/>
          <ac:spMkLst>
            <pc:docMk/>
            <pc:sldMk cId="2427022805" sldId="2147476352"/>
            <ac:spMk id="8" creationId="{6800391E-BFFC-CE21-A107-F01C2104BB29}"/>
          </ac:spMkLst>
        </pc:spChg>
        <pc:spChg chg="mod">
          <ac:chgData name="Tường SKHĐT" userId="ab9568c39a88b08a" providerId="LiveId" clId="{BF26DD22-B540-4830-BD60-D425B6730396}" dt="2024-06-04T09:01:38.623" v="4926" actId="20577"/>
          <ac:spMkLst>
            <pc:docMk/>
            <pc:sldMk cId="2427022805" sldId="2147476352"/>
            <ac:spMk id="16" creationId="{CD1FFBD1-4EFA-ED54-8F81-E3C9559069D4}"/>
          </ac:spMkLst>
        </pc:spChg>
        <pc:spChg chg="mod">
          <ac:chgData name="Tường SKHĐT" userId="ab9568c39a88b08a" providerId="LiveId" clId="{BF26DD22-B540-4830-BD60-D425B6730396}" dt="2024-06-04T09:01:19.852" v="4923" actId="20577"/>
          <ac:spMkLst>
            <pc:docMk/>
            <pc:sldMk cId="2427022805" sldId="2147476352"/>
            <ac:spMk id="17" creationId="{227F0722-3FD1-20AC-1889-4BEC4E408B20}"/>
          </ac:spMkLst>
        </pc:spChg>
        <pc:spChg chg="mod">
          <ac:chgData name="Tường SKHĐT" userId="ab9568c39a88b08a" providerId="LiveId" clId="{BF26DD22-B540-4830-BD60-D425B6730396}" dt="2024-06-04T09:02:09.437" v="4955" actId="20577"/>
          <ac:spMkLst>
            <pc:docMk/>
            <pc:sldMk cId="2427022805" sldId="2147476352"/>
            <ac:spMk id="18" creationId="{34F63EF8-BB71-3877-EDA9-5BA9EE3FB077}"/>
          </ac:spMkLst>
        </pc:spChg>
        <pc:spChg chg="mod">
          <ac:chgData name="Tường SKHĐT" userId="ab9568c39a88b08a" providerId="LiveId" clId="{BF26DD22-B540-4830-BD60-D425B6730396}" dt="2024-06-04T09:02:28.409" v="4984" actId="20577"/>
          <ac:spMkLst>
            <pc:docMk/>
            <pc:sldMk cId="2427022805" sldId="2147476352"/>
            <ac:spMk id="19" creationId="{7E1B28B2-E2F7-8C5A-E350-C981F667F0AE}"/>
          </ac:spMkLst>
        </pc:spChg>
        <pc:spChg chg="mod">
          <ac:chgData name="Tường SKHĐT" userId="ab9568c39a88b08a" providerId="LiveId" clId="{BF26DD22-B540-4830-BD60-D425B6730396}" dt="2024-06-04T09:01:42.154" v="4927" actId="20577"/>
          <ac:spMkLst>
            <pc:docMk/>
            <pc:sldMk cId="2427022805" sldId="2147476352"/>
            <ac:spMk id="20" creationId="{3E0C8D21-0D0F-9FC1-9373-B4FE0AFFD371}"/>
          </ac:spMkLst>
        </pc:spChg>
        <pc:spChg chg="mod">
          <ac:chgData name="Tường SKHĐT" userId="ab9568c39a88b08a" providerId="LiveId" clId="{BF26DD22-B540-4830-BD60-D425B6730396}" dt="2024-06-04T09:02:34.460" v="4985" actId="1076"/>
          <ac:spMkLst>
            <pc:docMk/>
            <pc:sldMk cId="2427022805" sldId="2147476352"/>
            <ac:spMk id="27" creationId="{01DC26C3-E6F4-C27A-8624-3A65D81B6008}"/>
          </ac:spMkLst>
        </pc:spChg>
        <pc:spChg chg="mod">
          <ac:chgData name="Tường SKHĐT" userId="ab9568c39a88b08a" providerId="LiveId" clId="{BF26DD22-B540-4830-BD60-D425B6730396}" dt="2024-06-04T09:02:04.343" v="4949" actId="20577"/>
          <ac:spMkLst>
            <pc:docMk/>
            <pc:sldMk cId="2427022805" sldId="2147476352"/>
            <ac:spMk id="720" creationId="{00000000-0000-0000-0000-000000000000}"/>
          </ac:spMkLst>
        </pc:spChg>
        <pc:spChg chg="mod">
          <ac:chgData name="Tường SKHĐT" userId="ab9568c39a88b08a" providerId="LiveId" clId="{BF26DD22-B540-4830-BD60-D425B6730396}" dt="2024-06-04T09:02:23.071" v="4975" actId="20577"/>
          <ac:spMkLst>
            <pc:docMk/>
            <pc:sldMk cId="2427022805" sldId="2147476352"/>
            <ac:spMk id="726" creationId="{00000000-0000-0000-0000-000000000000}"/>
          </ac:spMkLst>
        </pc:spChg>
      </pc:sldChg>
      <pc:sldChg chg="addSp delSp modSp add mod">
        <pc:chgData name="Tường SKHĐT" userId="ab9568c39a88b08a" providerId="LiveId" clId="{BF26DD22-B540-4830-BD60-D425B6730396}" dt="2024-06-05T00:54:54.510" v="6345" actId="14100"/>
        <pc:sldMkLst>
          <pc:docMk/>
          <pc:sldMk cId="3612593938" sldId="2147476353"/>
        </pc:sldMkLst>
        <pc:spChg chg="mod">
          <ac:chgData name="Tường SKHĐT" userId="ab9568c39a88b08a" providerId="LiveId" clId="{BF26DD22-B540-4830-BD60-D425B6730396}" dt="2024-06-05T00:48:53.593" v="6265" actId="20577"/>
          <ac:spMkLst>
            <pc:docMk/>
            <pc:sldMk cId="3612593938" sldId="2147476353"/>
            <ac:spMk id="3" creationId="{A0D5D58A-756E-802D-A09E-1BEA6D184E77}"/>
          </ac:spMkLst>
        </pc:spChg>
        <pc:spChg chg="mod">
          <ac:chgData name="Tường SKHĐT" userId="ab9568c39a88b08a" providerId="LiveId" clId="{BF26DD22-B540-4830-BD60-D425B6730396}" dt="2024-06-05T00:50:17.968" v="6336" actId="20577"/>
          <ac:spMkLst>
            <pc:docMk/>
            <pc:sldMk cId="3612593938" sldId="2147476353"/>
            <ac:spMk id="6" creationId="{81B6DC98-C123-5771-E46D-17ED3EE03739}"/>
          </ac:spMkLst>
        </pc:spChg>
        <pc:spChg chg="mod">
          <ac:chgData name="Tường SKHĐT" userId="ab9568c39a88b08a" providerId="LiveId" clId="{BF26DD22-B540-4830-BD60-D425B6730396}" dt="2024-06-04T09:05:55.821" v="5168" actId="255"/>
          <ac:spMkLst>
            <pc:docMk/>
            <pc:sldMk cId="3612593938" sldId="2147476353"/>
            <ac:spMk id="7" creationId="{1D5BEF29-302C-58EC-1775-63A1A262249D}"/>
          </ac:spMkLst>
        </pc:spChg>
        <pc:spChg chg="del mod">
          <ac:chgData name="Tường SKHĐT" userId="ab9568c39a88b08a" providerId="LiveId" clId="{BF26DD22-B540-4830-BD60-D425B6730396}" dt="2024-06-04T09:04:41.992" v="5141" actId="21"/>
          <ac:spMkLst>
            <pc:docMk/>
            <pc:sldMk cId="3612593938" sldId="2147476353"/>
            <ac:spMk id="8" creationId="{6800391E-BFFC-CE21-A107-F01C2104BB29}"/>
          </ac:spMkLst>
        </pc:spChg>
        <pc:spChg chg="mod">
          <ac:chgData name="Tường SKHĐT" userId="ab9568c39a88b08a" providerId="LiveId" clId="{BF26DD22-B540-4830-BD60-D425B6730396}" dt="2024-06-05T00:49:33.589" v="6304" actId="20577"/>
          <ac:spMkLst>
            <pc:docMk/>
            <pc:sldMk cId="3612593938" sldId="2147476353"/>
            <ac:spMk id="16" creationId="{CD1FFBD1-4EFA-ED54-8F81-E3C9559069D4}"/>
          </ac:spMkLst>
        </pc:spChg>
        <pc:spChg chg="mod">
          <ac:chgData name="Tường SKHĐT" userId="ab9568c39a88b08a" providerId="LiveId" clId="{BF26DD22-B540-4830-BD60-D425B6730396}" dt="2024-06-05T00:48:58.212" v="6271" actId="20577"/>
          <ac:spMkLst>
            <pc:docMk/>
            <pc:sldMk cId="3612593938" sldId="2147476353"/>
            <ac:spMk id="17" creationId="{227F0722-3FD1-20AC-1889-4BEC4E408B20}"/>
          </ac:spMkLst>
        </pc:spChg>
        <pc:spChg chg="mod">
          <ac:chgData name="Tường SKHĐT" userId="ab9568c39a88b08a" providerId="LiveId" clId="{BF26DD22-B540-4830-BD60-D425B6730396}" dt="2024-06-05T00:49:19.095" v="6292" actId="20577"/>
          <ac:spMkLst>
            <pc:docMk/>
            <pc:sldMk cId="3612593938" sldId="2147476353"/>
            <ac:spMk id="18" creationId="{34F63EF8-BB71-3877-EDA9-5BA9EE3FB077}"/>
          </ac:spMkLst>
        </pc:spChg>
        <pc:spChg chg="mod">
          <ac:chgData name="Tường SKHĐT" userId="ab9568c39a88b08a" providerId="LiveId" clId="{BF26DD22-B540-4830-BD60-D425B6730396}" dt="2024-06-05T00:49:54.408" v="6324" actId="20577"/>
          <ac:spMkLst>
            <pc:docMk/>
            <pc:sldMk cId="3612593938" sldId="2147476353"/>
            <ac:spMk id="19" creationId="{7E1B28B2-E2F7-8C5A-E350-C981F667F0AE}"/>
          </ac:spMkLst>
        </pc:spChg>
        <pc:spChg chg="mod">
          <ac:chgData name="Tường SKHĐT" userId="ab9568c39a88b08a" providerId="LiveId" clId="{BF26DD22-B540-4830-BD60-D425B6730396}" dt="2024-06-05T00:49:38.092" v="6310" actId="20577"/>
          <ac:spMkLst>
            <pc:docMk/>
            <pc:sldMk cId="3612593938" sldId="2147476353"/>
            <ac:spMk id="20" creationId="{3E0C8D21-0D0F-9FC1-9373-B4FE0AFFD371}"/>
          </ac:spMkLst>
        </pc:spChg>
        <pc:spChg chg="mod">
          <ac:chgData name="Tường SKHĐT" userId="ab9568c39a88b08a" providerId="LiveId" clId="{BF26DD22-B540-4830-BD60-D425B6730396}" dt="2024-06-04T09:05:48.653" v="5166" actId="1076"/>
          <ac:spMkLst>
            <pc:docMk/>
            <pc:sldMk cId="3612593938" sldId="2147476353"/>
            <ac:spMk id="27" creationId="{01DC26C3-E6F4-C27A-8624-3A65D81B6008}"/>
          </ac:spMkLst>
        </pc:spChg>
        <pc:spChg chg="mod">
          <ac:chgData name="Tường SKHĐT" userId="ab9568c39a88b08a" providerId="LiveId" clId="{BF26DD22-B540-4830-BD60-D425B6730396}" dt="2024-06-05T00:49:12.926" v="6285" actId="20577"/>
          <ac:spMkLst>
            <pc:docMk/>
            <pc:sldMk cId="3612593938" sldId="2147476353"/>
            <ac:spMk id="720" creationId="{00000000-0000-0000-0000-000000000000}"/>
          </ac:spMkLst>
        </pc:spChg>
        <pc:spChg chg="mod">
          <ac:chgData name="Tường SKHĐT" userId="ab9568c39a88b08a" providerId="LiveId" clId="{BF26DD22-B540-4830-BD60-D425B6730396}" dt="2024-06-05T00:49:50.245" v="6320" actId="20577"/>
          <ac:spMkLst>
            <pc:docMk/>
            <pc:sldMk cId="3612593938" sldId="2147476353"/>
            <ac:spMk id="726" creationId="{00000000-0000-0000-0000-000000000000}"/>
          </ac:spMkLst>
        </pc:spChg>
        <pc:graphicFrameChg chg="add mod">
          <ac:chgData name="Tường SKHĐT" userId="ab9568c39a88b08a" providerId="LiveId" clId="{BF26DD22-B540-4830-BD60-D425B6730396}" dt="2024-06-04T09:09:17.275" v="5320"/>
          <ac:graphicFrameMkLst>
            <pc:docMk/>
            <pc:sldMk cId="3612593938" sldId="2147476353"/>
            <ac:graphicFrameMk id="9" creationId="{D67DE786-D21D-8189-138A-AB16E8B24627}"/>
          </ac:graphicFrameMkLst>
        </pc:graphicFrameChg>
        <pc:cxnChg chg="mod">
          <ac:chgData name="Tường SKHĐT" userId="ab9568c39a88b08a" providerId="LiveId" clId="{BF26DD22-B540-4830-BD60-D425B6730396}" dt="2024-06-05T00:54:54.510" v="6345" actId="14100"/>
          <ac:cxnSpMkLst>
            <pc:docMk/>
            <pc:sldMk cId="3612593938" sldId="2147476353"/>
            <ac:cxnSpMk id="26" creationId="{169C6F43-6D5B-95B4-AB42-3B41CFB5B6B7}"/>
          </ac:cxnSpMkLst>
        </pc:cxnChg>
      </pc:sldChg>
      <pc:sldChg chg="modSp add mod">
        <pc:chgData name="Tường SKHĐT" userId="ab9568c39a88b08a" providerId="LiveId" clId="{BF26DD22-B540-4830-BD60-D425B6730396}" dt="2024-06-04T09:11:30.333" v="5370" actId="20577"/>
        <pc:sldMkLst>
          <pc:docMk/>
          <pc:sldMk cId="1961875421" sldId="2147476354"/>
        </pc:sldMkLst>
        <pc:spChg chg="mod">
          <ac:chgData name="Tường SKHĐT" userId="ab9568c39a88b08a" providerId="LiveId" clId="{BF26DD22-B540-4830-BD60-D425B6730396}" dt="2024-06-04T09:11:30.333" v="5370" actId="20577"/>
          <ac:spMkLst>
            <pc:docMk/>
            <pc:sldMk cId="1961875421" sldId="2147476354"/>
            <ac:spMk id="7" creationId="{1D5BEF29-302C-58EC-1775-63A1A262249D}"/>
          </ac:spMkLst>
        </pc:spChg>
        <pc:spChg chg="mod">
          <ac:chgData name="Tường SKHĐT" userId="ab9568c39a88b08a" providerId="LiveId" clId="{BF26DD22-B540-4830-BD60-D425B6730396}" dt="2024-06-04T09:05:31.084" v="5163" actId="1076"/>
          <ac:spMkLst>
            <pc:docMk/>
            <pc:sldMk cId="1961875421" sldId="2147476354"/>
            <ac:spMk id="27" creationId="{01DC26C3-E6F4-C27A-8624-3A65D81B6008}"/>
          </ac:spMkLst>
        </pc:spChg>
      </pc:sldChg>
      <pc:sldChg chg="delSp modSp add mod">
        <pc:chgData name="Tường SKHĐT" userId="ab9568c39a88b08a" providerId="LiveId" clId="{BF26DD22-B540-4830-BD60-D425B6730396}" dt="2024-06-05T00:54:27.774" v="6343" actId="121"/>
        <pc:sldMkLst>
          <pc:docMk/>
          <pc:sldMk cId="931393927" sldId="2147476355"/>
        </pc:sldMkLst>
        <pc:spChg chg="mod">
          <ac:chgData name="Tường SKHĐT" userId="ab9568c39a88b08a" providerId="LiveId" clId="{BF26DD22-B540-4830-BD60-D425B6730396}" dt="2024-06-04T09:12:54.136" v="5434" actId="20577"/>
          <ac:spMkLst>
            <pc:docMk/>
            <pc:sldMk cId="931393927" sldId="2147476355"/>
            <ac:spMk id="27" creationId="{01DC26C3-E6F4-C27A-8624-3A65D81B6008}"/>
          </ac:spMkLst>
        </pc:spChg>
        <pc:graphicFrameChg chg="del">
          <ac:chgData name="Tường SKHĐT" userId="ab9568c39a88b08a" providerId="LiveId" clId="{BF26DD22-B540-4830-BD60-D425B6730396}" dt="2024-06-04T09:09:43.734" v="5359" actId="21"/>
          <ac:graphicFrameMkLst>
            <pc:docMk/>
            <pc:sldMk cId="931393927" sldId="2147476355"/>
            <ac:graphicFrameMk id="2" creationId="{AB9A9455-8F8B-226A-49D9-3F88DD4C43DD}"/>
          </ac:graphicFrameMkLst>
        </pc:graphicFrameChg>
        <pc:graphicFrameChg chg="mod modGraphic">
          <ac:chgData name="Tường SKHĐT" userId="ab9568c39a88b08a" providerId="LiveId" clId="{BF26DD22-B540-4830-BD60-D425B6730396}" dt="2024-06-04T09:09:39.688" v="5358" actId="1076"/>
          <ac:graphicFrameMkLst>
            <pc:docMk/>
            <pc:sldMk cId="931393927" sldId="2147476355"/>
            <ac:graphicFrameMk id="3" creationId="{666AD7DA-80CE-7A42-976C-2FA0789BF7F5}"/>
          </ac:graphicFrameMkLst>
        </pc:graphicFrameChg>
        <pc:graphicFrameChg chg="mod modGraphic">
          <ac:chgData name="Tường SKHĐT" userId="ab9568c39a88b08a" providerId="LiveId" clId="{BF26DD22-B540-4830-BD60-D425B6730396}" dt="2024-06-05T00:54:27.774" v="6343" actId="121"/>
          <ac:graphicFrameMkLst>
            <pc:docMk/>
            <pc:sldMk cId="931393927" sldId="2147476355"/>
            <ac:graphicFrameMk id="4" creationId="{0B0A17C3-44F8-3E65-8456-93D7E1729444}"/>
          </ac:graphicFrameMkLst>
        </pc:graphicFrameChg>
      </pc:sldChg>
      <pc:sldChg chg="addSp delSp modSp add mod">
        <pc:chgData name="Tường SKHĐT" userId="ab9568c39a88b08a" providerId="LiveId" clId="{BF26DD22-B540-4830-BD60-D425B6730396}" dt="2024-06-05T04:04:57.439" v="6669" actId="20577"/>
        <pc:sldMkLst>
          <pc:docMk/>
          <pc:sldMk cId="403574154" sldId="2147476356"/>
        </pc:sldMkLst>
        <pc:spChg chg="mod">
          <ac:chgData name="Tường SKHĐT" userId="ab9568c39a88b08a" providerId="LiveId" clId="{BF26DD22-B540-4830-BD60-D425B6730396}" dt="2024-06-04T09:15:37.676" v="5509" actId="20577"/>
          <ac:spMkLst>
            <pc:docMk/>
            <pc:sldMk cId="403574154" sldId="2147476356"/>
            <ac:spMk id="7" creationId="{3D04B034-52E2-772C-5CBC-659F4E57483C}"/>
          </ac:spMkLst>
        </pc:spChg>
        <pc:graphicFrameChg chg="add mod">
          <ac:chgData name="Tường SKHĐT" userId="ab9568c39a88b08a" providerId="LiveId" clId="{BF26DD22-B540-4830-BD60-D425B6730396}" dt="2024-06-05T04:03:17.452" v="6632"/>
          <ac:graphicFrameMkLst>
            <pc:docMk/>
            <pc:sldMk cId="403574154" sldId="2147476356"/>
            <ac:graphicFrameMk id="2" creationId="{00D1405A-1787-2322-DCB8-8BA8EC9DCE74}"/>
          </ac:graphicFrameMkLst>
        </pc:graphicFrameChg>
        <pc:graphicFrameChg chg="add mod modGraphic">
          <ac:chgData name="Tường SKHĐT" userId="ab9568c39a88b08a" providerId="LiveId" clId="{BF26DD22-B540-4830-BD60-D425B6730396}" dt="2024-06-05T04:03:33.438" v="6646" actId="255"/>
          <ac:graphicFrameMkLst>
            <pc:docMk/>
            <pc:sldMk cId="403574154" sldId="2147476356"/>
            <ac:graphicFrameMk id="3" creationId="{840A024F-F941-7751-9442-019957A52639}"/>
          </ac:graphicFrameMkLst>
        </pc:graphicFrameChg>
        <pc:graphicFrameChg chg="mod modGraphic">
          <ac:chgData name="Tường SKHĐT" userId="ab9568c39a88b08a" providerId="LiveId" clId="{BF26DD22-B540-4830-BD60-D425B6730396}" dt="2024-06-05T04:04:57.439" v="6669" actId="20577"/>
          <ac:graphicFrameMkLst>
            <pc:docMk/>
            <pc:sldMk cId="403574154" sldId="2147476356"/>
            <ac:graphicFrameMk id="4" creationId="{9A682E59-E179-2A58-D3F5-0E52C56EEFF2}"/>
          </ac:graphicFrameMkLst>
        </pc:graphicFrameChg>
        <pc:graphicFrameChg chg="del">
          <ac:chgData name="Tường SKHĐT" userId="ab9568c39a88b08a" providerId="LiveId" clId="{BF26DD22-B540-4830-BD60-D425B6730396}" dt="2024-06-04T09:14:25.174" v="5436" actId="21"/>
          <ac:graphicFrameMkLst>
            <pc:docMk/>
            <pc:sldMk cId="403574154" sldId="2147476356"/>
            <ac:graphicFrameMk id="9" creationId="{ADCA8F29-1AF2-47B6-14A4-74BE24D06883}"/>
          </ac:graphicFrameMkLst>
        </pc:graphicFrameChg>
        <pc:graphicFrameChg chg="del">
          <ac:chgData name="Tường SKHĐT" userId="ab9568c39a88b08a" providerId="LiveId" clId="{BF26DD22-B540-4830-BD60-D425B6730396}" dt="2024-06-04T09:14:29.989" v="5437" actId="21"/>
          <ac:graphicFrameMkLst>
            <pc:docMk/>
            <pc:sldMk cId="403574154" sldId="2147476356"/>
            <ac:graphicFrameMk id="10" creationId="{EB528CB7-05B4-7905-3410-5A1FC60E03C8}"/>
          </ac:graphicFrameMkLst>
        </pc:graphicFrameChg>
      </pc:sldChg>
      <pc:sldChg chg="add del">
        <pc:chgData name="Tường SKHĐT" userId="ab9568c39a88b08a" providerId="LiveId" clId="{BF26DD22-B540-4830-BD60-D425B6730396}" dt="2024-06-04T09:55:53.146" v="5679" actId="2696"/>
        <pc:sldMkLst>
          <pc:docMk/>
          <pc:sldMk cId="2749422794" sldId="2147476357"/>
        </pc:sldMkLst>
      </pc:sldChg>
      <pc:sldChg chg="add del">
        <pc:chgData name="Tường SKHĐT" userId="ab9568c39a88b08a" providerId="LiveId" clId="{BF26DD22-B540-4830-BD60-D425B6730396}" dt="2024-06-04T09:43:44.386" v="5608" actId="2696"/>
        <pc:sldMkLst>
          <pc:docMk/>
          <pc:sldMk cId="3071553894" sldId="2147476358"/>
        </pc:sldMkLst>
      </pc:sldChg>
      <pc:sldChg chg="delSp modSp add mod">
        <pc:chgData name="Tường SKHĐT" userId="ab9568c39a88b08a" providerId="LiveId" clId="{BF26DD22-B540-4830-BD60-D425B6730396}" dt="2024-06-04T09:44:14.300" v="5617" actId="14100"/>
        <pc:sldMkLst>
          <pc:docMk/>
          <pc:sldMk cId="556618277" sldId="2147476359"/>
        </pc:sldMkLst>
        <pc:spChg chg="mod">
          <ac:chgData name="Tường SKHĐT" userId="ab9568c39a88b08a" providerId="LiveId" clId="{BF26DD22-B540-4830-BD60-D425B6730396}" dt="2024-06-04T09:44:14.300" v="5617" actId="14100"/>
          <ac:spMkLst>
            <pc:docMk/>
            <pc:sldMk cId="556618277" sldId="2147476359"/>
            <ac:spMk id="6" creationId="{AD8FCB44-5401-4810-551D-B0072A6956BA}"/>
          </ac:spMkLst>
        </pc:spChg>
        <pc:graphicFrameChg chg="del">
          <ac:chgData name="Tường SKHĐT" userId="ab9568c39a88b08a" providerId="LiveId" clId="{BF26DD22-B540-4830-BD60-D425B6730396}" dt="2024-06-04T09:43:14.176" v="5607" actId="21"/>
          <ac:graphicFrameMkLst>
            <pc:docMk/>
            <pc:sldMk cId="556618277" sldId="2147476359"/>
            <ac:graphicFrameMk id="2" creationId="{E9717002-8950-D014-900D-3B8233D4C79C}"/>
          </ac:graphicFrameMkLst>
        </pc:graphicFrameChg>
        <pc:graphicFrameChg chg="mod modGraphic">
          <ac:chgData name="Tường SKHĐT" userId="ab9568c39a88b08a" providerId="LiveId" clId="{BF26DD22-B540-4830-BD60-D425B6730396}" dt="2024-06-04T09:43:59.423" v="5613" actId="403"/>
          <ac:graphicFrameMkLst>
            <pc:docMk/>
            <pc:sldMk cId="556618277" sldId="2147476359"/>
            <ac:graphicFrameMk id="3" creationId="{07A87204-A573-956C-8EE1-E8ABA4DF9C02}"/>
          </ac:graphicFrameMkLst>
        </pc:graphicFrameChg>
      </pc:sldChg>
      <pc:sldChg chg="add del">
        <pc:chgData name="Tường SKHĐT" userId="ab9568c39a88b08a" providerId="LiveId" clId="{BF26DD22-B540-4830-BD60-D425B6730396}" dt="2024-06-04T09:57:58.286" v="5716" actId="2696"/>
        <pc:sldMkLst>
          <pc:docMk/>
          <pc:sldMk cId="896763378" sldId="2147476360"/>
        </pc:sldMkLst>
      </pc:sldChg>
      <pc:sldChg chg="addSp delSp modSp add del mod">
        <pc:chgData name="Tường SKHĐT" userId="ab9568c39a88b08a" providerId="LiveId" clId="{BF26DD22-B540-4830-BD60-D425B6730396}" dt="2024-06-05T09:04:46.799" v="8243" actId="2696"/>
        <pc:sldMkLst>
          <pc:docMk/>
          <pc:sldMk cId="4077740501" sldId="2147476361"/>
        </pc:sldMkLst>
        <pc:spChg chg="del">
          <ac:chgData name="Tường SKHĐT" userId="ab9568c39a88b08a" providerId="LiveId" clId="{BF26DD22-B540-4830-BD60-D425B6730396}" dt="2024-06-04T09:57:48.806" v="5714" actId="21"/>
          <ac:spMkLst>
            <pc:docMk/>
            <pc:sldMk cId="4077740501" sldId="2147476361"/>
            <ac:spMk id="40963" creationId="{A7AC515C-C3EC-B8A0-D33F-FD85E6854517}"/>
          </ac:spMkLst>
        </pc:spChg>
        <pc:graphicFrameChg chg="add mod modGraphic">
          <ac:chgData name="Tường SKHĐT" userId="ab9568c39a88b08a" providerId="LiveId" clId="{BF26DD22-B540-4830-BD60-D425B6730396}" dt="2024-06-04T09:59:15.368" v="5844" actId="404"/>
          <ac:graphicFrameMkLst>
            <pc:docMk/>
            <pc:sldMk cId="4077740501" sldId="2147476361"/>
            <ac:graphicFrameMk id="2" creationId="{6A4E0280-E076-4711-7B60-6A1C6BA04082}"/>
          </ac:graphicFrameMkLst>
        </pc:graphicFrameChg>
      </pc:sldChg>
      <pc:sldChg chg="add del">
        <pc:chgData name="Tường SKHĐT" userId="ab9568c39a88b08a" providerId="LiveId" clId="{BF26DD22-B540-4830-BD60-D425B6730396}" dt="2024-06-05T00:29:15.354" v="6039" actId="2696"/>
        <pc:sldMkLst>
          <pc:docMk/>
          <pc:sldMk cId="1017477875" sldId="2147476362"/>
        </pc:sldMkLst>
      </pc:sldChg>
      <pc:sldChg chg="modSp add del mod">
        <pc:chgData name="Tường SKHĐT" userId="ab9568c39a88b08a" providerId="LiveId" clId="{BF26DD22-B540-4830-BD60-D425B6730396}" dt="2024-06-05T07:19:54.738" v="7286" actId="2696"/>
        <pc:sldMkLst>
          <pc:docMk/>
          <pc:sldMk cId="2616186817" sldId="2147476362"/>
        </pc:sldMkLst>
        <pc:graphicFrameChg chg="mod">
          <ac:chgData name="Tường SKHĐT" userId="ab9568c39a88b08a" providerId="LiveId" clId="{BF26DD22-B540-4830-BD60-D425B6730396}" dt="2024-06-05T07:15:29.105" v="7247" actId="20577"/>
          <ac:graphicFrameMkLst>
            <pc:docMk/>
            <pc:sldMk cId="2616186817" sldId="2147476362"/>
            <ac:graphicFrameMk id="3" creationId="{AC50B9E8-9F8A-748E-E089-8C267AD34C30}"/>
          </ac:graphicFrameMkLst>
        </pc:graphicFrameChg>
      </pc:sldChg>
      <pc:sldChg chg="add del">
        <pc:chgData name="Tường SKHĐT" userId="ab9568c39a88b08a" providerId="LiveId" clId="{BF26DD22-B540-4830-BD60-D425B6730396}" dt="2024-06-05T00:20:52.245" v="5964" actId="2696"/>
        <pc:sldMkLst>
          <pc:docMk/>
          <pc:sldMk cId="3023566339" sldId="2147476362"/>
        </pc:sldMkLst>
      </pc:sldChg>
      <pc:sldChg chg="add del">
        <pc:chgData name="Tường SKHĐT" userId="ab9568c39a88b08a" providerId="LiveId" clId="{BF26DD22-B540-4830-BD60-D425B6730396}" dt="2024-06-05T00:30:19.693" v="6056" actId="2696"/>
        <pc:sldMkLst>
          <pc:docMk/>
          <pc:sldMk cId="3879777710" sldId="2147476362"/>
        </pc:sldMkLst>
      </pc:sldChg>
      <pc:sldChg chg="modSp add mod">
        <pc:chgData name="Tường SKHĐT" userId="ab9568c39a88b08a" providerId="LiveId" clId="{BF26DD22-B540-4830-BD60-D425B6730396}" dt="2024-06-05T07:23:22.698" v="7317" actId="403"/>
        <pc:sldMkLst>
          <pc:docMk/>
          <pc:sldMk cId="3859222058" sldId="2147476363"/>
        </pc:sldMkLst>
        <pc:graphicFrameChg chg="mod">
          <ac:chgData name="Tường SKHĐT" userId="ab9568c39a88b08a" providerId="LiveId" clId="{BF26DD22-B540-4830-BD60-D425B6730396}" dt="2024-06-05T07:23:22.698" v="7317" actId="403"/>
          <ac:graphicFrameMkLst>
            <pc:docMk/>
            <pc:sldMk cId="3859222058" sldId="2147476363"/>
            <ac:graphicFrameMk id="3" creationId="{AC50B9E8-9F8A-748E-E089-8C267AD34C30}"/>
          </ac:graphicFrameMkLst>
        </pc:graphicFrameChg>
      </pc:sldChg>
      <pc:sldChg chg="add del">
        <pc:chgData name="Tường SKHĐT" userId="ab9568c39a88b08a" providerId="LiveId" clId="{BF26DD22-B540-4830-BD60-D425B6730396}" dt="2024-06-05T07:40:23.777" v="7521" actId="2696"/>
        <pc:sldMkLst>
          <pc:docMk/>
          <pc:sldMk cId="612037509" sldId="2147476364"/>
        </pc:sldMkLst>
      </pc:sldChg>
      <pc:sldChg chg="add del">
        <pc:chgData name="Tường SKHĐT" userId="ab9568c39a88b08a" providerId="LiveId" clId="{BF26DD22-B540-4830-BD60-D425B6730396}" dt="2024-06-05T07:23:30.010" v="7318" actId="2696"/>
        <pc:sldMkLst>
          <pc:docMk/>
          <pc:sldMk cId="1103453887" sldId="2147476364"/>
        </pc:sldMkLst>
      </pc:sldChg>
      <pc:sldChg chg="delSp modSp add mod">
        <pc:chgData name="Tường SKHĐT" userId="ab9568c39a88b08a" providerId="LiveId" clId="{BF26DD22-B540-4830-BD60-D425B6730396}" dt="2024-06-05T09:36:06.071" v="8331" actId="14100"/>
        <pc:sldMkLst>
          <pc:docMk/>
          <pc:sldMk cId="1306939738" sldId="2147476364"/>
        </pc:sldMkLst>
        <pc:spChg chg="mod">
          <ac:chgData name="Tường SKHĐT" userId="ab9568c39a88b08a" providerId="LiveId" clId="{BF26DD22-B540-4830-BD60-D425B6730396}" dt="2024-06-05T09:36:06.071" v="8331" actId="14100"/>
          <ac:spMkLst>
            <pc:docMk/>
            <pc:sldMk cId="1306939738" sldId="2147476364"/>
            <ac:spMk id="5" creationId="{85B0C6AB-4906-5932-12D4-5FAF7DC72C97}"/>
          </ac:spMkLst>
        </pc:spChg>
        <pc:graphicFrameChg chg="del">
          <ac:chgData name="Tường SKHĐT" userId="ab9568c39a88b08a" providerId="LiveId" clId="{BF26DD22-B540-4830-BD60-D425B6730396}" dt="2024-06-05T09:28:02.860" v="8245" actId="21"/>
          <ac:graphicFrameMkLst>
            <pc:docMk/>
            <pc:sldMk cId="1306939738" sldId="2147476364"/>
            <ac:graphicFrameMk id="4" creationId="{FFD1CF4A-1FFA-AB94-E6A4-DA7B26E750DA}"/>
          </ac:graphicFrameMkLst>
        </pc:graphicFrameChg>
        <pc:graphicFrameChg chg="mod modGraphic">
          <ac:chgData name="Tường SKHĐT" userId="ab9568c39a88b08a" providerId="LiveId" clId="{BF26DD22-B540-4830-BD60-D425B6730396}" dt="2024-06-05T09:30:34.775" v="8267" actId="14100"/>
          <ac:graphicFrameMkLst>
            <pc:docMk/>
            <pc:sldMk cId="1306939738" sldId="2147476364"/>
            <ac:graphicFrameMk id="6" creationId="{BF652671-FFA2-4690-1FF1-A57C539F5B0E}"/>
          </ac:graphicFrameMkLst>
        </pc:graphicFrameChg>
        <pc:graphicFrameChg chg="mod modGraphic">
          <ac:chgData name="Tường SKHĐT" userId="ab9568c39a88b08a" providerId="LiveId" clId="{BF26DD22-B540-4830-BD60-D425B6730396}" dt="2024-06-05T09:31:29.327" v="8287" actId="14734"/>
          <ac:graphicFrameMkLst>
            <pc:docMk/>
            <pc:sldMk cId="1306939738" sldId="2147476364"/>
            <ac:graphicFrameMk id="7" creationId="{B872A1C4-2EA2-5439-E44C-19067E7A59EE}"/>
          </ac:graphicFrameMkLst>
        </pc:graphicFrameChg>
      </pc:sldChg>
      <pc:sldChg chg="add del">
        <pc:chgData name="Tường SKHĐT" userId="ab9568c39a88b08a" providerId="LiveId" clId="{BF26DD22-B540-4830-BD60-D425B6730396}" dt="2024-06-05T08:49:47.680" v="8180" actId="2696"/>
        <pc:sldMkLst>
          <pc:docMk/>
          <pc:sldMk cId="2263831237" sldId="2147476364"/>
        </pc:sldMkLst>
      </pc:sldChg>
      <pc:sldChg chg="add">
        <pc:chgData name="Tường SKHĐT" userId="ab9568c39a88b08a" providerId="LiveId" clId="{BF26DD22-B540-4830-BD60-D425B6730396}" dt="2024-06-06T06:25:48.402" v="8476"/>
        <pc:sldMkLst>
          <pc:docMk/>
          <pc:sldMk cId="109792081" sldId="2147476365"/>
        </pc:sldMkLst>
      </pc:sldChg>
      <pc:sldChg chg="add del">
        <pc:chgData name="Tường SKHĐT" userId="ab9568c39a88b08a" providerId="LiveId" clId="{BF26DD22-B540-4830-BD60-D425B6730396}" dt="2024-06-06T04:18:18.215" v="8399" actId="2696"/>
        <pc:sldMkLst>
          <pc:docMk/>
          <pc:sldMk cId="1675427441" sldId="2147476365"/>
        </pc:sldMkLst>
      </pc:sldChg>
      <pc:sldChg chg="add del">
        <pc:chgData name="Tường SKHĐT" userId="ab9568c39a88b08a" providerId="LiveId" clId="{BF26DD22-B540-4830-BD60-D425B6730396}" dt="2024-06-06T06:26:39.870" v="8480" actId="2696"/>
        <pc:sldMkLst>
          <pc:docMk/>
          <pc:sldMk cId="4254374435" sldId="2147476366"/>
        </pc:sldMkLst>
      </pc:sldChg>
      <pc:sldChg chg="modSp add mod">
        <pc:chgData name="Tường SKHĐT" userId="ab9568c39a88b08a" providerId="LiveId" clId="{BF26DD22-B540-4830-BD60-D425B6730396}" dt="2024-06-06T06:26:51.374" v="8492" actId="20577"/>
        <pc:sldMkLst>
          <pc:docMk/>
          <pc:sldMk cId="1850515834" sldId="2147476367"/>
        </pc:sldMkLst>
        <pc:graphicFrameChg chg="modGraphic">
          <ac:chgData name="Tường SKHĐT" userId="ab9568c39a88b08a" providerId="LiveId" clId="{BF26DD22-B540-4830-BD60-D425B6730396}" dt="2024-06-06T06:26:51.374" v="8492" actId="20577"/>
          <ac:graphicFrameMkLst>
            <pc:docMk/>
            <pc:sldMk cId="1850515834" sldId="2147476367"/>
            <ac:graphicFrameMk id="3" creationId="{BFEA2726-E634-6E36-58C0-B4D266574070}"/>
          </ac:graphicFrameMkLst>
        </pc:graphicFrameChg>
      </pc:sldChg>
    </pc:docChg>
  </pc:docChgLst>
  <pc:docChgLst>
    <pc:chgData name="Tường SKHĐT" userId="ab9568c39a88b08a" providerId="LiveId" clId="{2155FA2D-48FF-4A4D-983B-BBD51FA25AA3}"/>
    <pc:docChg chg="custSel addSld delSld modSld">
      <pc:chgData name="Tường SKHĐT" userId="ab9568c39a88b08a" providerId="LiveId" clId="{2155FA2D-48FF-4A4D-983B-BBD51FA25AA3}" dt="2024-03-28T01:24:27.925" v="35"/>
      <pc:docMkLst>
        <pc:docMk/>
      </pc:docMkLst>
      <pc:sldChg chg="addSp delSp modSp add mod">
        <pc:chgData name="Tường SKHĐT" userId="ab9568c39a88b08a" providerId="LiveId" clId="{2155FA2D-48FF-4A4D-983B-BBD51FA25AA3}" dt="2024-03-28T01:24:27.925" v="35"/>
        <pc:sldMkLst>
          <pc:docMk/>
          <pc:sldMk cId="3802563703" sldId="2147473868"/>
        </pc:sldMkLst>
        <pc:graphicFrameChg chg="del">
          <ac:chgData name="Tường SKHĐT" userId="ab9568c39a88b08a" providerId="LiveId" clId="{2155FA2D-48FF-4A4D-983B-BBD51FA25AA3}" dt="2024-03-28T01:19:14.768" v="9" actId="21"/>
          <ac:graphicFrameMkLst>
            <pc:docMk/>
            <pc:sldMk cId="3802563703" sldId="2147473868"/>
            <ac:graphicFrameMk id="3" creationId="{0636A76A-35B9-0329-EF8B-185DBFAD93AA}"/>
          </ac:graphicFrameMkLst>
        </pc:graphicFrameChg>
        <pc:graphicFrameChg chg="add del mod">
          <ac:chgData name="Tường SKHĐT" userId="ab9568c39a88b08a" providerId="LiveId" clId="{2155FA2D-48FF-4A4D-983B-BBD51FA25AA3}" dt="2024-03-28T01:22:00.752" v="14" actId="21"/>
          <ac:graphicFrameMkLst>
            <pc:docMk/>
            <pc:sldMk cId="3802563703" sldId="2147473868"/>
            <ac:graphicFrameMk id="9" creationId="{F044F17B-EE70-2904-29AF-EEC1044E5F23}"/>
          </ac:graphicFrameMkLst>
        </pc:graphicFrameChg>
        <pc:graphicFrameChg chg="add mod">
          <ac:chgData name="Tường SKHĐT" userId="ab9568c39a88b08a" providerId="LiveId" clId="{2155FA2D-48FF-4A4D-983B-BBD51FA25AA3}" dt="2024-03-28T01:24:27.925" v="35"/>
          <ac:graphicFrameMkLst>
            <pc:docMk/>
            <pc:sldMk cId="3802563703" sldId="2147473868"/>
            <ac:graphicFrameMk id="12" creationId="{627BCF30-6148-870D-4CFC-F11825301F18}"/>
          </ac:graphicFrameMkLst>
        </pc:graphicFrameChg>
      </pc:sldChg>
      <pc:sldChg chg="del">
        <pc:chgData name="Tường SKHĐT" userId="ab9568c39a88b08a" providerId="LiveId" clId="{2155FA2D-48FF-4A4D-983B-BBD51FA25AA3}" dt="2024-03-28T00:59:56.744" v="1" actId="2696"/>
        <pc:sldMkLst>
          <pc:docMk/>
          <pc:sldMk cId="1775071168" sldId="2147474061"/>
        </pc:sldMkLst>
      </pc:sldChg>
      <pc:sldChg chg="modSp add">
        <pc:chgData name="Tường SKHĐT" userId="ab9568c39a88b08a" providerId="LiveId" clId="{2155FA2D-48FF-4A4D-983B-BBD51FA25AA3}" dt="2024-03-28T01:18:08.424" v="7" actId="20577"/>
        <pc:sldMkLst>
          <pc:docMk/>
          <pc:sldMk cId="1497607665" sldId="2147476303"/>
        </pc:sldMkLst>
        <pc:graphicFrameChg chg="mod">
          <ac:chgData name="Tường SKHĐT" userId="ab9568c39a88b08a" providerId="LiveId" clId="{2155FA2D-48FF-4A4D-983B-BBD51FA25AA3}" dt="2024-03-28T01:18:08.424" v="7" actId="20577"/>
          <ac:graphicFrameMkLst>
            <pc:docMk/>
            <pc:sldMk cId="1497607665" sldId="2147476303"/>
            <ac:graphicFrameMk id="2" creationId="{130571FE-5305-BE2E-5AA6-90AEB9D481FF}"/>
          </ac:graphicFrameMkLst>
        </pc:graphicFrameChg>
      </pc:sldChg>
      <pc:sldChg chg="add">
        <pc:chgData name="Tường SKHĐT" userId="ab9568c39a88b08a" providerId="LiveId" clId="{2155FA2D-48FF-4A4D-983B-BBD51FA25AA3}" dt="2024-03-28T01:19:10.033" v="8" actId="2890"/>
        <pc:sldMkLst>
          <pc:docMk/>
          <pc:sldMk cId="793501591" sldId="2147476304"/>
        </pc:sldMkLst>
      </pc:sldChg>
    </pc:docChg>
  </pc:docChgLst>
  <pc:docChgLst>
    <pc:chgData name="Tường SKHĐT" userId="ab9568c39a88b08a" providerId="LiveId" clId="{68D77577-CB27-49B3-9718-5961BBA7AD81}"/>
    <pc:docChg chg="modSld">
      <pc:chgData name="Tường SKHĐT" userId="ab9568c39a88b08a" providerId="LiveId" clId="{68D77577-CB27-49B3-9718-5961BBA7AD81}" dt="2024-04-01T10:38:41.853" v="603" actId="14100"/>
      <pc:docMkLst>
        <pc:docMk/>
      </pc:docMkLst>
      <pc:sldChg chg="modSp mod">
        <pc:chgData name="Tường SKHĐT" userId="ab9568c39a88b08a" providerId="LiveId" clId="{68D77577-CB27-49B3-9718-5961BBA7AD81}" dt="2024-04-01T10:24:29.397" v="190" actId="20577"/>
        <pc:sldMkLst>
          <pc:docMk/>
          <pc:sldMk cId="3752301376" sldId="2147473839"/>
        </pc:sldMkLst>
        <pc:graphicFrameChg chg="modGraphic">
          <ac:chgData name="Tường SKHĐT" userId="ab9568c39a88b08a" providerId="LiveId" clId="{68D77577-CB27-49B3-9718-5961BBA7AD81}" dt="2024-04-01T10:24:29.397" v="190" actId="20577"/>
          <ac:graphicFrameMkLst>
            <pc:docMk/>
            <pc:sldMk cId="3752301376" sldId="2147473839"/>
            <ac:graphicFrameMk id="3" creationId="{492E696B-B5B2-7929-2A04-C2B8D903FD3A}"/>
          </ac:graphicFrameMkLst>
        </pc:graphicFrameChg>
      </pc:sldChg>
      <pc:sldChg chg="modSp mod">
        <pc:chgData name="Tường SKHĐT" userId="ab9568c39a88b08a" providerId="LiveId" clId="{68D77577-CB27-49B3-9718-5961BBA7AD81}" dt="2024-04-01T10:19:47.174" v="4" actId="20577"/>
        <pc:sldMkLst>
          <pc:docMk/>
          <pc:sldMk cId="2698442417" sldId="2147473941"/>
        </pc:sldMkLst>
        <pc:graphicFrameChg chg="modGraphic">
          <ac:chgData name="Tường SKHĐT" userId="ab9568c39a88b08a" providerId="LiveId" clId="{68D77577-CB27-49B3-9718-5961BBA7AD81}" dt="2024-04-01T10:19:47.174" v="4" actId="20577"/>
          <ac:graphicFrameMkLst>
            <pc:docMk/>
            <pc:sldMk cId="2698442417" sldId="2147473941"/>
            <ac:graphicFrameMk id="4" creationId="{1AB8787A-1FEA-32E8-0574-EE49DE59D798}"/>
          </ac:graphicFrameMkLst>
        </pc:graphicFrameChg>
      </pc:sldChg>
      <pc:sldChg chg="addSp modSp mod">
        <pc:chgData name="Tường SKHĐT" userId="ab9568c39a88b08a" providerId="LiveId" clId="{68D77577-CB27-49B3-9718-5961BBA7AD81}" dt="2024-04-01T10:38:41.853" v="603" actId="14100"/>
        <pc:sldMkLst>
          <pc:docMk/>
          <pc:sldMk cId="162674851" sldId="2147476278"/>
        </pc:sldMkLst>
        <pc:graphicFrameChg chg="mod modGraphic">
          <ac:chgData name="Tường SKHĐT" userId="ab9568c39a88b08a" providerId="LiveId" clId="{68D77577-CB27-49B3-9718-5961BBA7AD81}" dt="2024-04-01T10:37:10.585" v="592" actId="14100"/>
          <ac:graphicFrameMkLst>
            <pc:docMk/>
            <pc:sldMk cId="162674851" sldId="2147476278"/>
            <ac:graphicFrameMk id="8" creationId="{69A7C575-4F00-D3AD-D151-3D42AE08A794}"/>
          </ac:graphicFrameMkLst>
        </pc:graphicFrameChg>
        <pc:picChg chg="add mod">
          <ac:chgData name="Tường SKHĐT" userId="ab9568c39a88b08a" providerId="LiveId" clId="{68D77577-CB27-49B3-9718-5961BBA7AD81}" dt="2024-04-01T10:37:33.169" v="597" actId="1076"/>
          <ac:picMkLst>
            <pc:docMk/>
            <pc:sldMk cId="162674851" sldId="2147476278"/>
            <ac:picMk id="5" creationId="{96D8D22E-F287-0D97-CA4F-F65F9C9209B5}"/>
          </ac:picMkLst>
        </pc:picChg>
        <pc:picChg chg="add mod">
          <ac:chgData name="Tường SKHĐT" userId="ab9568c39a88b08a" providerId="LiveId" clId="{68D77577-CB27-49B3-9718-5961BBA7AD81}" dt="2024-04-01T10:38:41.853" v="603" actId="14100"/>
          <ac:picMkLst>
            <pc:docMk/>
            <pc:sldMk cId="162674851" sldId="2147476278"/>
            <ac:picMk id="7" creationId="{6D4ADD3B-E6F5-2FD1-581A-4D93F94573A6}"/>
          </ac:picMkLst>
        </pc:picChg>
      </pc:sldChg>
      <pc:sldChg chg="modSp mod">
        <pc:chgData name="Tường SKHĐT" userId="ab9568c39a88b08a" providerId="LiveId" clId="{68D77577-CB27-49B3-9718-5961BBA7AD81}" dt="2024-04-01T10:20:48.036" v="6" actId="255"/>
        <pc:sldMkLst>
          <pc:docMk/>
          <pc:sldMk cId="2059360754" sldId="2147476284"/>
        </pc:sldMkLst>
        <pc:graphicFrameChg chg="modGraphic">
          <ac:chgData name="Tường SKHĐT" userId="ab9568c39a88b08a" providerId="LiveId" clId="{68D77577-CB27-49B3-9718-5961BBA7AD81}" dt="2024-04-01T10:20:48.036" v="6" actId="255"/>
          <ac:graphicFrameMkLst>
            <pc:docMk/>
            <pc:sldMk cId="2059360754" sldId="2147476284"/>
            <ac:graphicFrameMk id="2" creationId="{207C86B0-DBF4-FD20-221B-BD96FD50EA79}"/>
          </ac:graphicFrameMkLst>
        </pc:graphicFrameChg>
      </pc:sldChg>
      <pc:sldChg chg="modSp mod">
        <pc:chgData name="Tường SKHĐT" userId="ab9568c39a88b08a" providerId="LiveId" clId="{68D77577-CB27-49B3-9718-5961BBA7AD81}" dt="2024-04-01T10:22:23.784" v="167" actId="113"/>
        <pc:sldMkLst>
          <pc:docMk/>
          <pc:sldMk cId="3503445169" sldId="2147476296"/>
        </pc:sldMkLst>
        <pc:graphicFrameChg chg="modGraphic">
          <ac:chgData name="Tường SKHĐT" userId="ab9568c39a88b08a" providerId="LiveId" clId="{68D77577-CB27-49B3-9718-5961BBA7AD81}" dt="2024-04-01T10:22:23.784" v="167" actId="113"/>
          <ac:graphicFrameMkLst>
            <pc:docMk/>
            <pc:sldMk cId="3503445169" sldId="2147476296"/>
            <ac:graphicFrameMk id="2" creationId="{63B64B00-9B3D-C118-3447-A40F4BC26D40}"/>
          </ac:graphicFrameMkLst>
        </pc:graphicFrameChg>
      </pc:sldChg>
      <pc:sldChg chg="modSp mod">
        <pc:chgData name="Tường SKHĐT" userId="ab9568c39a88b08a" providerId="LiveId" clId="{68D77577-CB27-49B3-9718-5961BBA7AD81}" dt="2024-04-01T10:21:54.514" v="166" actId="20577"/>
        <pc:sldMkLst>
          <pc:docMk/>
          <pc:sldMk cId="1140677742" sldId="2147476315"/>
        </pc:sldMkLst>
        <pc:spChg chg="mod">
          <ac:chgData name="Tường SKHĐT" userId="ab9568c39a88b08a" providerId="LiveId" clId="{68D77577-CB27-49B3-9718-5961BBA7AD81}" dt="2024-04-01T10:21:54.514" v="166" actId="20577"/>
          <ac:spMkLst>
            <pc:docMk/>
            <pc:sldMk cId="1140677742" sldId="2147476315"/>
            <ac:spMk id="2" creationId="{C60EA60A-E5E9-586A-FB97-62A6F5D9D57F}"/>
          </ac:spMkLst>
        </pc:spChg>
      </pc:sldChg>
    </pc:docChg>
  </pc:docChgLst>
  <pc:docChgLst>
    <pc:chgData name="Tường SKHĐT" userId="ab9568c39a88b08a" providerId="LiveId" clId="{F1436A85-A06C-4425-9451-314869ECACDE}"/>
    <pc:docChg chg="undo custSel addSld delSld modSld">
      <pc:chgData name="Tường SKHĐT" userId="ab9568c39a88b08a" providerId="LiveId" clId="{F1436A85-A06C-4425-9451-314869ECACDE}" dt="2024-06-06T10:16:39.199" v="2150" actId="20577"/>
      <pc:docMkLst>
        <pc:docMk/>
      </pc:docMkLst>
      <pc:sldChg chg="modSp mod modAnim">
        <pc:chgData name="Tường SKHĐT" userId="ab9568c39a88b08a" providerId="LiveId" clId="{F1436A85-A06C-4425-9451-314869ECACDE}" dt="2024-06-06T10:12:31.175" v="2120" actId="403"/>
        <pc:sldMkLst>
          <pc:docMk/>
          <pc:sldMk cId="3397864268" sldId="2147473590"/>
        </pc:sldMkLst>
        <pc:spChg chg="mod">
          <ac:chgData name="Tường SKHĐT" userId="ab9568c39a88b08a" providerId="LiveId" clId="{F1436A85-A06C-4425-9451-314869ECACDE}" dt="2024-06-06T09:22:00.988" v="426" actId="20577"/>
          <ac:spMkLst>
            <pc:docMk/>
            <pc:sldMk cId="3397864268" sldId="2147473590"/>
            <ac:spMk id="2" creationId="{3C05F405-77A8-295C-5EC2-552D05A0E53C}"/>
          </ac:spMkLst>
        </pc:spChg>
        <pc:spChg chg="mod">
          <ac:chgData name="Tường SKHĐT" userId="ab9568c39a88b08a" providerId="LiveId" clId="{F1436A85-A06C-4425-9451-314869ECACDE}" dt="2024-06-06T10:12:31.175" v="2120" actId="403"/>
          <ac:spMkLst>
            <pc:docMk/>
            <pc:sldMk cId="3397864268" sldId="2147473590"/>
            <ac:spMk id="10" creationId="{8124D21E-909E-1450-16D0-117CABF0D840}"/>
          </ac:spMkLst>
        </pc:spChg>
      </pc:sldChg>
      <pc:sldChg chg="modSp mod">
        <pc:chgData name="Tường SKHĐT" userId="ab9568c39a88b08a" providerId="LiveId" clId="{F1436A85-A06C-4425-9451-314869ECACDE}" dt="2024-06-06T09:51:39.877" v="1483" actId="20577"/>
        <pc:sldMkLst>
          <pc:docMk/>
          <pc:sldMk cId="2148431958" sldId="2147473749"/>
        </pc:sldMkLst>
        <pc:graphicFrameChg chg="mod modGraphic">
          <ac:chgData name="Tường SKHĐT" userId="ab9568c39a88b08a" providerId="LiveId" clId="{F1436A85-A06C-4425-9451-314869ECACDE}" dt="2024-06-06T09:51:39.877" v="1483" actId="20577"/>
          <ac:graphicFrameMkLst>
            <pc:docMk/>
            <pc:sldMk cId="2148431958" sldId="2147473749"/>
            <ac:graphicFrameMk id="8" creationId="{B5E5335D-2EED-82AF-3A59-FAE8BB94EAE1}"/>
          </ac:graphicFrameMkLst>
        </pc:graphicFrameChg>
      </pc:sldChg>
      <pc:sldChg chg="modSp mod">
        <pc:chgData name="Tường SKHĐT" userId="ab9568c39a88b08a" providerId="LiveId" clId="{F1436A85-A06C-4425-9451-314869ECACDE}" dt="2024-06-06T09:49:51.636" v="1469" actId="404"/>
        <pc:sldMkLst>
          <pc:docMk/>
          <pc:sldMk cId="1957643202" sldId="2147473838"/>
        </pc:sldMkLst>
        <pc:graphicFrameChg chg="modGraphic">
          <ac:chgData name="Tường SKHĐT" userId="ab9568c39a88b08a" providerId="LiveId" clId="{F1436A85-A06C-4425-9451-314869ECACDE}" dt="2024-06-06T09:49:51.636" v="1469" actId="404"/>
          <ac:graphicFrameMkLst>
            <pc:docMk/>
            <pc:sldMk cId="1957643202" sldId="2147473838"/>
            <ac:graphicFrameMk id="3" creationId="{E8D888CF-4471-5BDD-6979-3419CB6F8D4F}"/>
          </ac:graphicFrameMkLst>
        </pc:graphicFrameChg>
      </pc:sldChg>
      <pc:sldChg chg="modSp mod">
        <pc:chgData name="Tường SKHĐT" userId="ab9568c39a88b08a" providerId="LiveId" clId="{F1436A85-A06C-4425-9451-314869ECACDE}" dt="2024-06-06T10:15:01.239" v="2129" actId="404"/>
        <pc:sldMkLst>
          <pc:docMk/>
          <pc:sldMk cId="3676880401" sldId="2147473856"/>
        </pc:sldMkLst>
        <pc:graphicFrameChg chg="mod modGraphic">
          <ac:chgData name="Tường SKHĐT" userId="ab9568c39a88b08a" providerId="LiveId" clId="{F1436A85-A06C-4425-9451-314869ECACDE}" dt="2024-06-06T10:15:01.239" v="2129" actId="404"/>
          <ac:graphicFrameMkLst>
            <pc:docMk/>
            <pc:sldMk cId="3676880401" sldId="2147473856"/>
            <ac:graphicFrameMk id="3" creationId="{147BBE17-B93F-B514-0556-659B112B05EE}"/>
          </ac:graphicFrameMkLst>
        </pc:graphicFrameChg>
      </pc:sldChg>
      <pc:sldChg chg="modSp del mod">
        <pc:chgData name="Tường SKHĐT" userId="ab9568c39a88b08a" providerId="LiveId" clId="{F1436A85-A06C-4425-9451-314869ECACDE}" dt="2024-06-06T09:20:44.471" v="380" actId="2696"/>
        <pc:sldMkLst>
          <pc:docMk/>
          <pc:sldMk cId="2464111991" sldId="2147473931"/>
        </pc:sldMkLst>
        <pc:spChg chg="mod">
          <ac:chgData name="Tường SKHĐT" userId="ab9568c39a88b08a" providerId="LiveId" clId="{F1436A85-A06C-4425-9451-314869ECACDE}" dt="2024-06-06T09:18:43.451" v="375" actId="1076"/>
          <ac:spMkLst>
            <pc:docMk/>
            <pc:sldMk cId="2464111991" sldId="2147473931"/>
            <ac:spMk id="2" creationId="{7E85904C-0816-BCFE-A790-528F626BBCB7}"/>
          </ac:spMkLst>
        </pc:spChg>
        <pc:graphicFrameChg chg="mod modGraphic">
          <ac:chgData name="Tường SKHĐT" userId="ab9568c39a88b08a" providerId="LiveId" clId="{F1436A85-A06C-4425-9451-314869ECACDE}" dt="2024-06-06T09:19:24.959" v="378" actId="20577"/>
          <ac:graphicFrameMkLst>
            <pc:docMk/>
            <pc:sldMk cId="2464111991" sldId="2147473931"/>
            <ac:graphicFrameMk id="10" creationId="{83C0D92A-467E-3F41-0043-586F35EFB2C8}"/>
          </ac:graphicFrameMkLst>
        </pc:graphicFrameChg>
      </pc:sldChg>
      <pc:sldChg chg="modSp mod">
        <pc:chgData name="Tường SKHĐT" userId="ab9568c39a88b08a" providerId="LiveId" clId="{F1436A85-A06C-4425-9451-314869ECACDE}" dt="2024-06-06T09:57:55.109" v="1668" actId="1076"/>
        <pc:sldMkLst>
          <pc:docMk/>
          <pc:sldMk cId="2446367148" sldId="2147476279"/>
        </pc:sldMkLst>
        <pc:graphicFrameChg chg="mod modGraphic">
          <ac:chgData name="Tường SKHĐT" userId="ab9568c39a88b08a" providerId="LiveId" clId="{F1436A85-A06C-4425-9451-314869ECACDE}" dt="2024-06-06T09:57:55.109" v="1668" actId="1076"/>
          <ac:graphicFrameMkLst>
            <pc:docMk/>
            <pc:sldMk cId="2446367148" sldId="2147476279"/>
            <ac:graphicFrameMk id="8" creationId="{B5E5335D-2EED-82AF-3A59-FAE8BB94EAE1}"/>
          </ac:graphicFrameMkLst>
        </pc:graphicFrameChg>
      </pc:sldChg>
      <pc:sldChg chg="modSp mod">
        <pc:chgData name="Tường SKHĐT" userId="ab9568c39a88b08a" providerId="LiveId" clId="{F1436A85-A06C-4425-9451-314869ECACDE}" dt="2024-06-06T09:57:25.986" v="1662" actId="404"/>
        <pc:sldMkLst>
          <pc:docMk/>
          <pc:sldMk cId="3671866131" sldId="2147476307"/>
        </pc:sldMkLst>
        <pc:graphicFrameChg chg="mod modGraphic">
          <ac:chgData name="Tường SKHĐT" userId="ab9568c39a88b08a" providerId="LiveId" clId="{F1436A85-A06C-4425-9451-314869ECACDE}" dt="2024-06-06T09:57:25.986" v="1662" actId="404"/>
          <ac:graphicFrameMkLst>
            <pc:docMk/>
            <pc:sldMk cId="3671866131" sldId="2147476307"/>
            <ac:graphicFrameMk id="2" creationId="{FF345DD7-220E-A262-E9B6-916197F59CB8}"/>
          </ac:graphicFrameMkLst>
        </pc:graphicFrameChg>
      </pc:sldChg>
      <pc:sldChg chg="modSp mod">
        <pc:chgData name="Tường SKHĐT" userId="ab9568c39a88b08a" providerId="LiveId" clId="{F1436A85-A06C-4425-9451-314869ECACDE}" dt="2024-06-06T09:56:39.028" v="1644" actId="20577"/>
        <pc:sldMkLst>
          <pc:docMk/>
          <pc:sldMk cId="3507308410" sldId="2147476308"/>
        </pc:sldMkLst>
        <pc:graphicFrameChg chg="modGraphic">
          <ac:chgData name="Tường SKHĐT" userId="ab9568c39a88b08a" providerId="LiveId" clId="{F1436A85-A06C-4425-9451-314869ECACDE}" dt="2024-06-06T09:56:39.028" v="1644" actId="20577"/>
          <ac:graphicFrameMkLst>
            <pc:docMk/>
            <pc:sldMk cId="3507308410" sldId="2147476308"/>
            <ac:graphicFrameMk id="4" creationId="{FFD1CF4A-1FFA-AB94-E6A4-DA7B26E750DA}"/>
          </ac:graphicFrameMkLst>
        </pc:graphicFrameChg>
      </pc:sldChg>
      <pc:sldChg chg="modSp mod">
        <pc:chgData name="Tường SKHĐT" userId="ab9568c39a88b08a" providerId="LiveId" clId="{F1436A85-A06C-4425-9451-314869ECACDE}" dt="2024-06-06T09:57:30.944" v="1663" actId="403"/>
        <pc:sldMkLst>
          <pc:docMk/>
          <pc:sldMk cId="2708796945" sldId="2147476309"/>
        </pc:sldMkLst>
        <pc:graphicFrameChg chg="modGraphic">
          <ac:chgData name="Tường SKHĐT" userId="ab9568c39a88b08a" providerId="LiveId" clId="{F1436A85-A06C-4425-9451-314869ECACDE}" dt="2024-06-06T09:57:30.944" v="1663" actId="403"/>
          <ac:graphicFrameMkLst>
            <pc:docMk/>
            <pc:sldMk cId="2708796945" sldId="2147476309"/>
            <ac:graphicFrameMk id="4" creationId="{8474A63A-CC1C-0E90-E888-D611B8A42D86}"/>
          </ac:graphicFrameMkLst>
        </pc:graphicFrameChg>
      </pc:sldChg>
      <pc:sldChg chg="modSp mod">
        <pc:chgData name="Tường SKHĐT" userId="ab9568c39a88b08a" providerId="LiveId" clId="{F1436A85-A06C-4425-9451-314869ECACDE}" dt="2024-06-06T09:50:43.803" v="1482" actId="120"/>
        <pc:sldMkLst>
          <pc:docMk/>
          <pc:sldMk cId="2103619683" sldId="2147476314"/>
        </pc:sldMkLst>
        <pc:graphicFrameChg chg="mod modGraphic">
          <ac:chgData name="Tường SKHĐT" userId="ab9568c39a88b08a" providerId="LiveId" clId="{F1436A85-A06C-4425-9451-314869ECACDE}" dt="2024-06-06T09:50:43.803" v="1482" actId="120"/>
          <ac:graphicFrameMkLst>
            <pc:docMk/>
            <pc:sldMk cId="2103619683" sldId="2147476314"/>
            <ac:graphicFrameMk id="3" creationId="{4484016F-92DD-8857-BC49-3681A286032B}"/>
          </ac:graphicFrameMkLst>
        </pc:graphicFrameChg>
      </pc:sldChg>
      <pc:sldChg chg="modSp mod">
        <pc:chgData name="Tường SKHĐT" userId="ab9568c39a88b08a" providerId="LiveId" clId="{F1436A85-A06C-4425-9451-314869ECACDE}" dt="2024-06-06T09:12:29.840" v="53" actId="207"/>
        <pc:sldMkLst>
          <pc:docMk/>
          <pc:sldMk cId="3852474045" sldId="2147476326"/>
        </pc:sldMkLst>
        <pc:graphicFrameChg chg="modGraphic">
          <ac:chgData name="Tường SKHĐT" userId="ab9568c39a88b08a" providerId="LiveId" clId="{F1436A85-A06C-4425-9451-314869ECACDE}" dt="2024-06-06T09:12:29.840" v="53" actId="207"/>
          <ac:graphicFrameMkLst>
            <pc:docMk/>
            <pc:sldMk cId="3852474045" sldId="2147476326"/>
            <ac:graphicFrameMk id="2" creationId="{74B1E4D7-B7B7-4B5E-0FF4-D10404E8E288}"/>
          </ac:graphicFrameMkLst>
        </pc:graphicFrameChg>
      </pc:sldChg>
      <pc:sldChg chg="modSp mod">
        <pc:chgData name="Tường SKHĐT" userId="ab9568c39a88b08a" providerId="LiveId" clId="{F1436A85-A06C-4425-9451-314869ECACDE}" dt="2024-06-06T09:48:30.757" v="1444" actId="20577"/>
        <pc:sldMkLst>
          <pc:docMk/>
          <pc:sldMk cId="3378022959" sldId="2147476329"/>
        </pc:sldMkLst>
        <pc:graphicFrameChg chg="modGraphic">
          <ac:chgData name="Tường SKHĐT" userId="ab9568c39a88b08a" providerId="LiveId" clId="{F1436A85-A06C-4425-9451-314869ECACDE}" dt="2024-06-06T09:48:30.757" v="1444" actId="20577"/>
          <ac:graphicFrameMkLst>
            <pc:docMk/>
            <pc:sldMk cId="3378022959" sldId="2147476329"/>
            <ac:graphicFrameMk id="2" creationId="{E9717002-8950-D014-900D-3B8233D4C79C}"/>
          </ac:graphicFrameMkLst>
        </pc:graphicFrameChg>
      </pc:sldChg>
      <pc:sldChg chg="modSp mod">
        <pc:chgData name="Tường SKHĐT" userId="ab9568c39a88b08a" providerId="LiveId" clId="{F1436A85-A06C-4425-9451-314869ECACDE}" dt="2024-06-06T09:53:59.547" v="1522" actId="1076"/>
        <pc:sldMkLst>
          <pc:docMk/>
          <pc:sldMk cId="423907985" sldId="2147476330"/>
        </pc:sldMkLst>
        <pc:graphicFrameChg chg="mod modGraphic">
          <ac:chgData name="Tường SKHĐT" userId="ab9568c39a88b08a" providerId="LiveId" clId="{F1436A85-A06C-4425-9451-314869ECACDE}" dt="2024-06-06T09:53:59.547" v="1522" actId="1076"/>
          <ac:graphicFrameMkLst>
            <pc:docMk/>
            <pc:sldMk cId="423907985" sldId="2147476330"/>
            <ac:graphicFrameMk id="5" creationId="{FCD81441-6287-7131-06BD-FC7F3E7BEDCF}"/>
          </ac:graphicFrameMkLst>
        </pc:graphicFrameChg>
        <pc:graphicFrameChg chg="mod modGraphic">
          <ac:chgData name="Tường SKHĐT" userId="ab9568c39a88b08a" providerId="LiveId" clId="{F1436A85-A06C-4425-9451-314869ECACDE}" dt="2024-06-06T09:53:57.162" v="1521" actId="1076"/>
          <ac:graphicFrameMkLst>
            <pc:docMk/>
            <pc:sldMk cId="423907985" sldId="2147476330"/>
            <ac:graphicFrameMk id="6" creationId="{EC08DEE4-3098-93BC-55B7-C174729470AF}"/>
          </ac:graphicFrameMkLst>
        </pc:graphicFrameChg>
      </pc:sldChg>
      <pc:sldChg chg="addSp delSp modSp mod">
        <pc:chgData name="Tường SKHĐT" userId="ab9568c39a88b08a" providerId="LiveId" clId="{F1436A85-A06C-4425-9451-314869ECACDE}" dt="2024-06-06T10:16:39.199" v="2150" actId="20577"/>
        <pc:sldMkLst>
          <pc:docMk/>
          <pc:sldMk cId="1453076751" sldId="2147476333"/>
        </pc:sldMkLst>
        <pc:graphicFrameChg chg="mod modGraphic">
          <ac:chgData name="Tường SKHĐT" userId="ab9568c39a88b08a" providerId="LiveId" clId="{F1436A85-A06C-4425-9451-314869ECACDE}" dt="2024-06-06T10:16:39.199" v="2150" actId="20577"/>
          <ac:graphicFrameMkLst>
            <pc:docMk/>
            <pc:sldMk cId="1453076751" sldId="2147476333"/>
            <ac:graphicFrameMk id="2" creationId="{207C86B0-DBF4-FD20-221B-BD96FD50EA79}"/>
          </ac:graphicFrameMkLst>
        </pc:graphicFrameChg>
        <pc:picChg chg="del">
          <ac:chgData name="Tường SKHĐT" userId="ab9568c39a88b08a" providerId="LiveId" clId="{F1436A85-A06C-4425-9451-314869ECACDE}" dt="2024-06-06T09:11:19.576" v="42" actId="21"/>
          <ac:picMkLst>
            <pc:docMk/>
            <pc:sldMk cId="1453076751" sldId="2147476333"/>
            <ac:picMk id="4" creationId="{63722903-EBA2-60FB-CBC8-B50A54BB4F87}"/>
          </ac:picMkLst>
        </pc:picChg>
        <pc:picChg chg="add mod">
          <ac:chgData name="Tường SKHĐT" userId="ab9568c39a88b08a" providerId="LiveId" clId="{F1436A85-A06C-4425-9451-314869ECACDE}" dt="2024-06-06T09:11:53.450" v="50" actId="14100"/>
          <ac:picMkLst>
            <pc:docMk/>
            <pc:sldMk cId="1453076751" sldId="2147476333"/>
            <ac:picMk id="5" creationId="{B8CFF9BA-08F6-C692-EFBB-10C3CEF0DB90}"/>
          </ac:picMkLst>
        </pc:picChg>
        <pc:picChg chg="del">
          <ac:chgData name="Tường SKHĐT" userId="ab9568c39a88b08a" providerId="LiveId" clId="{F1436A85-A06C-4425-9451-314869ECACDE}" dt="2024-06-06T09:11:50.131" v="48" actId="21"/>
          <ac:picMkLst>
            <pc:docMk/>
            <pc:sldMk cId="1453076751" sldId="2147476333"/>
            <ac:picMk id="6" creationId="{45CD76DB-7D15-2C61-77AC-AA74C6CC6943}"/>
          </ac:picMkLst>
        </pc:picChg>
      </pc:sldChg>
      <pc:sldChg chg="modSp mod">
        <pc:chgData name="Tường SKHĐT" userId="ab9568c39a88b08a" providerId="LiveId" clId="{F1436A85-A06C-4425-9451-314869ECACDE}" dt="2024-06-06T09:52:52.922" v="1492" actId="20577"/>
        <pc:sldMkLst>
          <pc:docMk/>
          <pc:sldMk cId="3998300180" sldId="2147476335"/>
        </pc:sldMkLst>
        <pc:graphicFrameChg chg="modGraphic">
          <ac:chgData name="Tường SKHĐT" userId="ab9568c39a88b08a" providerId="LiveId" clId="{F1436A85-A06C-4425-9451-314869ECACDE}" dt="2024-06-06T09:52:52.922" v="1492" actId="20577"/>
          <ac:graphicFrameMkLst>
            <pc:docMk/>
            <pc:sldMk cId="3998300180" sldId="2147476335"/>
            <ac:graphicFrameMk id="8" creationId="{B5E5335D-2EED-82AF-3A59-FAE8BB94EAE1}"/>
          </ac:graphicFrameMkLst>
        </pc:graphicFrameChg>
      </pc:sldChg>
      <pc:sldChg chg="delSp modSp mod">
        <pc:chgData name="Tường SKHĐT" userId="ab9568c39a88b08a" providerId="LiveId" clId="{F1436A85-A06C-4425-9451-314869ECACDE}" dt="2024-06-06T09:47:16.675" v="1428" actId="20577"/>
        <pc:sldMkLst>
          <pc:docMk/>
          <pc:sldMk cId="3655630329" sldId="2147476337"/>
        </pc:sldMkLst>
        <pc:spChg chg="mod">
          <ac:chgData name="Tường SKHĐT" userId="ab9568c39a88b08a" providerId="LiveId" clId="{F1436A85-A06C-4425-9451-314869ECACDE}" dt="2024-06-06T09:47:16.675" v="1428" actId="20577"/>
          <ac:spMkLst>
            <pc:docMk/>
            <pc:sldMk cId="3655630329" sldId="2147476337"/>
            <ac:spMk id="3" creationId="{B0E1E633-D255-1218-5C50-869F2AB0F13A}"/>
          </ac:spMkLst>
        </pc:spChg>
        <pc:picChg chg="del">
          <ac:chgData name="Tường SKHĐT" userId="ab9568c39a88b08a" providerId="LiveId" clId="{F1436A85-A06C-4425-9451-314869ECACDE}" dt="2024-06-06T09:37:50.915" v="833" actId="21"/>
          <ac:picMkLst>
            <pc:docMk/>
            <pc:sldMk cId="3655630329" sldId="2147476337"/>
            <ac:picMk id="2" creationId="{186E7AAF-81A4-4387-CD9A-E83A7AB00022}"/>
          </ac:picMkLst>
        </pc:picChg>
        <pc:picChg chg="del">
          <ac:chgData name="Tường SKHĐT" userId="ab9568c39a88b08a" providerId="LiveId" clId="{F1436A85-A06C-4425-9451-314869ECACDE}" dt="2024-06-06T09:37:52.705" v="834" actId="21"/>
          <ac:picMkLst>
            <pc:docMk/>
            <pc:sldMk cId="3655630329" sldId="2147476337"/>
            <ac:picMk id="6" creationId="{0BE24DB1-1BA6-9892-B2AD-F02A86DE788C}"/>
          </ac:picMkLst>
        </pc:picChg>
      </pc:sldChg>
      <pc:sldChg chg="modSp">
        <pc:chgData name="Tường SKHĐT" userId="ab9568c39a88b08a" providerId="LiveId" clId="{F1436A85-A06C-4425-9451-314869ECACDE}" dt="2024-06-06T09:56:02.682" v="1638" actId="20577"/>
        <pc:sldMkLst>
          <pc:docMk/>
          <pc:sldMk cId="1520649457" sldId="2147476339"/>
        </pc:sldMkLst>
        <pc:graphicFrameChg chg="mod">
          <ac:chgData name="Tường SKHĐT" userId="ab9568c39a88b08a" providerId="LiveId" clId="{F1436A85-A06C-4425-9451-314869ECACDE}" dt="2024-06-06T09:56:02.682" v="1638" actId="20577"/>
          <ac:graphicFrameMkLst>
            <pc:docMk/>
            <pc:sldMk cId="1520649457" sldId="2147476339"/>
            <ac:graphicFrameMk id="2" creationId="{E51302D5-F56B-B44A-4B39-242555EDA128}"/>
          </ac:graphicFrameMkLst>
        </pc:graphicFrameChg>
      </pc:sldChg>
      <pc:sldChg chg="modSp add mod">
        <pc:chgData name="Tường SKHĐT" userId="ab9568c39a88b08a" providerId="LiveId" clId="{F1436A85-A06C-4425-9451-314869ECACDE}" dt="2024-06-06T10:07:23.806" v="2065" actId="20577"/>
        <pc:sldMkLst>
          <pc:docMk/>
          <pc:sldMk cId="3835396376" sldId="2147476368"/>
        </pc:sldMkLst>
        <pc:spChg chg="mod">
          <ac:chgData name="Tường SKHĐT" userId="ab9568c39a88b08a" providerId="LiveId" clId="{F1436A85-A06C-4425-9451-314869ECACDE}" dt="2024-06-06T09:21:54.307" v="412" actId="403"/>
          <ac:spMkLst>
            <pc:docMk/>
            <pc:sldMk cId="3835396376" sldId="2147476368"/>
            <ac:spMk id="2" creationId="{7E85904C-0816-BCFE-A790-528F626BBCB7}"/>
          </ac:spMkLst>
        </pc:spChg>
        <pc:graphicFrameChg chg="mod modGraphic">
          <ac:chgData name="Tường SKHĐT" userId="ab9568c39a88b08a" providerId="LiveId" clId="{F1436A85-A06C-4425-9451-314869ECACDE}" dt="2024-06-06T10:07:23.806" v="2065" actId="20577"/>
          <ac:graphicFrameMkLst>
            <pc:docMk/>
            <pc:sldMk cId="3835396376" sldId="2147476368"/>
            <ac:graphicFrameMk id="10" creationId="{83C0D92A-467E-3F41-0043-586F35EFB2C8}"/>
          </ac:graphicFrameMkLst>
        </pc:graphicFrameChg>
      </pc:sldChg>
    </pc:docChg>
  </pc:docChgLst>
  <pc:docChgLst>
    <pc:chgData name="Bình Nguyễn Thị" userId="cc7b680b2034ed09" providerId="LiveId" clId="{ABDF901A-CE72-40B0-803B-DF88EF5D4608}"/>
    <pc:docChg chg="addSld delSld modSld">
      <pc:chgData name="Bình Nguyễn Thị" userId="cc7b680b2034ed09" providerId="LiveId" clId="{ABDF901A-CE72-40B0-803B-DF88EF5D4608}" dt="2023-10-04T10:17:33.438" v="11"/>
      <pc:docMkLst>
        <pc:docMk/>
      </pc:docMkLst>
      <pc:sldChg chg="add del">
        <pc:chgData name="Bình Nguyễn Thị" userId="cc7b680b2034ed09" providerId="LiveId" clId="{ABDF901A-CE72-40B0-803B-DF88EF5D4608}" dt="2023-10-04T10:17:33.438" v="11"/>
        <pc:sldMkLst>
          <pc:docMk/>
          <pc:sldMk cId="631326199" sldId="2147474008"/>
        </pc:sldMkLst>
      </pc:sldChg>
      <pc:sldChg chg="add del">
        <pc:chgData name="Bình Nguyễn Thị" userId="cc7b680b2034ed09" providerId="LiveId" clId="{ABDF901A-CE72-40B0-803B-DF88EF5D4608}" dt="2023-10-04T10:17:33.438" v="11"/>
        <pc:sldMkLst>
          <pc:docMk/>
          <pc:sldMk cId="809848321" sldId="2147474009"/>
        </pc:sldMkLst>
      </pc:sldChg>
      <pc:sldChg chg="add del">
        <pc:chgData name="Bình Nguyễn Thị" userId="cc7b680b2034ed09" providerId="LiveId" clId="{ABDF901A-CE72-40B0-803B-DF88EF5D4608}" dt="2023-10-04T10:17:33.438" v="11"/>
        <pc:sldMkLst>
          <pc:docMk/>
          <pc:sldMk cId="2314888558" sldId="2147474010"/>
        </pc:sldMkLst>
      </pc:sldChg>
      <pc:sldChg chg="add del">
        <pc:chgData name="Bình Nguyễn Thị" userId="cc7b680b2034ed09" providerId="LiveId" clId="{ABDF901A-CE72-40B0-803B-DF88EF5D4608}" dt="2023-10-04T10:17:33.438" v="11"/>
        <pc:sldMkLst>
          <pc:docMk/>
          <pc:sldMk cId="3985085241" sldId="2147474014"/>
        </pc:sldMkLst>
      </pc:sldChg>
      <pc:sldChg chg="add del">
        <pc:chgData name="Bình Nguyễn Thị" userId="cc7b680b2034ed09" providerId="LiveId" clId="{ABDF901A-CE72-40B0-803B-DF88EF5D4608}" dt="2023-10-04T10:17:33.438" v="11"/>
        <pc:sldMkLst>
          <pc:docMk/>
          <pc:sldMk cId="1637764344" sldId="2147474015"/>
        </pc:sldMkLst>
      </pc:sldChg>
      <pc:sldChg chg="add del">
        <pc:chgData name="Bình Nguyễn Thị" userId="cc7b680b2034ed09" providerId="LiveId" clId="{ABDF901A-CE72-40B0-803B-DF88EF5D4608}" dt="2023-10-04T10:17:33.438" v="11"/>
        <pc:sldMkLst>
          <pc:docMk/>
          <pc:sldMk cId="978073308" sldId="2147474016"/>
        </pc:sldMkLst>
      </pc:sldChg>
      <pc:sldChg chg="add del">
        <pc:chgData name="Bình Nguyễn Thị" userId="cc7b680b2034ed09" providerId="LiveId" clId="{ABDF901A-CE72-40B0-803B-DF88EF5D4608}" dt="2023-10-04T10:17:33.438" v="11"/>
        <pc:sldMkLst>
          <pc:docMk/>
          <pc:sldMk cId="1403772318" sldId="2147474017"/>
        </pc:sldMkLst>
      </pc:sldChg>
      <pc:sldChg chg="add del">
        <pc:chgData name="Bình Nguyễn Thị" userId="cc7b680b2034ed09" providerId="LiveId" clId="{ABDF901A-CE72-40B0-803B-DF88EF5D4608}" dt="2023-10-04T10:17:33.438" v="11"/>
        <pc:sldMkLst>
          <pc:docMk/>
          <pc:sldMk cId="2921933943" sldId="2147474019"/>
        </pc:sldMkLst>
      </pc:sldChg>
      <pc:sldChg chg="add del">
        <pc:chgData name="Bình Nguyễn Thị" userId="cc7b680b2034ed09" providerId="LiveId" clId="{ABDF901A-CE72-40B0-803B-DF88EF5D4608}" dt="2023-10-04T10:17:33.438" v="11"/>
        <pc:sldMkLst>
          <pc:docMk/>
          <pc:sldMk cId="4103961278" sldId="2147474020"/>
        </pc:sldMkLst>
      </pc:sldChg>
      <pc:sldChg chg="add del">
        <pc:chgData name="Bình Nguyễn Thị" userId="cc7b680b2034ed09" providerId="LiveId" clId="{ABDF901A-CE72-40B0-803B-DF88EF5D4608}" dt="2023-10-04T10:17:33.438" v="11"/>
        <pc:sldMkLst>
          <pc:docMk/>
          <pc:sldMk cId="4091248525" sldId="2147474021"/>
        </pc:sldMkLst>
      </pc:sldChg>
      <pc:sldChg chg="add del">
        <pc:chgData name="Bình Nguyễn Thị" userId="cc7b680b2034ed09" providerId="LiveId" clId="{ABDF901A-CE72-40B0-803B-DF88EF5D4608}" dt="2023-10-04T10:17:33.438" v="11"/>
        <pc:sldMkLst>
          <pc:docMk/>
          <pc:sldMk cId="2209272035" sldId="2147474024"/>
        </pc:sldMkLst>
      </pc:sldChg>
    </pc:docChg>
  </pc:docChgLst>
  <pc:docChgLst>
    <pc:chgData name="Bình Nguyễn Thị" userId="cc7b680b2034ed09" providerId="LiveId" clId="{C455A3D8-9C9A-4C4D-9F17-D0D985A1745A}"/>
    <pc:docChg chg="undo redo custSel addSld modSld">
      <pc:chgData name="Bình Nguyễn Thị" userId="cc7b680b2034ed09" providerId="LiveId" clId="{C455A3D8-9C9A-4C4D-9F17-D0D985A1745A}" dt="2024-04-01T10:14:19.850" v="896" actId="20577"/>
      <pc:docMkLst>
        <pc:docMk/>
      </pc:docMkLst>
      <pc:sldChg chg="modSp mod">
        <pc:chgData name="Bình Nguyễn Thị" userId="cc7b680b2034ed09" providerId="LiveId" clId="{C455A3D8-9C9A-4C4D-9F17-D0D985A1745A}" dt="2024-04-01T10:07:25.016" v="801" actId="6549"/>
        <pc:sldMkLst>
          <pc:docMk/>
          <pc:sldMk cId="2537962088" sldId="2147476269"/>
        </pc:sldMkLst>
        <pc:spChg chg="mod">
          <ac:chgData name="Bình Nguyễn Thị" userId="cc7b680b2034ed09" providerId="LiveId" clId="{C455A3D8-9C9A-4C4D-9F17-D0D985A1745A}" dt="2024-04-01T10:07:25.016" v="801" actId="6549"/>
          <ac:spMkLst>
            <pc:docMk/>
            <pc:sldMk cId="2537962088" sldId="2147476269"/>
            <ac:spMk id="3" creationId="{B0E1E633-D255-1218-5C50-869F2AB0F13A}"/>
          </ac:spMkLst>
        </pc:spChg>
      </pc:sldChg>
      <pc:sldChg chg="delSp modSp mod">
        <pc:chgData name="Bình Nguyễn Thị" userId="cc7b680b2034ed09" providerId="LiveId" clId="{C455A3D8-9C9A-4C4D-9F17-D0D985A1745A}" dt="2024-04-01T10:14:19.850" v="896" actId="20577"/>
        <pc:sldMkLst>
          <pc:docMk/>
          <pc:sldMk cId="162674851" sldId="2147476278"/>
        </pc:sldMkLst>
        <pc:spChg chg="mod">
          <ac:chgData name="Bình Nguyễn Thị" userId="cc7b680b2034ed09" providerId="LiveId" clId="{C455A3D8-9C9A-4C4D-9F17-D0D985A1745A}" dt="2024-04-01T09:58:20.128" v="442" actId="21"/>
          <ac:spMkLst>
            <pc:docMk/>
            <pc:sldMk cId="162674851" sldId="2147476278"/>
            <ac:spMk id="2" creationId="{C60EA60A-E5E9-586A-FB97-62A6F5D9D57F}"/>
          </ac:spMkLst>
        </pc:spChg>
        <pc:spChg chg="del">
          <ac:chgData name="Bình Nguyễn Thị" userId="cc7b680b2034ed09" providerId="LiveId" clId="{C455A3D8-9C9A-4C4D-9F17-D0D985A1745A}" dt="2024-04-01T09:58:26.008" v="443" actId="478"/>
          <ac:spMkLst>
            <pc:docMk/>
            <pc:sldMk cId="162674851" sldId="2147476278"/>
            <ac:spMk id="4" creationId="{F71328DA-6D2C-25F7-EF0B-3AD39C475B54}"/>
          </ac:spMkLst>
        </pc:spChg>
        <pc:graphicFrameChg chg="mod modGraphic">
          <ac:chgData name="Bình Nguyễn Thị" userId="cc7b680b2034ed09" providerId="LiveId" clId="{C455A3D8-9C9A-4C4D-9F17-D0D985A1745A}" dt="2024-04-01T10:14:19.850" v="896" actId="20577"/>
          <ac:graphicFrameMkLst>
            <pc:docMk/>
            <pc:sldMk cId="162674851" sldId="2147476278"/>
            <ac:graphicFrameMk id="8" creationId="{69A7C575-4F00-D3AD-D151-3D42AE08A794}"/>
          </ac:graphicFrameMkLst>
        </pc:graphicFrameChg>
      </pc:sldChg>
      <pc:sldChg chg="modSp mod">
        <pc:chgData name="Bình Nguyễn Thị" userId="cc7b680b2034ed09" providerId="LiveId" clId="{C455A3D8-9C9A-4C4D-9F17-D0D985A1745A}" dt="2024-04-01T10:06:44.501" v="793" actId="20577"/>
        <pc:sldMkLst>
          <pc:docMk/>
          <pc:sldMk cId="2059360754" sldId="2147476284"/>
        </pc:sldMkLst>
        <pc:graphicFrameChg chg="mod modGraphic">
          <ac:chgData name="Bình Nguyễn Thị" userId="cc7b680b2034ed09" providerId="LiveId" clId="{C455A3D8-9C9A-4C4D-9F17-D0D985A1745A}" dt="2024-04-01T10:06:44.501" v="793" actId="20577"/>
          <ac:graphicFrameMkLst>
            <pc:docMk/>
            <pc:sldMk cId="2059360754" sldId="2147476284"/>
            <ac:graphicFrameMk id="2" creationId="{207C86B0-DBF4-FD20-221B-BD96FD50EA79}"/>
          </ac:graphicFrameMkLst>
        </pc:graphicFrameChg>
      </pc:sldChg>
      <pc:sldChg chg="add">
        <pc:chgData name="Bình Nguyễn Thị" userId="cc7b680b2034ed09" providerId="LiveId" clId="{C455A3D8-9C9A-4C4D-9F17-D0D985A1745A}" dt="2024-04-01T09:56:40.022" v="441"/>
        <pc:sldMkLst>
          <pc:docMk/>
          <pc:sldMk cId="1140677742" sldId="2147476315"/>
        </pc:sldMkLst>
      </pc:sldChg>
    </pc:docChg>
  </pc:docChgLst>
  <pc:docChgLst>
    <pc:chgData name="Tường SKHĐT" userId="ab9568c39a88b08a" providerId="LiveId" clId="{897F32DD-D0F3-4B38-B512-EC784873C18C}"/>
    <pc:docChg chg="undo custSel addSld delSld modSld">
      <pc:chgData name="Tường SKHĐT" userId="ab9568c39a88b08a" providerId="LiveId" clId="{897F32DD-D0F3-4B38-B512-EC784873C18C}" dt="2024-03-27T04:33:35.990" v="3730"/>
      <pc:docMkLst>
        <pc:docMk/>
      </pc:docMkLst>
      <pc:sldChg chg="addSp delSp modSp mod">
        <pc:chgData name="Tường SKHĐT" userId="ab9568c39a88b08a" providerId="LiveId" clId="{897F32DD-D0F3-4B38-B512-EC784873C18C}" dt="2024-03-25T02:40:45.151" v="176" actId="20577"/>
        <pc:sldMkLst>
          <pc:docMk/>
          <pc:sldMk cId="98016993" sldId="2147473493"/>
        </pc:sldMkLst>
        <pc:spChg chg="del">
          <ac:chgData name="Tường SKHĐT" userId="ab9568c39a88b08a" providerId="LiveId" clId="{897F32DD-D0F3-4B38-B512-EC784873C18C}" dt="2024-03-25T02:39:54.571" v="156" actId="21"/>
          <ac:spMkLst>
            <pc:docMk/>
            <pc:sldMk cId="98016993" sldId="2147473493"/>
            <ac:spMk id="2" creationId="{249DB492-0ACE-EC4B-78A2-7FFF6DFB60DB}"/>
          </ac:spMkLst>
        </pc:spChg>
        <pc:spChg chg="add mod">
          <ac:chgData name="Tường SKHĐT" userId="ab9568c39a88b08a" providerId="LiveId" clId="{897F32DD-D0F3-4B38-B512-EC784873C18C}" dt="2024-03-25T02:40:45.151" v="176" actId="20577"/>
          <ac:spMkLst>
            <pc:docMk/>
            <pc:sldMk cId="98016993" sldId="2147473493"/>
            <ac:spMk id="3" creationId="{FB0BCEA7-F735-6917-674F-07B346F39976}"/>
          </ac:spMkLst>
        </pc:spChg>
        <pc:spChg chg="mod">
          <ac:chgData name="Tường SKHĐT" userId="ab9568c39a88b08a" providerId="LiveId" clId="{897F32DD-D0F3-4B38-B512-EC784873C18C}" dt="2024-03-25T02:40:06.297" v="161" actId="1076"/>
          <ac:spMkLst>
            <pc:docMk/>
            <pc:sldMk cId="98016993" sldId="2147473493"/>
            <ac:spMk id="8" creationId="{50A9C000-165F-E95A-7887-87E444772F67}"/>
          </ac:spMkLst>
        </pc:spChg>
        <pc:picChg chg="mod">
          <ac:chgData name="Tường SKHĐT" userId="ab9568c39a88b08a" providerId="LiveId" clId="{897F32DD-D0F3-4B38-B512-EC784873C18C}" dt="2024-03-25T02:40:01.689" v="159" actId="14100"/>
          <ac:picMkLst>
            <pc:docMk/>
            <pc:sldMk cId="98016993" sldId="2147473493"/>
            <ac:picMk id="7" creationId="{911EE25D-034B-04F7-8556-91A85BDAB5E9}"/>
          </ac:picMkLst>
        </pc:picChg>
        <pc:picChg chg="mod">
          <ac:chgData name="Tường SKHĐT" userId="ab9568c39a88b08a" providerId="LiveId" clId="{897F32DD-D0F3-4B38-B512-EC784873C18C}" dt="2024-03-25T02:40:03.688" v="160" actId="14100"/>
          <ac:picMkLst>
            <pc:docMk/>
            <pc:sldMk cId="98016993" sldId="2147473493"/>
            <ac:picMk id="10" creationId="{B2CA5B3C-293F-C489-1F35-BDAEF9069EF6}"/>
          </ac:picMkLst>
        </pc:picChg>
        <pc:cxnChg chg="del">
          <ac:chgData name="Tường SKHĐT" userId="ab9568c39a88b08a" providerId="LiveId" clId="{897F32DD-D0F3-4B38-B512-EC784873C18C}" dt="2024-03-25T02:39:55.928" v="157" actId="21"/>
          <ac:cxnSpMkLst>
            <pc:docMk/>
            <pc:sldMk cId="98016993" sldId="2147473493"/>
            <ac:cxnSpMk id="4" creationId="{7036BA89-8FEC-3B82-F77A-11D19639120F}"/>
          </ac:cxnSpMkLst>
        </pc:cxnChg>
      </pc:sldChg>
      <pc:sldChg chg="modSp add del mod">
        <pc:chgData name="Tường SKHĐT" userId="ab9568c39a88b08a" providerId="LiveId" clId="{897F32DD-D0F3-4B38-B512-EC784873C18C}" dt="2024-03-25T02:42:09.833" v="181" actId="2696"/>
        <pc:sldMkLst>
          <pc:docMk/>
          <pc:sldMk cId="3122668904" sldId="2147473596"/>
        </pc:sldMkLst>
        <pc:spChg chg="mod">
          <ac:chgData name="Tường SKHĐT" userId="ab9568c39a88b08a" providerId="LiveId" clId="{897F32DD-D0F3-4B38-B512-EC784873C18C}" dt="2024-03-25T00:39:04.549" v="84" actId="207"/>
          <ac:spMkLst>
            <pc:docMk/>
            <pc:sldMk cId="3122668904" sldId="2147473596"/>
            <ac:spMk id="10" creationId="{662EDBD3-19DF-486F-ABA4-D066DFD5C061}"/>
          </ac:spMkLst>
        </pc:spChg>
        <pc:spChg chg="mod">
          <ac:chgData name="Tường SKHĐT" userId="ab9568c39a88b08a" providerId="LiveId" clId="{897F32DD-D0F3-4B38-B512-EC784873C18C}" dt="2024-03-25T00:32:52.760" v="64" actId="20577"/>
          <ac:spMkLst>
            <pc:docMk/>
            <pc:sldMk cId="3122668904" sldId="2147473596"/>
            <ac:spMk id="12" creationId="{8A67A444-F448-A9A5-7360-DFFFEB3A5F6E}"/>
          </ac:spMkLst>
        </pc:spChg>
        <pc:graphicFrameChg chg="mod">
          <ac:chgData name="Tường SKHĐT" userId="ab9568c39a88b08a" providerId="LiveId" clId="{897F32DD-D0F3-4B38-B512-EC784873C18C}" dt="2024-03-25T00:32:47.066" v="57" actId="403"/>
          <ac:graphicFrameMkLst>
            <pc:docMk/>
            <pc:sldMk cId="3122668904" sldId="2147473596"/>
            <ac:graphicFrameMk id="9" creationId="{0738877F-56EF-4DEF-B5AA-1664DC8186CF}"/>
          </ac:graphicFrameMkLst>
        </pc:graphicFrameChg>
        <pc:cxnChg chg="mod">
          <ac:chgData name="Tường SKHĐT" userId="ab9568c39a88b08a" providerId="LiveId" clId="{897F32DD-D0F3-4B38-B512-EC784873C18C}" dt="2024-03-25T00:39:10.461" v="85" actId="208"/>
          <ac:cxnSpMkLst>
            <pc:docMk/>
            <pc:sldMk cId="3122668904" sldId="2147473596"/>
            <ac:cxnSpMk id="11" creationId="{22C2389C-9AA4-0E6D-7FA9-32B95E73E5B1}"/>
          </ac:cxnSpMkLst>
        </pc:cxnChg>
      </pc:sldChg>
      <pc:sldChg chg="modSp add del mod">
        <pc:chgData name="Tường SKHĐT" userId="ab9568c39a88b08a" providerId="LiveId" clId="{897F32DD-D0F3-4B38-B512-EC784873C18C}" dt="2024-03-25T02:42:35.942" v="183" actId="2696"/>
        <pc:sldMkLst>
          <pc:docMk/>
          <pc:sldMk cId="812435647" sldId="2147473649"/>
        </pc:sldMkLst>
        <pc:spChg chg="mod">
          <ac:chgData name="Tường SKHĐT" userId="ab9568c39a88b08a" providerId="LiveId" clId="{897F32DD-D0F3-4B38-B512-EC784873C18C}" dt="2024-03-25T00:37:43.935" v="80" actId="20577"/>
          <ac:spMkLst>
            <pc:docMk/>
            <pc:sldMk cId="812435647" sldId="2147473649"/>
            <ac:spMk id="4" creationId="{4C480D0D-7409-CDE3-E079-F2C1ED1FACE3}"/>
          </ac:spMkLst>
        </pc:spChg>
        <pc:graphicFrameChg chg="mod">
          <ac:chgData name="Tường SKHĐT" userId="ab9568c39a88b08a" providerId="LiveId" clId="{897F32DD-D0F3-4B38-B512-EC784873C18C}" dt="2024-03-25T00:37:47.343" v="82" actId="20577"/>
          <ac:graphicFrameMkLst>
            <pc:docMk/>
            <pc:sldMk cId="812435647" sldId="2147473649"/>
            <ac:graphicFrameMk id="2" creationId="{94FF6E71-DFEF-870E-130E-8547AEBD7401}"/>
          </ac:graphicFrameMkLst>
        </pc:graphicFrameChg>
      </pc:sldChg>
      <pc:sldChg chg="addSp delSp modSp add del mod">
        <pc:chgData name="Tường SKHĐT" userId="ab9568c39a88b08a" providerId="LiveId" clId="{897F32DD-D0F3-4B38-B512-EC784873C18C}" dt="2024-03-25T02:16:16.079" v="95" actId="2696"/>
        <pc:sldMkLst>
          <pc:docMk/>
          <pc:sldMk cId="2086378900" sldId="2147473652"/>
        </pc:sldMkLst>
        <pc:spChg chg="mod">
          <ac:chgData name="Tường SKHĐT" userId="ab9568c39a88b08a" providerId="LiveId" clId="{897F32DD-D0F3-4B38-B512-EC784873C18C}" dt="2024-03-25T00:33:57.259" v="77" actId="20577"/>
          <ac:spMkLst>
            <pc:docMk/>
            <pc:sldMk cId="2086378900" sldId="2147473652"/>
            <ac:spMk id="6" creationId="{AD8FCB44-5401-4810-551D-B0072A6956BA}"/>
          </ac:spMkLst>
        </pc:spChg>
        <pc:graphicFrameChg chg="add del">
          <ac:chgData name="Tường SKHĐT" userId="ab9568c39a88b08a" providerId="LiveId" clId="{897F32DD-D0F3-4B38-B512-EC784873C18C}" dt="2024-03-25T02:15:55.181" v="93" actId="21"/>
          <ac:graphicFrameMkLst>
            <pc:docMk/>
            <pc:sldMk cId="2086378900" sldId="2147473652"/>
            <ac:graphicFrameMk id="2" creationId="{99BD0635-1801-0FB5-6FF9-00CF35874E63}"/>
          </ac:graphicFrameMkLst>
        </pc:graphicFrameChg>
      </pc:sldChg>
      <pc:sldChg chg="modSp mod">
        <pc:chgData name="Tường SKHĐT" userId="ab9568c39a88b08a" providerId="LiveId" clId="{897F32DD-D0F3-4B38-B512-EC784873C18C}" dt="2024-03-26T08:27:58.389" v="2945" actId="20577"/>
        <pc:sldMkLst>
          <pc:docMk/>
          <pc:sldMk cId="1076555901" sldId="2147473768"/>
        </pc:sldMkLst>
        <pc:graphicFrameChg chg="modGraphic">
          <ac:chgData name="Tường SKHĐT" userId="ab9568c39a88b08a" providerId="LiveId" clId="{897F32DD-D0F3-4B38-B512-EC784873C18C}" dt="2024-03-26T08:27:58.389" v="2945" actId="20577"/>
          <ac:graphicFrameMkLst>
            <pc:docMk/>
            <pc:sldMk cId="1076555901" sldId="2147473768"/>
            <ac:graphicFrameMk id="9" creationId="{0FC7DBA8-03B5-1D5D-B7A1-68AA6F62DF7E}"/>
          </ac:graphicFrameMkLst>
        </pc:graphicFrameChg>
      </pc:sldChg>
      <pc:sldChg chg="delSp modSp mod">
        <pc:chgData name="Tường SKHĐT" userId="ab9568c39a88b08a" providerId="LiveId" clId="{897F32DD-D0F3-4B38-B512-EC784873C18C}" dt="2024-03-27T01:02:55.950" v="3466" actId="255"/>
        <pc:sldMkLst>
          <pc:docMk/>
          <pc:sldMk cId="1957643202" sldId="2147473838"/>
        </pc:sldMkLst>
        <pc:spChg chg="mod">
          <ac:chgData name="Tường SKHĐT" userId="ab9568c39a88b08a" providerId="LiveId" clId="{897F32DD-D0F3-4B38-B512-EC784873C18C}" dt="2024-03-25T02:46:15.880" v="343" actId="20577"/>
          <ac:spMkLst>
            <pc:docMk/>
            <pc:sldMk cId="1957643202" sldId="2147473838"/>
            <ac:spMk id="3" creationId="{41F7B89A-950B-BCEA-7B34-24C31F06EEAE}"/>
          </ac:spMkLst>
        </pc:spChg>
        <pc:graphicFrameChg chg="mod modGraphic">
          <ac:chgData name="Tường SKHĐT" userId="ab9568c39a88b08a" providerId="LiveId" clId="{897F32DD-D0F3-4B38-B512-EC784873C18C}" dt="2024-03-27T01:02:55.950" v="3466" actId="255"/>
          <ac:graphicFrameMkLst>
            <pc:docMk/>
            <pc:sldMk cId="1957643202" sldId="2147473838"/>
            <ac:graphicFrameMk id="2" creationId="{9BDC1CD0-1B35-55E6-5E59-9533B89B4249}"/>
          </ac:graphicFrameMkLst>
        </pc:graphicFrameChg>
        <pc:graphicFrameChg chg="del modGraphic">
          <ac:chgData name="Tường SKHĐT" userId="ab9568c39a88b08a" providerId="LiveId" clId="{897F32DD-D0F3-4B38-B512-EC784873C18C}" dt="2024-03-27T01:00:37.451" v="3444" actId="21"/>
          <ac:graphicFrameMkLst>
            <pc:docMk/>
            <pc:sldMk cId="1957643202" sldId="2147473838"/>
            <ac:graphicFrameMk id="6" creationId="{84DD91CE-8262-60A0-7A98-B5ED292DDBBC}"/>
          </ac:graphicFrameMkLst>
        </pc:graphicFrameChg>
      </pc:sldChg>
      <pc:sldChg chg="delSp modSp mod">
        <pc:chgData name="Tường SKHĐT" userId="ab9568c39a88b08a" providerId="LiveId" clId="{897F32DD-D0F3-4B38-B512-EC784873C18C}" dt="2024-03-27T03:14:29.553" v="3708" actId="20577"/>
        <pc:sldMkLst>
          <pc:docMk/>
          <pc:sldMk cId="3752301376" sldId="2147473839"/>
        </pc:sldMkLst>
        <pc:graphicFrameChg chg="mod modGraphic">
          <ac:chgData name="Tường SKHĐT" userId="ab9568c39a88b08a" providerId="LiveId" clId="{897F32DD-D0F3-4B38-B512-EC784873C18C}" dt="2024-03-27T03:14:29.553" v="3708" actId="20577"/>
          <ac:graphicFrameMkLst>
            <pc:docMk/>
            <pc:sldMk cId="3752301376" sldId="2147473839"/>
            <ac:graphicFrameMk id="2" creationId="{1D32ED1C-A8E4-443E-367B-B83039BFF892}"/>
          </ac:graphicFrameMkLst>
        </pc:graphicFrameChg>
        <pc:graphicFrameChg chg="del mod modGraphic">
          <ac:chgData name="Tường SKHĐT" userId="ab9568c39a88b08a" providerId="LiveId" clId="{897F32DD-D0F3-4B38-B512-EC784873C18C}" dt="2024-03-26T07:20:42.915" v="2611" actId="21"/>
          <ac:graphicFrameMkLst>
            <pc:docMk/>
            <pc:sldMk cId="3752301376" sldId="2147473839"/>
            <ac:graphicFrameMk id="2" creationId="{CFCBDB2B-BE01-DBD4-A6CA-3C59B4CC32E5}"/>
          </ac:graphicFrameMkLst>
        </pc:graphicFrameChg>
        <pc:graphicFrameChg chg="del mod modGraphic">
          <ac:chgData name="Tường SKHĐT" userId="ab9568c39a88b08a" providerId="LiveId" clId="{897F32DD-D0F3-4B38-B512-EC784873C18C}" dt="2024-03-27T01:12:32.958" v="3469" actId="21"/>
          <ac:graphicFrameMkLst>
            <pc:docMk/>
            <pc:sldMk cId="3752301376" sldId="2147473839"/>
            <ac:graphicFrameMk id="3" creationId="{1549A3A2-F09B-1F2A-0AA9-0DC8F2CFF7AE}"/>
          </ac:graphicFrameMkLst>
        </pc:graphicFrameChg>
        <pc:graphicFrameChg chg="del">
          <ac:chgData name="Tường SKHĐT" userId="ab9568c39a88b08a" providerId="LiveId" clId="{897F32DD-D0F3-4B38-B512-EC784873C18C}" dt="2024-03-25T09:32:35.148" v="2092" actId="21"/>
          <ac:graphicFrameMkLst>
            <pc:docMk/>
            <pc:sldMk cId="3752301376" sldId="2147473839"/>
            <ac:graphicFrameMk id="3" creationId="{D9A44B85-801B-8BDB-7319-79BB5540FABF}"/>
          </ac:graphicFrameMkLst>
        </pc:graphicFrameChg>
      </pc:sldChg>
      <pc:sldChg chg="modSp mod">
        <pc:chgData name="Tường SKHĐT" userId="ab9568c39a88b08a" providerId="LiveId" clId="{897F32DD-D0F3-4B38-B512-EC784873C18C}" dt="2024-03-25T03:03:42.455" v="1250" actId="20577"/>
        <pc:sldMkLst>
          <pc:docMk/>
          <pc:sldMk cId="595962106" sldId="2147473854"/>
        </pc:sldMkLst>
        <pc:spChg chg="mod">
          <ac:chgData name="Tường SKHĐT" userId="ab9568c39a88b08a" providerId="LiveId" clId="{897F32DD-D0F3-4B38-B512-EC784873C18C}" dt="2024-03-25T02:49:52.119" v="462" actId="20577"/>
          <ac:spMkLst>
            <pc:docMk/>
            <pc:sldMk cId="595962106" sldId="2147473854"/>
            <ac:spMk id="3" creationId="{A0D5D58A-756E-802D-A09E-1BEA6D184E77}"/>
          </ac:spMkLst>
        </pc:spChg>
        <pc:spChg chg="mod">
          <ac:chgData name="Tường SKHĐT" userId="ab9568c39a88b08a" providerId="LiveId" clId="{897F32DD-D0F3-4B38-B512-EC784873C18C}" dt="2024-03-25T03:03:42.455" v="1250" actId="20577"/>
          <ac:spMkLst>
            <pc:docMk/>
            <pc:sldMk cId="595962106" sldId="2147473854"/>
            <ac:spMk id="6" creationId="{81B6DC98-C123-5771-E46D-17ED3EE03739}"/>
          </ac:spMkLst>
        </pc:spChg>
        <pc:spChg chg="mod">
          <ac:chgData name="Tường SKHĐT" userId="ab9568c39a88b08a" providerId="LiveId" clId="{897F32DD-D0F3-4B38-B512-EC784873C18C}" dt="2024-03-25T02:50:55.759" v="540" actId="20577"/>
          <ac:spMkLst>
            <pc:docMk/>
            <pc:sldMk cId="595962106" sldId="2147473854"/>
            <ac:spMk id="16" creationId="{CD1FFBD1-4EFA-ED54-8F81-E3C9559069D4}"/>
          </ac:spMkLst>
        </pc:spChg>
        <pc:spChg chg="mod">
          <ac:chgData name="Tường SKHĐT" userId="ab9568c39a88b08a" providerId="LiveId" clId="{897F32DD-D0F3-4B38-B512-EC784873C18C}" dt="2024-03-25T02:50:03.096" v="467" actId="20577"/>
          <ac:spMkLst>
            <pc:docMk/>
            <pc:sldMk cId="595962106" sldId="2147473854"/>
            <ac:spMk id="17" creationId="{227F0722-3FD1-20AC-1889-4BEC4E408B20}"/>
          </ac:spMkLst>
        </pc:spChg>
        <pc:spChg chg="mod">
          <ac:chgData name="Tường SKHĐT" userId="ab9568c39a88b08a" providerId="LiveId" clId="{897F32DD-D0F3-4B38-B512-EC784873C18C}" dt="2024-03-25T02:50:25.923" v="502" actId="20577"/>
          <ac:spMkLst>
            <pc:docMk/>
            <pc:sldMk cId="595962106" sldId="2147473854"/>
            <ac:spMk id="18" creationId="{34F63EF8-BB71-3877-EDA9-5BA9EE3FB077}"/>
          </ac:spMkLst>
        </pc:spChg>
        <pc:spChg chg="mod">
          <ac:chgData name="Tường SKHĐT" userId="ab9568c39a88b08a" providerId="LiveId" clId="{897F32DD-D0F3-4B38-B512-EC784873C18C}" dt="2024-03-25T02:50:43.787" v="524" actId="20577"/>
          <ac:spMkLst>
            <pc:docMk/>
            <pc:sldMk cId="595962106" sldId="2147473854"/>
            <ac:spMk id="19" creationId="{7E1B28B2-E2F7-8C5A-E350-C981F667F0AE}"/>
          </ac:spMkLst>
        </pc:spChg>
        <pc:spChg chg="mod">
          <ac:chgData name="Tường SKHĐT" userId="ab9568c39a88b08a" providerId="LiveId" clId="{897F32DD-D0F3-4B38-B512-EC784873C18C}" dt="2024-03-25T02:51:02.011" v="550" actId="20577"/>
          <ac:spMkLst>
            <pc:docMk/>
            <pc:sldMk cId="595962106" sldId="2147473854"/>
            <ac:spMk id="20" creationId="{3E0C8D21-0D0F-9FC1-9373-B4FE0AFFD371}"/>
          </ac:spMkLst>
        </pc:spChg>
        <pc:spChg chg="mod">
          <ac:chgData name="Tường SKHĐT" userId="ab9568c39a88b08a" providerId="LiveId" clId="{897F32DD-D0F3-4B38-B512-EC784873C18C}" dt="2024-03-25T02:50:18.387" v="483" actId="20577"/>
          <ac:spMkLst>
            <pc:docMk/>
            <pc:sldMk cId="595962106" sldId="2147473854"/>
            <ac:spMk id="720" creationId="{00000000-0000-0000-0000-000000000000}"/>
          </ac:spMkLst>
        </pc:spChg>
        <pc:spChg chg="mod">
          <ac:chgData name="Tường SKHĐT" userId="ab9568c39a88b08a" providerId="LiveId" clId="{897F32DD-D0F3-4B38-B512-EC784873C18C}" dt="2024-03-25T02:50:37.343" v="516" actId="20577"/>
          <ac:spMkLst>
            <pc:docMk/>
            <pc:sldMk cId="595962106" sldId="2147473854"/>
            <ac:spMk id="726" creationId="{00000000-0000-0000-0000-000000000000}"/>
          </ac:spMkLst>
        </pc:spChg>
      </pc:sldChg>
      <pc:sldChg chg="delSp modSp mod">
        <pc:chgData name="Tường SKHĐT" userId="ab9568c39a88b08a" providerId="LiveId" clId="{897F32DD-D0F3-4B38-B512-EC784873C18C}" dt="2024-03-27T04:31:32.600" v="3724" actId="20577"/>
        <pc:sldMkLst>
          <pc:docMk/>
          <pc:sldMk cId="3676880401" sldId="2147473856"/>
        </pc:sldMkLst>
        <pc:spChg chg="mod">
          <ac:chgData name="Tường SKHĐT" userId="ab9568c39a88b08a" providerId="LiveId" clId="{897F32DD-D0F3-4B38-B512-EC784873C18C}" dt="2024-03-26T07:18:57" v="2606" actId="1076"/>
          <ac:spMkLst>
            <pc:docMk/>
            <pc:sldMk cId="3676880401" sldId="2147473856"/>
            <ac:spMk id="5" creationId="{85B0C6AB-4906-5932-12D4-5FAF7DC72C97}"/>
          </ac:spMkLst>
        </pc:spChg>
        <pc:graphicFrameChg chg="mod modGraphic">
          <ac:chgData name="Tường SKHĐT" userId="ab9568c39a88b08a" providerId="LiveId" clId="{897F32DD-D0F3-4B38-B512-EC784873C18C}" dt="2024-03-27T04:31:32.600" v="3724" actId="20577"/>
          <ac:graphicFrameMkLst>
            <pc:docMk/>
            <pc:sldMk cId="3676880401" sldId="2147473856"/>
            <ac:graphicFrameMk id="2" creationId="{7F4F23AA-86AD-EA12-F41D-C72E68FE3D79}"/>
          </ac:graphicFrameMkLst>
        </pc:graphicFrameChg>
        <pc:graphicFrameChg chg="del mod modGraphic">
          <ac:chgData name="Tường SKHĐT" userId="ab9568c39a88b08a" providerId="LiveId" clId="{897F32DD-D0F3-4B38-B512-EC784873C18C}" dt="2024-03-26T07:18:07.965" v="2598" actId="21"/>
          <ac:graphicFrameMkLst>
            <pc:docMk/>
            <pc:sldMk cId="3676880401" sldId="2147473856"/>
            <ac:graphicFrameMk id="2" creationId="{BC7EEC04-4506-522A-BDAB-32D7328A885C}"/>
          </ac:graphicFrameMkLst>
        </pc:graphicFrameChg>
        <pc:graphicFrameChg chg="del mod modGraphic">
          <ac:chgData name="Tường SKHĐT" userId="ab9568c39a88b08a" providerId="LiveId" clId="{897F32DD-D0F3-4B38-B512-EC784873C18C}" dt="2024-03-27T01:13:40.417" v="3478" actId="21"/>
          <ac:graphicFrameMkLst>
            <pc:docMk/>
            <pc:sldMk cId="3676880401" sldId="2147473856"/>
            <ac:graphicFrameMk id="3" creationId="{AE7BE082-CEE0-0DB7-9C60-B53B98B05D79}"/>
          </ac:graphicFrameMkLst>
        </pc:graphicFrameChg>
        <pc:graphicFrameChg chg="del">
          <ac:chgData name="Tường SKHĐT" userId="ab9568c39a88b08a" providerId="LiveId" clId="{897F32DD-D0F3-4B38-B512-EC784873C18C}" dt="2024-03-25T09:37:53.175" v="2098" actId="21"/>
          <ac:graphicFrameMkLst>
            <pc:docMk/>
            <pc:sldMk cId="3676880401" sldId="2147473856"/>
            <ac:graphicFrameMk id="4" creationId="{A62BB7F0-401E-5857-2F69-AC8B1C0C69B4}"/>
          </ac:graphicFrameMkLst>
        </pc:graphicFrameChg>
      </pc:sldChg>
      <pc:sldChg chg="delSp modSp mod">
        <pc:chgData name="Tường SKHĐT" userId="ab9568c39a88b08a" providerId="LiveId" clId="{897F32DD-D0F3-4B38-B512-EC784873C18C}" dt="2024-03-25T03:22:22.468" v="1835" actId="1076"/>
        <pc:sldMkLst>
          <pc:docMk/>
          <pc:sldMk cId="2698442417" sldId="2147473941"/>
        </pc:sldMkLst>
        <pc:graphicFrameChg chg="mod modGraphic">
          <ac:chgData name="Tường SKHĐT" userId="ab9568c39a88b08a" providerId="LiveId" clId="{897F32DD-D0F3-4B38-B512-EC784873C18C}" dt="2024-03-25T03:22:22.468" v="1835" actId="1076"/>
          <ac:graphicFrameMkLst>
            <pc:docMk/>
            <pc:sldMk cId="2698442417" sldId="2147473941"/>
            <ac:graphicFrameMk id="4" creationId="{1AB8787A-1FEA-32E8-0574-EE49DE59D798}"/>
          </ac:graphicFrameMkLst>
        </pc:graphicFrameChg>
        <pc:picChg chg="del">
          <ac:chgData name="Tường SKHĐT" userId="ab9568c39a88b08a" providerId="LiveId" clId="{897F32DD-D0F3-4B38-B512-EC784873C18C}" dt="2024-03-25T03:13:05.307" v="1683" actId="21"/>
          <ac:picMkLst>
            <pc:docMk/>
            <pc:sldMk cId="2698442417" sldId="2147473941"/>
            <ac:picMk id="6" creationId="{2A3551FA-3C22-A656-C73E-577F815DFF4E}"/>
          </ac:picMkLst>
        </pc:picChg>
      </pc:sldChg>
      <pc:sldChg chg="modSp mod">
        <pc:chgData name="Tường SKHĐT" userId="ab9568c39a88b08a" providerId="LiveId" clId="{897F32DD-D0F3-4B38-B512-EC784873C18C}" dt="2024-03-26T08:24:30.922" v="2790" actId="20577"/>
        <pc:sldMkLst>
          <pc:docMk/>
          <pc:sldMk cId="2336329201" sldId="2147474029"/>
        </pc:sldMkLst>
        <pc:spChg chg="mod">
          <ac:chgData name="Tường SKHĐT" userId="ab9568c39a88b08a" providerId="LiveId" clId="{897F32DD-D0F3-4B38-B512-EC784873C18C}" dt="2024-03-25T02:44:33.946" v="242" actId="20577"/>
          <ac:spMkLst>
            <pc:docMk/>
            <pc:sldMk cId="2336329201" sldId="2147474029"/>
            <ac:spMk id="2" creationId="{C8484E25-F379-71B4-3715-E46887A9BDC4}"/>
          </ac:spMkLst>
        </pc:spChg>
        <pc:graphicFrameChg chg="mod modGraphic">
          <ac:chgData name="Tường SKHĐT" userId="ab9568c39a88b08a" providerId="LiveId" clId="{897F32DD-D0F3-4B38-B512-EC784873C18C}" dt="2024-03-26T08:24:30.922" v="2790" actId="20577"/>
          <ac:graphicFrameMkLst>
            <pc:docMk/>
            <pc:sldMk cId="2336329201" sldId="2147474029"/>
            <ac:graphicFrameMk id="3" creationId="{77DF7DF6-DBE2-C682-499A-23970152D21C}"/>
          </ac:graphicFrameMkLst>
        </pc:graphicFrameChg>
        <pc:graphicFrameChg chg="modGraphic">
          <ac:chgData name="Tường SKHĐT" userId="ab9568c39a88b08a" providerId="LiveId" clId="{897F32DD-D0F3-4B38-B512-EC784873C18C}" dt="2024-03-25T03:05:15.915" v="1328" actId="20577"/>
          <ac:graphicFrameMkLst>
            <pc:docMk/>
            <pc:sldMk cId="2336329201" sldId="2147474029"/>
            <ac:graphicFrameMk id="5" creationId="{803F5A21-C851-F4CD-D6D0-98750525D970}"/>
          </ac:graphicFrameMkLst>
        </pc:graphicFrameChg>
        <pc:graphicFrameChg chg="mod modGraphic">
          <ac:chgData name="Tường SKHĐT" userId="ab9568c39a88b08a" providerId="LiveId" clId="{897F32DD-D0F3-4B38-B512-EC784873C18C}" dt="2024-03-25T03:05:21.479" v="1330" actId="1076"/>
          <ac:graphicFrameMkLst>
            <pc:docMk/>
            <pc:sldMk cId="2336329201" sldId="2147474029"/>
            <ac:graphicFrameMk id="7" creationId="{F7F63D90-2D03-D7B0-B54A-ACAE3A2514D1}"/>
          </ac:graphicFrameMkLst>
        </pc:graphicFrameChg>
      </pc:sldChg>
      <pc:sldChg chg="delSp modSp add mod">
        <pc:chgData name="Tường SKHĐT" userId="ab9568c39a88b08a" providerId="LiveId" clId="{897F32DD-D0F3-4B38-B512-EC784873C18C}" dt="2024-03-25T09:59:30.615" v="2130" actId="1076"/>
        <pc:sldMkLst>
          <pc:docMk/>
          <pc:sldMk cId="1775071168" sldId="2147474061"/>
        </pc:sldMkLst>
        <pc:spChg chg="mod">
          <ac:chgData name="Tường SKHĐT" userId="ab9568c39a88b08a" providerId="LiveId" clId="{897F32DD-D0F3-4B38-B512-EC784873C18C}" dt="2024-03-25T09:59:30.615" v="2130" actId="1076"/>
          <ac:spMkLst>
            <pc:docMk/>
            <pc:sldMk cId="1775071168" sldId="2147474061"/>
            <ac:spMk id="3" creationId="{9C4B6EDD-2FF8-1579-A98A-96F6002EC4FF}"/>
          </ac:spMkLst>
        </pc:spChg>
        <pc:spChg chg="del">
          <ac:chgData name="Tường SKHĐT" userId="ab9568c39a88b08a" providerId="LiveId" clId="{897F32DD-D0F3-4B38-B512-EC784873C18C}" dt="2024-03-25T09:59:27.923" v="2129" actId="478"/>
          <ac:spMkLst>
            <pc:docMk/>
            <pc:sldMk cId="1775071168" sldId="2147474061"/>
            <ac:spMk id="4" creationId="{6F7A86B9-0DB5-3970-A9B2-D9B62430A14A}"/>
          </ac:spMkLst>
        </pc:spChg>
        <pc:spChg chg="del mod">
          <ac:chgData name="Tường SKHĐT" userId="ab9568c39a88b08a" providerId="LiveId" clId="{897F32DD-D0F3-4B38-B512-EC784873C18C}" dt="2024-03-25T09:59:27.923" v="2129" actId="478"/>
          <ac:spMkLst>
            <pc:docMk/>
            <pc:sldMk cId="1775071168" sldId="2147474061"/>
            <ac:spMk id="6" creationId="{06D03D79-0B62-8633-2463-3F508B07C798}"/>
          </ac:spMkLst>
        </pc:spChg>
        <pc:spChg chg="del mod">
          <ac:chgData name="Tường SKHĐT" userId="ab9568c39a88b08a" providerId="LiveId" clId="{897F32DD-D0F3-4B38-B512-EC784873C18C}" dt="2024-03-25T09:59:27.923" v="2129" actId="478"/>
          <ac:spMkLst>
            <pc:docMk/>
            <pc:sldMk cId="1775071168" sldId="2147474061"/>
            <ac:spMk id="7" creationId="{E6639C72-69F2-1AB3-FDD1-BBD1532EF732}"/>
          </ac:spMkLst>
        </pc:spChg>
        <pc:graphicFrameChg chg="del">
          <ac:chgData name="Tường SKHĐT" userId="ab9568c39a88b08a" providerId="LiveId" clId="{897F32DD-D0F3-4B38-B512-EC784873C18C}" dt="2024-03-25T09:59:27.923" v="2129" actId="478"/>
          <ac:graphicFrameMkLst>
            <pc:docMk/>
            <pc:sldMk cId="1775071168" sldId="2147474061"/>
            <ac:graphicFrameMk id="2" creationId="{346F163C-66BC-C7A6-BB15-9C16C1787CC5}"/>
          </ac:graphicFrameMkLst>
        </pc:graphicFrameChg>
        <pc:graphicFrameChg chg="del">
          <ac:chgData name="Tường SKHĐT" userId="ab9568c39a88b08a" providerId="LiveId" clId="{897F32DD-D0F3-4B38-B512-EC784873C18C}" dt="2024-03-25T09:59:27.923" v="2129" actId="478"/>
          <ac:graphicFrameMkLst>
            <pc:docMk/>
            <pc:sldMk cId="1775071168" sldId="2147474061"/>
            <ac:graphicFrameMk id="5" creationId="{75A55BE3-D598-1BB1-2774-416D11B1FB7C}"/>
          </ac:graphicFrameMkLst>
        </pc:graphicFrameChg>
      </pc:sldChg>
      <pc:sldChg chg="addSp delSp modSp add mod">
        <pc:chgData name="Tường SKHĐT" userId="ab9568c39a88b08a" providerId="LiveId" clId="{897F32DD-D0F3-4B38-B512-EC784873C18C}" dt="2024-03-26T07:37:45.046" v="2671" actId="14100"/>
        <pc:sldMkLst>
          <pc:docMk/>
          <pc:sldMk cId="1717178828" sldId="2147474062"/>
        </pc:sldMkLst>
        <pc:spChg chg="del">
          <ac:chgData name="Tường SKHĐT" userId="ab9568c39a88b08a" providerId="LiveId" clId="{897F32DD-D0F3-4B38-B512-EC784873C18C}" dt="2024-03-25T09:59:13.577" v="2127" actId="21"/>
          <ac:spMkLst>
            <pc:docMk/>
            <pc:sldMk cId="1717178828" sldId="2147474062"/>
            <ac:spMk id="3" creationId="{0866EE82-01B0-DCFD-447D-6B0E22F3D0D1}"/>
          </ac:spMkLst>
        </pc:spChg>
        <pc:spChg chg="del">
          <ac:chgData name="Tường SKHĐT" userId="ab9568c39a88b08a" providerId="LiveId" clId="{897F32DD-D0F3-4B38-B512-EC784873C18C}" dt="2024-03-25T09:59:07.663" v="2125" actId="21"/>
          <ac:spMkLst>
            <pc:docMk/>
            <pc:sldMk cId="1717178828" sldId="2147474062"/>
            <ac:spMk id="4" creationId="{7CBAFDCD-740B-4EF3-D72A-7929FE40F783}"/>
          </ac:spMkLst>
        </pc:spChg>
        <pc:spChg chg="del">
          <ac:chgData name="Tường SKHĐT" userId="ab9568c39a88b08a" providerId="LiveId" clId="{897F32DD-D0F3-4B38-B512-EC784873C18C}" dt="2024-03-25T09:59:10.678" v="2126" actId="21"/>
          <ac:spMkLst>
            <pc:docMk/>
            <pc:sldMk cId="1717178828" sldId="2147474062"/>
            <ac:spMk id="5" creationId="{076797F4-8734-2FD1-C6B3-E76CBCF2CAF6}"/>
          </ac:spMkLst>
        </pc:spChg>
        <pc:spChg chg="mod">
          <ac:chgData name="Tường SKHĐT" userId="ab9568c39a88b08a" providerId="LiveId" clId="{897F32DD-D0F3-4B38-B512-EC784873C18C}" dt="2024-03-25T09:58:53.560" v="2117" actId="1076"/>
          <ac:spMkLst>
            <pc:docMk/>
            <pc:sldMk cId="1717178828" sldId="2147474062"/>
            <ac:spMk id="6" creationId="{AE109D15-07E9-DBD0-73B5-CA5B3F1F1C0D}"/>
          </ac:spMkLst>
        </pc:spChg>
        <pc:spChg chg="add mod">
          <ac:chgData name="Tường SKHĐT" userId="ab9568c39a88b08a" providerId="LiveId" clId="{897F32DD-D0F3-4B38-B512-EC784873C18C}" dt="2024-03-26T07:37:45.046" v="2671" actId="14100"/>
          <ac:spMkLst>
            <pc:docMk/>
            <pc:sldMk cId="1717178828" sldId="2147474062"/>
            <ac:spMk id="9" creationId="{6907ACBD-F6BC-623A-9C51-485CCEA37CD1}"/>
          </ac:spMkLst>
        </pc:spChg>
        <pc:graphicFrameChg chg="del mod">
          <ac:chgData name="Tường SKHĐT" userId="ab9568c39a88b08a" providerId="LiveId" clId="{897F32DD-D0F3-4B38-B512-EC784873C18C}" dt="2024-03-25T09:58:46.478" v="2114" actId="21"/>
          <ac:graphicFrameMkLst>
            <pc:docMk/>
            <pc:sldMk cId="1717178828" sldId="2147474062"/>
            <ac:graphicFrameMk id="2" creationId="{130571FE-5305-BE2E-5AA6-90AEB9D481FF}"/>
          </ac:graphicFrameMkLst>
        </pc:graphicFrameChg>
      </pc:sldChg>
      <pc:sldChg chg="modSp mod">
        <pc:chgData name="Tường SKHĐT" userId="ab9568c39a88b08a" providerId="LiveId" clId="{897F32DD-D0F3-4B38-B512-EC784873C18C}" dt="2024-03-25T02:54:17.608" v="793" actId="20577"/>
        <pc:sldMkLst>
          <pc:docMk/>
          <pc:sldMk cId="2883300989" sldId="2147474089"/>
        </pc:sldMkLst>
        <pc:spChg chg="mod">
          <ac:chgData name="Tường SKHĐT" userId="ab9568c39a88b08a" providerId="LiveId" clId="{897F32DD-D0F3-4B38-B512-EC784873C18C}" dt="2024-03-25T02:54:17.608" v="793" actId="20577"/>
          <ac:spMkLst>
            <pc:docMk/>
            <pc:sldMk cId="2883300989" sldId="2147474089"/>
            <ac:spMk id="40963" creationId="{A7AC515C-C3EC-B8A0-D33F-FD85E6854517}"/>
          </ac:spMkLst>
        </pc:spChg>
      </pc:sldChg>
      <pc:sldChg chg="modSp mod">
        <pc:chgData name="Tường SKHĐT" userId="ab9568c39a88b08a" providerId="LiveId" clId="{897F32DD-D0F3-4B38-B512-EC784873C18C}" dt="2024-03-26T08:29:48.570" v="3006" actId="20577"/>
        <pc:sldMkLst>
          <pc:docMk/>
          <pc:sldMk cId="3414104749" sldId="2147474092"/>
        </pc:sldMkLst>
        <pc:spChg chg="mod">
          <ac:chgData name="Tường SKHĐT" userId="ab9568c39a88b08a" providerId="LiveId" clId="{897F32DD-D0F3-4B38-B512-EC784873C18C}" dt="2024-03-26T08:29:48.570" v="3006" actId="20577"/>
          <ac:spMkLst>
            <pc:docMk/>
            <pc:sldMk cId="3414104749" sldId="2147474092"/>
            <ac:spMk id="40963" creationId="{A7AC515C-C3EC-B8A0-D33F-FD85E6854517}"/>
          </ac:spMkLst>
        </pc:spChg>
      </pc:sldChg>
      <pc:sldChg chg="modSp mod">
        <pc:chgData name="Tường SKHĐT" userId="ab9568c39a88b08a" providerId="LiveId" clId="{897F32DD-D0F3-4B38-B512-EC784873C18C}" dt="2024-03-25T04:04:05" v="2070" actId="20577"/>
        <pc:sldMkLst>
          <pc:docMk/>
          <pc:sldMk cId="2331025929" sldId="2147474093"/>
        </pc:sldMkLst>
        <pc:spChg chg="mod">
          <ac:chgData name="Tường SKHĐT" userId="ab9568c39a88b08a" providerId="LiveId" clId="{897F32DD-D0F3-4B38-B512-EC784873C18C}" dt="2024-03-25T04:04:05" v="2070" actId="20577"/>
          <ac:spMkLst>
            <pc:docMk/>
            <pc:sldMk cId="2331025929" sldId="2147474093"/>
            <ac:spMk id="40963" creationId="{A7AC515C-C3EC-B8A0-D33F-FD85E6854517}"/>
          </ac:spMkLst>
        </pc:spChg>
      </pc:sldChg>
      <pc:sldChg chg="delSp modSp add mod">
        <pc:chgData name="Tường SKHĐT" userId="ab9568c39a88b08a" providerId="LiveId" clId="{897F32DD-D0F3-4B38-B512-EC784873C18C}" dt="2024-03-25T09:59:55.369" v="2147" actId="20577"/>
        <pc:sldMkLst>
          <pc:docMk/>
          <pc:sldMk cId="1429449759" sldId="2147474098"/>
        </pc:sldMkLst>
        <pc:spChg chg="mod">
          <ac:chgData name="Tường SKHĐT" userId="ab9568c39a88b08a" providerId="LiveId" clId="{897F32DD-D0F3-4B38-B512-EC784873C18C}" dt="2024-03-25T09:59:55.369" v="2147" actId="20577"/>
          <ac:spMkLst>
            <pc:docMk/>
            <pc:sldMk cId="1429449759" sldId="2147474098"/>
            <ac:spMk id="2" creationId="{80B010A5-BE7C-125F-5306-6787FBC54788}"/>
          </ac:spMkLst>
        </pc:spChg>
        <pc:graphicFrameChg chg="del mod">
          <ac:chgData name="Tường SKHĐT" userId="ab9568c39a88b08a" providerId="LiveId" clId="{897F32DD-D0F3-4B38-B512-EC784873C18C}" dt="2024-03-25T09:59:43.675" v="2134" actId="21"/>
          <ac:graphicFrameMkLst>
            <pc:docMk/>
            <pc:sldMk cId="1429449759" sldId="2147474098"/>
            <ac:graphicFrameMk id="3" creationId="{2C742E60-ED4F-C870-F665-DD535A28480A}"/>
          </ac:graphicFrameMkLst>
        </pc:graphicFrameChg>
      </pc:sldChg>
      <pc:sldChg chg="addSp delSp modSp mod setBg">
        <pc:chgData name="Tường SKHĐT" userId="ab9568c39a88b08a" providerId="LiveId" clId="{897F32DD-D0F3-4B38-B512-EC784873C18C}" dt="2024-03-26T08:26:15.201" v="2893" actId="20577"/>
        <pc:sldMkLst>
          <pc:docMk/>
          <pc:sldMk cId="2537962088" sldId="2147476269"/>
        </pc:sldMkLst>
        <pc:spChg chg="mod ord">
          <ac:chgData name="Tường SKHĐT" userId="ab9568c39a88b08a" providerId="LiveId" clId="{897F32DD-D0F3-4B38-B512-EC784873C18C}" dt="2024-03-26T08:26:15.201" v="2893" actId="20577"/>
          <ac:spMkLst>
            <pc:docMk/>
            <pc:sldMk cId="2537962088" sldId="2147476269"/>
            <ac:spMk id="3" creationId="{B0E1E633-D255-1218-5C50-869F2AB0F13A}"/>
          </ac:spMkLst>
        </pc:spChg>
        <pc:spChg chg="mod ord">
          <ac:chgData name="Tường SKHĐT" userId="ab9568c39a88b08a" providerId="LiveId" clId="{897F32DD-D0F3-4B38-B512-EC784873C18C}" dt="2024-03-25T02:26:35.354" v="117" actId="26606"/>
          <ac:spMkLst>
            <pc:docMk/>
            <pc:sldMk cId="2537962088" sldId="2147476269"/>
            <ac:spMk id="5" creationId="{F78A1601-9C98-9AFE-2816-FB28BDC5E5EF}"/>
          </ac:spMkLst>
        </pc:spChg>
        <pc:spChg chg="add del">
          <ac:chgData name="Tường SKHĐT" userId="ab9568c39a88b08a" providerId="LiveId" clId="{897F32DD-D0F3-4B38-B512-EC784873C18C}" dt="2024-03-25T02:26:09.455" v="103" actId="26606"/>
          <ac:spMkLst>
            <pc:docMk/>
            <pc:sldMk cId="2537962088" sldId="2147476269"/>
            <ac:spMk id="12" creationId="{D2B783EE-0239-4717-BBEA-8C9EAC61C824}"/>
          </ac:spMkLst>
        </pc:spChg>
        <pc:spChg chg="add del">
          <ac:chgData name="Tường SKHĐT" userId="ab9568c39a88b08a" providerId="LiveId" clId="{897F32DD-D0F3-4B38-B512-EC784873C18C}" dt="2024-03-25T02:26:09.455" v="103" actId="26606"/>
          <ac:spMkLst>
            <pc:docMk/>
            <pc:sldMk cId="2537962088" sldId="2147476269"/>
            <ac:spMk id="14" creationId="{A7B99495-F43F-4D80-A44F-2CB4764EB90B}"/>
          </ac:spMkLst>
        </pc:spChg>
        <pc:spChg chg="add del">
          <ac:chgData name="Tường SKHĐT" userId="ab9568c39a88b08a" providerId="LiveId" clId="{897F32DD-D0F3-4B38-B512-EC784873C18C}" dt="2024-03-25T02:26:09.455" v="103" actId="26606"/>
          <ac:spMkLst>
            <pc:docMk/>
            <pc:sldMk cId="2537962088" sldId="2147476269"/>
            <ac:spMk id="16" creationId="{70BEB1E7-2F88-40BC-B73D-42E5B6F80BFC}"/>
          </ac:spMkLst>
        </pc:spChg>
        <pc:spChg chg="add del">
          <ac:chgData name="Tường SKHĐT" userId="ab9568c39a88b08a" providerId="LiveId" clId="{897F32DD-D0F3-4B38-B512-EC784873C18C}" dt="2024-03-25T02:26:35.354" v="117" actId="26606"/>
          <ac:spMkLst>
            <pc:docMk/>
            <pc:sldMk cId="2537962088" sldId="2147476269"/>
            <ac:spMk id="18" creationId="{75C56826-D4E5-42ED-8529-079651CB3005}"/>
          </ac:spMkLst>
        </pc:spChg>
        <pc:spChg chg="add del">
          <ac:chgData name="Tường SKHĐT" userId="ab9568c39a88b08a" providerId="LiveId" clId="{897F32DD-D0F3-4B38-B512-EC784873C18C}" dt="2024-03-25T02:26:35.354" v="117" actId="26606"/>
          <ac:spMkLst>
            <pc:docMk/>
            <pc:sldMk cId="2537962088" sldId="2147476269"/>
            <ac:spMk id="19" creationId="{231BF440-39FA-4087-84CC-2EEC0BBDAF29}"/>
          </ac:spMkLst>
        </pc:spChg>
        <pc:spChg chg="add del">
          <ac:chgData name="Tường SKHĐT" userId="ab9568c39a88b08a" providerId="LiveId" clId="{897F32DD-D0F3-4B38-B512-EC784873C18C}" dt="2024-03-25T02:26:35.354" v="117" actId="26606"/>
          <ac:spMkLst>
            <pc:docMk/>
            <pc:sldMk cId="2537962088" sldId="2147476269"/>
            <ac:spMk id="20" creationId="{82095FCE-EF05-4443-B97A-85DEE3A5CA17}"/>
          </ac:spMkLst>
        </pc:spChg>
        <pc:spChg chg="add del">
          <ac:chgData name="Tường SKHĐT" userId="ab9568c39a88b08a" providerId="LiveId" clId="{897F32DD-D0F3-4B38-B512-EC784873C18C}" dt="2024-03-25T02:26:35.354" v="117" actId="26606"/>
          <ac:spMkLst>
            <pc:docMk/>
            <pc:sldMk cId="2537962088" sldId="2147476269"/>
            <ac:spMk id="21" creationId="{F04E4CBA-303B-48BD-8451-C2701CB0EEBF}"/>
          </ac:spMkLst>
        </pc:spChg>
        <pc:spChg chg="add del">
          <ac:chgData name="Tường SKHĐT" userId="ab9568c39a88b08a" providerId="LiveId" clId="{897F32DD-D0F3-4B38-B512-EC784873C18C}" dt="2024-03-25T02:26:35.354" v="117" actId="26606"/>
          <ac:spMkLst>
            <pc:docMk/>
            <pc:sldMk cId="2537962088" sldId="2147476269"/>
            <ac:spMk id="22" creationId="{CA00AE6B-AA30-4CF8-BA6F-339B780AD76C}"/>
          </ac:spMkLst>
        </pc:spChg>
        <pc:spChg chg="add del">
          <ac:chgData name="Tường SKHĐT" userId="ab9568c39a88b08a" providerId="LiveId" clId="{897F32DD-D0F3-4B38-B512-EC784873C18C}" dt="2024-03-25T02:26:35.354" v="117" actId="26606"/>
          <ac:spMkLst>
            <pc:docMk/>
            <pc:sldMk cId="2537962088" sldId="2147476269"/>
            <ac:spMk id="23"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28" creationId="{231BF440-39FA-4087-84CC-2EEC0BBDAF29}"/>
          </ac:spMkLst>
        </pc:spChg>
        <pc:spChg chg="add del">
          <ac:chgData name="Tường SKHĐT" userId="ab9568c39a88b08a" providerId="LiveId" clId="{897F32DD-D0F3-4B38-B512-EC784873C18C}" dt="2024-03-25T02:26:26.156" v="111" actId="26606"/>
          <ac:spMkLst>
            <pc:docMk/>
            <pc:sldMk cId="2537962088" sldId="2147476269"/>
            <ac:spMk id="30" creationId="{F04E4CBA-303B-48BD-8451-C2701CB0EEBF}"/>
          </ac:spMkLst>
        </pc:spChg>
        <pc:spChg chg="add del">
          <ac:chgData name="Tường SKHĐT" userId="ab9568c39a88b08a" providerId="LiveId" clId="{897F32DD-D0F3-4B38-B512-EC784873C18C}" dt="2024-03-25T02:26:26.156" v="111" actId="26606"/>
          <ac:spMkLst>
            <pc:docMk/>
            <pc:sldMk cId="2537962088" sldId="2147476269"/>
            <ac:spMk id="32" creationId="{F6CA58B3-AFCC-4A40-9882-50D5080879B0}"/>
          </ac:spMkLst>
        </pc:spChg>
        <pc:spChg chg="add del">
          <ac:chgData name="Tường SKHĐT" userId="ab9568c39a88b08a" providerId="LiveId" clId="{897F32DD-D0F3-4B38-B512-EC784873C18C}" dt="2024-03-25T02:26:26.156" v="111" actId="26606"/>
          <ac:spMkLst>
            <pc:docMk/>
            <pc:sldMk cId="2537962088" sldId="2147476269"/>
            <ac:spMk id="34" creationId="{75C56826-D4E5-42ED-8529-079651CB3005}"/>
          </ac:spMkLst>
        </pc:spChg>
        <pc:spChg chg="add del">
          <ac:chgData name="Tường SKHĐT" userId="ab9568c39a88b08a" providerId="LiveId" clId="{897F32DD-D0F3-4B38-B512-EC784873C18C}" dt="2024-03-25T02:26:26.156" v="111" actId="26606"/>
          <ac:spMkLst>
            <pc:docMk/>
            <pc:sldMk cId="2537962088" sldId="2147476269"/>
            <ac:spMk id="36" creationId="{82095FCE-EF05-4443-B97A-85DEE3A5CA17}"/>
          </ac:spMkLst>
        </pc:spChg>
        <pc:spChg chg="add del">
          <ac:chgData name="Tường SKHĐT" userId="ab9568c39a88b08a" providerId="LiveId" clId="{897F32DD-D0F3-4B38-B512-EC784873C18C}" dt="2024-03-25T02:26:26.156" v="111" actId="26606"/>
          <ac:spMkLst>
            <pc:docMk/>
            <pc:sldMk cId="2537962088" sldId="2147476269"/>
            <ac:spMk id="38" creationId="{CA00AE6B-AA30-4CF8-BA6F-339B780AD76C}"/>
          </ac:spMkLst>
        </pc:spChg>
        <pc:picChg chg="add mod">
          <ac:chgData name="Tường SKHĐT" userId="ab9568c39a88b08a" providerId="LiveId" clId="{897F32DD-D0F3-4B38-B512-EC784873C18C}" dt="2024-03-25T02:25:42.595" v="97"/>
          <ac:picMkLst>
            <pc:docMk/>
            <pc:sldMk cId="2537962088" sldId="2147476269"/>
            <ac:picMk id="2" creationId="{09084854-7717-1782-D496-08A37DEE4680}"/>
          </ac:picMkLst>
        </pc:picChg>
        <pc:picChg chg="del mod">
          <ac:chgData name="Tường SKHĐT" userId="ab9568c39a88b08a" providerId="LiveId" clId="{897F32DD-D0F3-4B38-B512-EC784873C18C}" dt="2024-03-25T02:26:43.797" v="121" actId="21"/>
          <ac:picMkLst>
            <pc:docMk/>
            <pc:sldMk cId="2537962088" sldId="2147476269"/>
            <ac:picMk id="6" creationId="{490038AD-EA08-92D9-9580-FBD61DD70E6A}"/>
          </ac:picMkLst>
        </pc:picChg>
        <pc:picChg chg="add del mod">
          <ac:chgData name="Tường SKHĐT" userId="ab9568c39a88b08a" providerId="LiveId" clId="{897F32DD-D0F3-4B38-B512-EC784873C18C}" dt="2024-03-25T02:28:47.926" v="126" actId="21"/>
          <ac:picMkLst>
            <pc:docMk/>
            <pc:sldMk cId="2537962088" sldId="2147476269"/>
            <ac:picMk id="7" creationId="{0F2A2F2A-67DF-8B2E-26FF-6615EAF15E06}"/>
          </ac:picMkLst>
        </pc:picChg>
        <pc:picChg chg="del">
          <ac:chgData name="Tường SKHĐT" userId="ab9568c39a88b08a" providerId="LiveId" clId="{897F32DD-D0F3-4B38-B512-EC784873C18C}" dt="2024-03-25T02:16:48.942" v="96" actId="21"/>
          <ac:picMkLst>
            <pc:docMk/>
            <pc:sldMk cId="2537962088" sldId="2147476269"/>
            <ac:picMk id="8" creationId="{09084854-7717-1782-D496-08A37DEE4680}"/>
          </ac:picMkLst>
        </pc:picChg>
        <pc:picChg chg="add mod">
          <ac:chgData name="Tường SKHĐT" userId="ab9568c39a88b08a" providerId="LiveId" clId="{897F32DD-D0F3-4B38-B512-EC784873C18C}" dt="2024-03-25T02:30:13.596" v="143" actId="14100"/>
          <ac:picMkLst>
            <pc:docMk/>
            <pc:sldMk cId="2537962088" sldId="2147476269"/>
            <ac:picMk id="10" creationId="{2B8338A4-F372-95F9-FBE0-883B92BE2992}"/>
          </ac:picMkLst>
        </pc:picChg>
        <pc:picChg chg="add mod">
          <ac:chgData name="Tường SKHĐT" userId="ab9568c39a88b08a" providerId="LiveId" clId="{897F32DD-D0F3-4B38-B512-EC784873C18C}" dt="2024-03-25T02:30:15.668" v="144" actId="14100"/>
          <ac:picMkLst>
            <pc:docMk/>
            <pc:sldMk cId="2537962088" sldId="2147476269"/>
            <ac:picMk id="13" creationId="{2B6469F2-B92A-354B-46E9-5CADD909E86E}"/>
          </ac:picMkLst>
        </pc:picChg>
      </pc:sldChg>
      <pc:sldChg chg="addSp modSp mod">
        <pc:chgData name="Tường SKHĐT" userId="ab9568c39a88b08a" providerId="LiveId" clId="{897F32DD-D0F3-4B38-B512-EC784873C18C}" dt="2024-03-26T08:45:48.697" v="3442" actId="1076"/>
        <pc:sldMkLst>
          <pc:docMk/>
          <pc:sldMk cId="1126041171" sldId="2147476273"/>
        </pc:sldMkLst>
        <pc:graphicFrameChg chg="modGraphic">
          <ac:chgData name="Tường SKHĐT" userId="ab9568c39a88b08a" providerId="LiveId" clId="{897F32DD-D0F3-4B38-B512-EC784873C18C}" dt="2024-03-26T08:45:43.193" v="3438" actId="404"/>
          <ac:graphicFrameMkLst>
            <pc:docMk/>
            <pc:sldMk cId="1126041171" sldId="2147476273"/>
            <ac:graphicFrameMk id="9" creationId="{C5B87FED-E5E4-057B-E313-5D9F03CDFE62}"/>
          </ac:graphicFrameMkLst>
        </pc:graphicFrameChg>
        <pc:picChg chg="mod">
          <ac:chgData name="Tường SKHĐT" userId="ab9568c39a88b08a" providerId="LiveId" clId="{897F32DD-D0F3-4B38-B512-EC784873C18C}" dt="2024-03-26T08:45:44.977" v="3439" actId="1076"/>
          <ac:picMkLst>
            <pc:docMk/>
            <pc:sldMk cId="1126041171" sldId="2147476273"/>
            <ac:picMk id="3" creationId="{5320F8B0-34E3-3C58-638F-B7290E7340BF}"/>
          </ac:picMkLst>
        </pc:picChg>
        <pc:picChg chg="add mod modCrop">
          <ac:chgData name="Tường SKHĐT" userId="ab9568c39a88b08a" providerId="LiveId" clId="{897F32DD-D0F3-4B38-B512-EC784873C18C}" dt="2024-03-26T08:45:48.697" v="3442" actId="1076"/>
          <ac:picMkLst>
            <pc:docMk/>
            <pc:sldMk cId="1126041171" sldId="2147476273"/>
            <ac:picMk id="4" creationId="{63173197-82F8-0F91-8B9A-E23D50D2B925}"/>
          </ac:picMkLst>
        </pc:picChg>
      </pc:sldChg>
      <pc:sldChg chg="modSp mod">
        <pc:chgData name="Tường SKHĐT" userId="ab9568c39a88b08a" providerId="LiveId" clId="{897F32DD-D0F3-4B38-B512-EC784873C18C}" dt="2024-03-25T10:10:26.669" v="2404" actId="20577"/>
        <pc:sldMkLst>
          <pc:docMk/>
          <pc:sldMk cId="1661513993" sldId="2147476280"/>
        </pc:sldMkLst>
        <pc:spChg chg="mod">
          <ac:chgData name="Tường SKHĐT" userId="ab9568c39a88b08a" providerId="LiveId" clId="{897F32DD-D0F3-4B38-B512-EC784873C18C}" dt="2024-03-25T10:09:43.521" v="2314" actId="20577"/>
          <ac:spMkLst>
            <pc:docMk/>
            <pc:sldMk cId="1661513993" sldId="2147476280"/>
            <ac:spMk id="20" creationId="{394D8737-1CA3-C18F-155A-3F82403D4E3B}"/>
          </ac:spMkLst>
        </pc:spChg>
        <pc:spChg chg="mod">
          <ac:chgData name="Tường SKHĐT" userId="ab9568c39a88b08a" providerId="LiveId" clId="{897F32DD-D0F3-4B38-B512-EC784873C18C}" dt="2024-03-25T10:09:48.802" v="2324" actId="20577"/>
          <ac:spMkLst>
            <pc:docMk/>
            <pc:sldMk cId="1661513993" sldId="2147476280"/>
            <ac:spMk id="27" creationId="{8D0CB480-EC39-4DC1-0353-768C8526261D}"/>
          </ac:spMkLst>
        </pc:spChg>
        <pc:spChg chg="mod">
          <ac:chgData name="Tường SKHĐT" userId="ab9568c39a88b08a" providerId="LiveId" clId="{897F32DD-D0F3-4B38-B512-EC784873C18C}" dt="2024-03-25T10:10:26.669" v="2404" actId="20577"/>
          <ac:spMkLst>
            <pc:docMk/>
            <pc:sldMk cId="1661513993" sldId="2147476280"/>
            <ac:spMk id="28" creationId="{0F9FC2CC-E142-6E69-C8D8-33B29DA66359}"/>
          </ac:spMkLst>
        </pc:spChg>
        <pc:spChg chg="mod">
          <ac:chgData name="Tường SKHĐT" userId="ab9568c39a88b08a" providerId="LiveId" clId="{897F32DD-D0F3-4B38-B512-EC784873C18C}" dt="2024-03-25T10:09:55.293" v="2332" actId="20577"/>
          <ac:spMkLst>
            <pc:docMk/>
            <pc:sldMk cId="1661513993" sldId="2147476280"/>
            <ac:spMk id="29" creationId="{8DD5A653-6B03-584A-539A-C531FCC0C782}"/>
          </ac:spMkLst>
        </pc:spChg>
        <pc:spChg chg="mod">
          <ac:chgData name="Tường SKHĐT" userId="ab9568c39a88b08a" providerId="LiveId" clId="{897F32DD-D0F3-4B38-B512-EC784873C18C}" dt="2024-03-25T10:09:59.447" v="2336" actId="20577"/>
          <ac:spMkLst>
            <pc:docMk/>
            <pc:sldMk cId="1661513993" sldId="2147476280"/>
            <ac:spMk id="47" creationId="{615E2FF8-44B4-E5D2-386A-D270D5A07DA1}"/>
          </ac:spMkLst>
        </pc:spChg>
        <pc:spChg chg="mod">
          <ac:chgData name="Tường SKHĐT" userId="ab9568c39a88b08a" providerId="LiveId" clId="{897F32DD-D0F3-4B38-B512-EC784873C18C}" dt="2024-03-25T10:10:06.241" v="2338" actId="20577"/>
          <ac:spMkLst>
            <pc:docMk/>
            <pc:sldMk cId="1661513993" sldId="2147476280"/>
            <ac:spMk id="53" creationId="{940E7436-8D16-138B-2BFE-178612083DAB}"/>
          </ac:spMkLst>
        </pc:spChg>
      </pc:sldChg>
      <pc:sldChg chg="modSp mod">
        <pc:chgData name="Tường SKHĐT" userId="ab9568c39a88b08a" providerId="LiveId" clId="{897F32DD-D0F3-4B38-B512-EC784873C18C}" dt="2024-03-26T08:28:54.741" v="2953" actId="403"/>
        <pc:sldMkLst>
          <pc:docMk/>
          <pc:sldMk cId="3540580074" sldId="2147476282"/>
        </pc:sldMkLst>
        <pc:spChg chg="mod">
          <ac:chgData name="Tường SKHĐT" userId="ab9568c39a88b08a" providerId="LiveId" clId="{897F32DD-D0F3-4B38-B512-EC784873C18C}" dt="2024-03-26T08:28:54.741" v="2953" actId="403"/>
          <ac:spMkLst>
            <pc:docMk/>
            <pc:sldMk cId="3540580074" sldId="2147476282"/>
            <ac:spMk id="40963" creationId="{A7AC515C-C3EC-B8A0-D33F-FD85E6854517}"/>
          </ac:spMkLst>
        </pc:spChg>
      </pc:sldChg>
      <pc:sldChg chg="addSp delSp modSp mod">
        <pc:chgData name="Tường SKHĐT" userId="ab9568c39a88b08a" providerId="LiveId" clId="{897F32DD-D0F3-4B38-B512-EC784873C18C}" dt="2024-03-25T03:12:35.311" v="1682" actId="1076"/>
        <pc:sldMkLst>
          <pc:docMk/>
          <pc:sldMk cId="2587634274" sldId="2147476283"/>
        </pc:sldMkLst>
        <pc:graphicFrameChg chg="mod modGraphic">
          <ac:chgData name="Tường SKHĐT" userId="ab9568c39a88b08a" providerId="LiveId" clId="{897F32DD-D0F3-4B38-B512-EC784873C18C}" dt="2024-03-25T03:12:25.813" v="1680" actId="1076"/>
          <ac:graphicFrameMkLst>
            <pc:docMk/>
            <pc:sldMk cId="2587634274" sldId="2147476283"/>
            <ac:graphicFrameMk id="2" creationId="{F78C65D7-1EFB-F3E0-2872-D1AB9E9D24D7}"/>
          </ac:graphicFrameMkLst>
        </pc:graphicFrameChg>
        <pc:graphicFrameChg chg="add mod modGraphic">
          <ac:chgData name="Tường SKHĐT" userId="ab9568c39a88b08a" providerId="LiveId" clId="{897F32DD-D0F3-4B38-B512-EC784873C18C}" dt="2024-03-25T03:12:35.311" v="1682" actId="1076"/>
          <ac:graphicFrameMkLst>
            <pc:docMk/>
            <pc:sldMk cId="2587634274" sldId="2147476283"/>
            <ac:graphicFrameMk id="3" creationId="{0B2274AF-63B0-4ECE-D2AB-7AE7B50BCD17}"/>
          </ac:graphicFrameMkLst>
        </pc:graphicFrameChg>
        <pc:graphicFrameChg chg="del">
          <ac:chgData name="Tường SKHĐT" userId="ab9568c39a88b08a" providerId="LiveId" clId="{897F32DD-D0F3-4B38-B512-EC784873C18C}" dt="2024-03-25T03:06:04.082" v="1332" actId="21"/>
          <ac:graphicFrameMkLst>
            <pc:docMk/>
            <pc:sldMk cId="2587634274" sldId="2147476283"/>
            <ac:graphicFrameMk id="8" creationId="{B5E5335D-2EED-82AF-3A59-FAE8BB94EAE1}"/>
          </ac:graphicFrameMkLst>
        </pc:graphicFrameChg>
      </pc:sldChg>
      <pc:sldChg chg="modSp mod">
        <pc:chgData name="Tường SKHĐT" userId="ab9568c39a88b08a" providerId="LiveId" clId="{897F32DD-D0F3-4B38-B512-EC784873C18C}" dt="2024-03-26T08:42:09.195" v="3426" actId="1076"/>
        <pc:sldMkLst>
          <pc:docMk/>
          <pc:sldMk cId="2059360754" sldId="2147476284"/>
        </pc:sldMkLst>
        <pc:graphicFrameChg chg="mod modGraphic">
          <ac:chgData name="Tường SKHĐT" userId="ab9568c39a88b08a" providerId="LiveId" clId="{897F32DD-D0F3-4B38-B512-EC784873C18C}" dt="2024-03-26T08:42:09.195" v="3426" actId="1076"/>
          <ac:graphicFrameMkLst>
            <pc:docMk/>
            <pc:sldMk cId="2059360754" sldId="2147476284"/>
            <ac:graphicFrameMk id="2" creationId="{207C86B0-DBF4-FD20-221B-BD96FD50EA79}"/>
          </ac:graphicFrameMkLst>
        </pc:graphicFrameChg>
      </pc:sldChg>
      <pc:sldChg chg="addSp delSp modSp mod">
        <pc:chgData name="Tường SKHĐT" userId="ab9568c39a88b08a" providerId="LiveId" clId="{897F32DD-D0F3-4B38-B512-EC784873C18C}" dt="2024-03-27T01:15:40.465" v="3488" actId="20577"/>
        <pc:sldMkLst>
          <pc:docMk/>
          <pc:sldMk cId="1477445291" sldId="2147476285"/>
        </pc:sldMkLst>
        <pc:spChg chg="add del mod">
          <ac:chgData name="Tường SKHĐT" userId="ab9568c39a88b08a" providerId="LiveId" clId="{897F32DD-D0F3-4B38-B512-EC784873C18C}" dt="2024-03-25T02:58:33.154" v="803" actId="22"/>
          <ac:spMkLst>
            <pc:docMk/>
            <pc:sldMk cId="1477445291" sldId="2147476285"/>
            <ac:spMk id="10" creationId="{34BF8963-9DDA-CE93-7776-263A03A11C3E}"/>
          </ac:spMkLst>
        </pc:spChg>
        <pc:graphicFrameChg chg="add mod">
          <ac:chgData name="Tường SKHĐT" userId="ab9568c39a88b08a" providerId="LiveId" clId="{897F32DD-D0F3-4B38-B512-EC784873C18C}" dt="2024-03-25T02:56:39.769" v="795"/>
          <ac:graphicFrameMkLst>
            <pc:docMk/>
            <pc:sldMk cId="1477445291" sldId="2147476285"/>
            <ac:graphicFrameMk id="2" creationId="{CB483B2C-3B01-DBC7-92FA-A7107F9F6F6D}"/>
          </ac:graphicFrameMkLst>
        </pc:graphicFrameChg>
        <pc:graphicFrameChg chg="add mod">
          <ac:chgData name="Tường SKHĐT" userId="ab9568c39a88b08a" providerId="LiveId" clId="{897F32DD-D0F3-4B38-B512-EC784873C18C}" dt="2024-03-25T02:57:12.711" v="796"/>
          <ac:graphicFrameMkLst>
            <pc:docMk/>
            <pc:sldMk cId="1477445291" sldId="2147476285"/>
            <ac:graphicFrameMk id="4" creationId="{CDDC0D06-372D-9CC0-ACEE-CB8E2391A6A1}"/>
          </ac:graphicFrameMkLst>
        </pc:graphicFrameChg>
        <pc:graphicFrameChg chg="mod modGraphic">
          <ac:chgData name="Tường SKHĐT" userId="ab9568c39a88b08a" providerId="LiveId" clId="{897F32DD-D0F3-4B38-B512-EC784873C18C}" dt="2024-03-27T01:15:40.465" v="3488" actId="20577"/>
          <ac:graphicFrameMkLst>
            <pc:docMk/>
            <pc:sldMk cId="1477445291" sldId="2147476285"/>
            <ac:graphicFrameMk id="8" creationId="{B5E5335D-2EED-82AF-3A59-FAE8BB94EAE1}"/>
          </ac:graphicFrameMkLst>
        </pc:graphicFrameChg>
        <pc:graphicFrameChg chg="mod modGraphic">
          <ac:chgData name="Tường SKHĐT" userId="ab9568c39a88b08a" providerId="LiveId" clId="{897F32DD-D0F3-4B38-B512-EC784873C18C}" dt="2024-03-25T03:00:30.307" v="847" actId="14734"/>
          <ac:graphicFrameMkLst>
            <pc:docMk/>
            <pc:sldMk cId="1477445291" sldId="2147476285"/>
            <ac:graphicFrameMk id="11" creationId="{E4C8112C-E725-4800-72A4-77C0AC3AAE5D}"/>
          </ac:graphicFrameMkLst>
        </pc:graphicFrameChg>
        <pc:picChg chg="add mod">
          <ac:chgData name="Tường SKHĐT" userId="ab9568c39a88b08a" providerId="LiveId" clId="{897F32DD-D0F3-4B38-B512-EC784873C18C}" dt="2024-03-25T02:58:18.356" v="799" actId="1076"/>
          <ac:picMkLst>
            <pc:docMk/>
            <pc:sldMk cId="1477445291" sldId="2147476285"/>
            <ac:picMk id="7" creationId="{95AAFFC5-35F4-F20F-4650-9A2DB7480A46}"/>
          </ac:picMkLst>
        </pc:picChg>
      </pc:sldChg>
      <pc:sldChg chg="delSp modSp add del mod">
        <pc:chgData name="Tường SKHĐT" userId="ab9568c39a88b08a" providerId="LiveId" clId="{897F32DD-D0F3-4B38-B512-EC784873C18C}" dt="2024-03-25T02:44:57.304" v="243" actId="2696"/>
        <pc:sldMkLst>
          <pc:docMk/>
          <pc:sldMk cId="3063726641" sldId="2147476287"/>
        </pc:sldMkLst>
        <pc:spChg chg="mod">
          <ac:chgData name="Tường SKHĐT" userId="ab9568c39a88b08a" providerId="LiveId" clId="{897F32DD-D0F3-4B38-B512-EC784873C18C}" dt="2024-03-25T00:30:40.749" v="34" actId="20577"/>
          <ac:spMkLst>
            <pc:docMk/>
            <pc:sldMk cId="3063726641" sldId="2147476287"/>
            <ac:spMk id="5" creationId="{85B0C6AB-4906-5932-12D4-5FAF7DC72C97}"/>
          </ac:spMkLst>
        </pc:spChg>
        <pc:graphicFrameChg chg="mod modGraphic">
          <ac:chgData name="Tường SKHĐT" userId="ab9568c39a88b08a" providerId="LiveId" clId="{897F32DD-D0F3-4B38-B512-EC784873C18C}" dt="2024-03-25T00:31:24.118" v="40" actId="1076"/>
          <ac:graphicFrameMkLst>
            <pc:docMk/>
            <pc:sldMk cId="3063726641" sldId="2147476287"/>
            <ac:graphicFrameMk id="2" creationId="{C2B836E3-8B94-556C-AD33-1B12AF114C22}"/>
          </ac:graphicFrameMkLst>
        </pc:graphicFrameChg>
        <pc:graphicFrameChg chg="mod modGraphic">
          <ac:chgData name="Tường SKHĐT" userId="ab9568c39a88b08a" providerId="LiveId" clId="{897F32DD-D0F3-4B38-B512-EC784873C18C}" dt="2024-03-25T00:31:55.943" v="47" actId="1076"/>
          <ac:graphicFrameMkLst>
            <pc:docMk/>
            <pc:sldMk cId="3063726641" sldId="2147476287"/>
            <ac:graphicFrameMk id="3" creationId="{F87D80E9-1660-425A-70F5-2056FC405840}"/>
          </ac:graphicFrameMkLst>
        </pc:graphicFrameChg>
        <pc:graphicFrameChg chg="del">
          <ac:chgData name="Tường SKHĐT" userId="ab9568c39a88b08a" providerId="LiveId" clId="{897F32DD-D0F3-4B38-B512-EC784873C18C}" dt="2024-03-25T00:30:23.312" v="1" actId="21"/>
          <ac:graphicFrameMkLst>
            <pc:docMk/>
            <pc:sldMk cId="3063726641" sldId="2147476287"/>
            <ac:graphicFrameMk id="4" creationId="{A62BB7F0-401E-5857-2F69-AC8B1C0C69B4}"/>
          </ac:graphicFrameMkLst>
        </pc:graphicFrameChg>
      </pc:sldChg>
      <pc:sldChg chg="modSp add del mod">
        <pc:chgData name="Tường SKHĐT" userId="ab9568c39a88b08a" providerId="LiveId" clId="{897F32DD-D0F3-4B38-B512-EC784873C18C}" dt="2024-03-25T02:44:08.779" v="202" actId="2696"/>
        <pc:sldMkLst>
          <pc:docMk/>
          <pc:sldMk cId="1127650973" sldId="2147476288"/>
        </pc:sldMkLst>
        <pc:spChg chg="mod">
          <ac:chgData name="Tường SKHĐT" userId="ab9568c39a88b08a" providerId="LiveId" clId="{897F32DD-D0F3-4B38-B512-EC784873C18C}" dt="2024-03-25T02:43:19.808" v="189" actId="1076"/>
          <ac:spMkLst>
            <pc:docMk/>
            <pc:sldMk cId="1127650973" sldId="2147476288"/>
            <ac:spMk id="5" creationId="{85B0C6AB-4906-5932-12D4-5FAF7DC72C97}"/>
          </ac:spMkLst>
        </pc:spChg>
      </pc:sldChg>
      <pc:sldChg chg="add del">
        <pc:chgData name="Tường SKHĐT" userId="ab9568c39a88b08a" providerId="LiveId" clId="{897F32DD-D0F3-4B38-B512-EC784873C18C}" dt="2024-03-25T02:16:16.079" v="95" actId="2696"/>
        <pc:sldMkLst>
          <pc:docMk/>
          <pc:sldMk cId="2820982162" sldId="2147476288"/>
        </pc:sldMkLst>
      </pc:sldChg>
      <pc:sldChg chg="delSp modSp add mod">
        <pc:chgData name="Tường SKHĐT" userId="ab9568c39a88b08a" providerId="LiveId" clId="{897F32DD-D0F3-4B38-B512-EC784873C18C}" dt="2024-03-27T04:33:35.990" v="3730"/>
        <pc:sldMkLst>
          <pc:docMk/>
          <pc:sldMk cId="1148494934" sldId="2147476289"/>
        </pc:sldMkLst>
        <pc:spChg chg="mod">
          <ac:chgData name="Tường SKHĐT" userId="ab9568c39a88b08a" providerId="LiveId" clId="{897F32DD-D0F3-4B38-B512-EC784873C18C}" dt="2024-03-25T02:45:16.867" v="284" actId="14100"/>
          <ac:spMkLst>
            <pc:docMk/>
            <pc:sldMk cId="1148494934" sldId="2147476289"/>
            <ac:spMk id="5" creationId="{85B0C6AB-4906-5932-12D4-5FAF7DC72C97}"/>
          </ac:spMkLst>
        </pc:spChg>
        <pc:graphicFrameChg chg="del mod modGraphic">
          <ac:chgData name="Tường SKHĐT" userId="ab9568c39a88b08a" providerId="LiveId" clId="{897F32DD-D0F3-4B38-B512-EC784873C18C}" dt="2024-03-27T04:32:41.871" v="3725" actId="21"/>
          <ac:graphicFrameMkLst>
            <pc:docMk/>
            <pc:sldMk cId="1148494934" sldId="2147476289"/>
            <ac:graphicFrameMk id="2" creationId="{1DBFBFC8-9B42-3CAB-5D02-6D90CF5EA21E}"/>
          </ac:graphicFrameMkLst>
        </pc:graphicFrameChg>
        <pc:graphicFrameChg chg="mod modGraphic">
          <ac:chgData name="Tường SKHĐT" userId="ab9568c39a88b08a" providerId="LiveId" clId="{897F32DD-D0F3-4B38-B512-EC784873C18C}" dt="2024-03-27T04:33:35.990" v="3730"/>
          <ac:graphicFrameMkLst>
            <pc:docMk/>
            <pc:sldMk cId="1148494934" sldId="2147476289"/>
            <ac:graphicFrameMk id="3" creationId="{0FE630EF-2124-908B-A896-73EAA40057FC}"/>
          </ac:graphicFrameMkLst>
        </pc:graphicFrameChg>
        <pc:graphicFrameChg chg="del">
          <ac:chgData name="Tường SKHĐT" userId="ab9568c39a88b08a" providerId="LiveId" clId="{897F32DD-D0F3-4B38-B512-EC784873C18C}" dt="2024-03-26T04:16:25.638" v="2406" actId="21"/>
          <ac:graphicFrameMkLst>
            <pc:docMk/>
            <pc:sldMk cId="1148494934" sldId="2147476289"/>
            <ac:graphicFrameMk id="3" creationId="{F87D80E9-1660-425A-70F5-2056FC405840}"/>
          </ac:graphicFrameMkLst>
        </pc:graphicFrameChg>
      </pc:sldChg>
      <pc:sldChg chg="delSp modSp add mod">
        <pc:chgData name="Tường SKHĐT" userId="ab9568c39a88b08a" providerId="LiveId" clId="{897F32DD-D0F3-4B38-B512-EC784873C18C}" dt="2024-03-25T10:02:00.179" v="2159" actId="20577"/>
        <pc:sldMkLst>
          <pc:docMk/>
          <pc:sldMk cId="688313979" sldId="2147476290"/>
        </pc:sldMkLst>
        <pc:spChg chg="mod">
          <ac:chgData name="Tường SKHĐT" userId="ab9568c39a88b08a" providerId="LiveId" clId="{897F32DD-D0F3-4B38-B512-EC784873C18C}" dt="2024-03-25T02:45:33.685" v="325" actId="20577"/>
          <ac:spMkLst>
            <pc:docMk/>
            <pc:sldMk cId="688313979" sldId="2147476290"/>
            <ac:spMk id="5" creationId="{85B0C6AB-4906-5932-12D4-5FAF7DC72C97}"/>
          </ac:spMkLst>
        </pc:spChg>
        <pc:graphicFrameChg chg="mod modGraphic">
          <ac:chgData name="Tường SKHĐT" userId="ab9568c39a88b08a" providerId="LiveId" clId="{897F32DD-D0F3-4B38-B512-EC784873C18C}" dt="2024-03-25T10:02:00.179" v="2159" actId="20577"/>
          <ac:graphicFrameMkLst>
            <pc:docMk/>
            <pc:sldMk cId="688313979" sldId="2147476290"/>
            <ac:graphicFrameMk id="2" creationId="{E83254D6-EAE1-924D-F06A-22DEB92A3D1C}"/>
          </ac:graphicFrameMkLst>
        </pc:graphicFrameChg>
        <pc:graphicFrameChg chg="del">
          <ac:chgData name="Tường SKHĐT" userId="ab9568c39a88b08a" providerId="LiveId" clId="{897F32DD-D0F3-4B38-B512-EC784873C18C}" dt="2024-03-25T10:00:02.868" v="2148" actId="21"/>
          <ac:graphicFrameMkLst>
            <pc:docMk/>
            <pc:sldMk cId="688313979" sldId="2147476290"/>
            <ac:graphicFrameMk id="3" creationId="{F87D80E9-1660-425A-70F5-2056FC405840}"/>
          </ac:graphicFrameMkLst>
        </pc:graphicFrameChg>
      </pc:sldChg>
      <pc:sldChg chg="add del">
        <pc:chgData name="Tường SKHĐT" userId="ab9568c39a88b08a" providerId="LiveId" clId="{897F32DD-D0F3-4B38-B512-EC784873C18C}" dt="2024-03-25T03:12:09.009" v="1678" actId="2696"/>
        <pc:sldMkLst>
          <pc:docMk/>
          <pc:sldMk cId="126051341" sldId="2147476291"/>
        </pc:sldMkLst>
      </pc:sldChg>
      <pc:sldChg chg="modSp add mod">
        <pc:chgData name="Tường SKHĐT" userId="ab9568c39a88b08a" providerId="LiveId" clId="{897F32DD-D0F3-4B38-B512-EC784873C18C}" dt="2024-03-26T08:29:07.866" v="2958" actId="20577"/>
        <pc:sldMkLst>
          <pc:docMk/>
          <pc:sldMk cId="3777797239" sldId="2147476291"/>
        </pc:sldMkLst>
        <pc:spChg chg="mod">
          <ac:chgData name="Tường SKHĐT" userId="ab9568c39a88b08a" providerId="LiveId" clId="{897F32DD-D0F3-4B38-B512-EC784873C18C}" dt="2024-03-25T04:00:29.281" v="2031" actId="1076"/>
          <ac:spMkLst>
            <pc:docMk/>
            <pc:sldMk cId="3777797239" sldId="2147476291"/>
            <ac:spMk id="40963" creationId="{A7AC515C-C3EC-B8A0-D33F-FD85E6854517}"/>
          </ac:spMkLst>
        </pc:spChg>
        <pc:graphicFrameChg chg="mod modGraphic">
          <ac:chgData name="Tường SKHĐT" userId="ab9568c39a88b08a" providerId="LiveId" clId="{897F32DD-D0F3-4B38-B512-EC784873C18C}" dt="2024-03-25T03:59:59.133" v="1844" actId="1076"/>
          <ac:graphicFrameMkLst>
            <pc:docMk/>
            <pc:sldMk cId="3777797239" sldId="2147476291"/>
            <ac:graphicFrameMk id="2" creationId="{987E7778-3657-E6B1-FBCE-BAC7A04C0516}"/>
          </ac:graphicFrameMkLst>
        </pc:graphicFrameChg>
        <pc:graphicFrameChg chg="mod">
          <ac:chgData name="Tường SKHĐT" userId="ab9568c39a88b08a" providerId="LiveId" clId="{897F32DD-D0F3-4B38-B512-EC784873C18C}" dt="2024-03-26T08:29:07.866" v="2958" actId="20577"/>
          <ac:graphicFrameMkLst>
            <pc:docMk/>
            <pc:sldMk cId="3777797239" sldId="2147476291"/>
            <ac:graphicFrameMk id="6" creationId="{3C28C46B-D524-DA33-E029-5802ABC9CE66}"/>
          </ac:graphicFrameMkLst>
        </pc:graphicFrameChg>
      </pc:sldChg>
      <pc:sldChg chg="add del">
        <pc:chgData name="Tường SKHĐT" userId="ab9568c39a88b08a" providerId="LiveId" clId="{897F32DD-D0F3-4B38-B512-EC784873C18C}" dt="2024-03-25T09:34:44.852" v="2093" actId="2696"/>
        <pc:sldMkLst>
          <pc:docMk/>
          <pc:sldMk cId="1147163252" sldId="2147476292"/>
        </pc:sldMkLst>
      </pc:sldChg>
      <pc:sldChg chg="modSp add del mod">
        <pc:chgData name="Tường SKHĐT" userId="ab9568c39a88b08a" providerId="LiveId" clId="{897F32DD-D0F3-4B38-B512-EC784873C18C}" dt="2024-03-25T09:59:16.600" v="2128" actId="2696"/>
        <pc:sldMkLst>
          <pc:docMk/>
          <pc:sldMk cId="1826947851" sldId="2147476292"/>
        </pc:sldMkLst>
        <pc:spChg chg="mod">
          <ac:chgData name="Tường SKHĐT" userId="ab9568c39a88b08a" providerId="LiveId" clId="{897F32DD-D0F3-4B38-B512-EC784873C18C}" dt="2024-03-25T09:58:40.053" v="2113"/>
          <ac:spMkLst>
            <pc:docMk/>
            <pc:sldMk cId="1826947851" sldId="2147476292"/>
            <ac:spMk id="7" creationId="{A088EB8D-D661-77EC-6C18-A8FA65520B1B}"/>
          </ac:spMkLst>
        </pc:spChg>
      </pc:sldChg>
      <pc:sldChg chg="delSp modSp add mod">
        <pc:chgData name="Tường SKHĐT" userId="ab9568c39a88b08a" providerId="LiveId" clId="{897F32DD-D0F3-4B38-B512-EC784873C18C}" dt="2024-03-26T08:42:36.738" v="3427" actId="122"/>
        <pc:sldMkLst>
          <pc:docMk/>
          <pc:sldMk cId="3750809582" sldId="2147476292"/>
        </pc:sldMkLst>
        <pc:spChg chg="mod">
          <ac:chgData name="Tường SKHĐT" userId="ab9568c39a88b08a" providerId="LiveId" clId="{897F32DD-D0F3-4B38-B512-EC784873C18C}" dt="2024-03-25T10:02:52.048" v="2181" actId="20577"/>
          <ac:spMkLst>
            <pc:docMk/>
            <pc:sldMk cId="3750809582" sldId="2147476292"/>
            <ac:spMk id="5" creationId="{85B0C6AB-4906-5932-12D4-5FAF7DC72C97}"/>
          </ac:spMkLst>
        </pc:spChg>
        <pc:graphicFrameChg chg="del">
          <ac:chgData name="Tường SKHĐT" userId="ab9568c39a88b08a" providerId="LiveId" clId="{897F32DD-D0F3-4B38-B512-EC784873C18C}" dt="2024-03-25T10:02:54.500" v="2182" actId="21"/>
          <ac:graphicFrameMkLst>
            <pc:docMk/>
            <pc:sldMk cId="3750809582" sldId="2147476292"/>
            <ac:graphicFrameMk id="2" creationId="{E83254D6-EAE1-924D-F06A-22DEB92A3D1C}"/>
          </ac:graphicFrameMkLst>
        </pc:graphicFrameChg>
        <pc:graphicFrameChg chg="mod modGraphic">
          <ac:chgData name="Tường SKHĐT" userId="ab9568c39a88b08a" providerId="LiveId" clId="{897F32DD-D0F3-4B38-B512-EC784873C18C}" dt="2024-03-26T08:42:36.738" v="3427" actId="122"/>
          <ac:graphicFrameMkLst>
            <pc:docMk/>
            <pc:sldMk cId="3750809582" sldId="2147476292"/>
            <ac:graphicFrameMk id="3" creationId="{80665B8A-0267-0919-022E-9D36731FF9ED}"/>
          </ac:graphicFrameMkLst>
        </pc:graphicFrameChg>
      </pc:sldChg>
      <pc:sldChg chg="add del">
        <pc:chgData name="Tường SKHĐT" userId="ab9568c39a88b08a" providerId="LiveId" clId="{897F32DD-D0F3-4B38-B512-EC784873C18C}" dt="2024-03-25T09:38:39.075" v="2110" actId="2696"/>
        <pc:sldMkLst>
          <pc:docMk/>
          <pc:sldMk cId="4109737393" sldId="2147476292"/>
        </pc:sldMkLst>
      </pc:sldChg>
      <pc:sldChg chg="delSp modSp add mod">
        <pc:chgData name="Tường SKHĐT" userId="ab9568c39a88b08a" providerId="LiveId" clId="{897F32DD-D0F3-4B38-B512-EC784873C18C}" dt="2024-03-25T10:04:36.234" v="2224" actId="404"/>
        <pc:sldMkLst>
          <pc:docMk/>
          <pc:sldMk cId="1622498757" sldId="2147476293"/>
        </pc:sldMkLst>
        <pc:spChg chg="mod">
          <ac:chgData name="Tường SKHĐT" userId="ab9568c39a88b08a" providerId="LiveId" clId="{897F32DD-D0F3-4B38-B512-EC784873C18C}" dt="2024-03-25T10:03:57.255" v="2214" actId="20577"/>
          <ac:spMkLst>
            <pc:docMk/>
            <pc:sldMk cId="1622498757" sldId="2147476293"/>
            <ac:spMk id="5" creationId="{85B0C6AB-4906-5932-12D4-5FAF7DC72C97}"/>
          </ac:spMkLst>
        </pc:spChg>
        <pc:graphicFrameChg chg="mod modGraphic">
          <ac:chgData name="Tường SKHĐT" userId="ab9568c39a88b08a" providerId="LiveId" clId="{897F32DD-D0F3-4B38-B512-EC784873C18C}" dt="2024-03-25T10:04:36.234" v="2224" actId="404"/>
          <ac:graphicFrameMkLst>
            <pc:docMk/>
            <pc:sldMk cId="1622498757" sldId="2147476293"/>
            <ac:graphicFrameMk id="2" creationId="{7B8F6A0F-E0D7-0E63-8702-B949B4C4C4E6}"/>
          </ac:graphicFrameMkLst>
        </pc:graphicFrameChg>
        <pc:graphicFrameChg chg="del">
          <ac:chgData name="Tường SKHĐT" userId="ab9568c39a88b08a" providerId="LiveId" clId="{897F32DD-D0F3-4B38-B512-EC784873C18C}" dt="2024-03-25T10:04:00.103" v="2215" actId="21"/>
          <ac:graphicFrameMkLst>
            <pc:docMk/>
            <pc:sldMk cId="1622498757" sldId="2147476293"/>
            <ac:graphicFrameMk id="3" creationId="{80665B8A-0267-0919-022E-9D36731FF9ED}"/>
          </ac:graphicFrameMkLst>
        </pc:graphicFrameChg>
      </pc:sldChg>
      <pc:sldChg chg="delSp modSp add mod">
        <pc:chgData name="Tường SKHĐT" userId="ab9568c39a88b08a" providerId="LiveId" clId="{897F32DD-D0F3-4B38-B512-EC784873C18C}" dt="2024-03-26T04:20:36.456" v="2468" actId="404"/>
        <pc:sldMkLst>
          <pc:docMk/>
          <pc:sldMk cId="2878178469" sldId="2147476294"/>
        </pc:sldMkLst>
        <pc:spChg chg="mod">
          <ac:chgData name="Tường SKHĐT" userId="ab9568c39a88b08a" providerId="LiveId" clId="{897F32DD-D0F3-4B38-B512-EC784873C18C}" dt="2024-03-26T04:19:02.249" v="2459" actId="6549"/>
          <ac:spMkLst>
            <pc:docMk/>
            <pc:sldMk cId="2878178469" sldId="2147476294"/>
            <ac:spMk id="5" creationId="{85B0C6AB-4906-5932-12D4-5FAF7DC72C97}"/>
          </ac:spMkLst>
        </pc:spChg>
        <pc:graphicFrameChg chg="del">
          <ac:chgData name="Tường SKHĐT" userId="ab9568c39a88b08a" providerId="LiveId" clId="{897F32DD-D0F3-4B38-B512-EC784873C18C}" dt="2024-03-26T04:18:53.365" v="2417" actId="21"/>
          <ac:graphicFrameMkLst>
            <pc:docMk/>
            <pc:sldMk cId="2878178469" sldId="2147476294"/>
            <ac:graphicFrameMk id="2" creationId="{1DBFBFC8-9B42-3CAB-5D02-6D90CF5EA21E}"/>
          </ac:graphicFrameMkLst>
        </pc:graphicFrameChg>
        <pc:graphicFrameChg chg="mod modGraphic">
          <ac:chgData name="Tường SKHĐT" userId="ab9568c39a88b08a" providerId="LiveId" clId="{897F32DD-D0F3-4B38-B512-EC784873C18C}" dt="2024-03-26T04:20:36.456" v="2468" actId="404"/>
          <ac:graphicFrameMkLst>
            <pc:docMk/>
            <pc:sldMk cId="2878178469" sldId="2147476294"/>
            <ac:graphicFrameMk id="3" creationId="{296446DE-DCBA-6CF7-64A6-62E309C494E7}"/>
          </ac:graphicFrameMkLst>
        </pc:graphicFrameChg>
      </pc:sldChg>
      <pc:sldChg chg="add del">
        <pc:chgData name="Tường SKHĐT" userId="ab9568c39a88b08a" providerId="LiveId" clId="{897F32DD-D0F3-4B38-B512-EC784873C18C}" dt="2024-03-26T04:18:44.080" v="2415" actId="2696"/>
        <pc:sldMkLst>
          <pc:docMk/>
          <pc:sldMk cId="3346773088" sldId="2147476294"/>
        </pc:sldMkLst>
      </pc:sldChg>
      <pc:sldChg chg="delSp modSp add mod">
        <pc:chgData name="Tường SKHĐT" userId="ab9568c39a88b08a" providerId="LiveId" clId="{897F32DD-D0F3-4B38-B512-EC784873C18C}" dt="2024-03-27T01:19:26.895" v="3539" actId="255"/>
        <pc:sldMkLst>
          <pc:docMk/>
          <pc:sldMk cId="3597625721" sldId="2147476295"/>
        </pc:sldMkLst>
        <pc:spChg chg="mod">
          <ac:chgData name="Tường SKHĐT" userId="ab9568c39a88b08a" providerId="LiveId" clId="{897F32DD-D0F3-4B38-B512-EC784873C18C}" dt="2024-03-26T04:25:56.184" v="2502" actId="20577"/>
          <ac:spMkLst>
            <pc:docMk/>
            <pc:sldMk cId="3597625721" sldId="2147476295"/>
            <ac:spMk id="5" creationId="{85B0C6AB-4906-5932-12D4-5FAF7DC72C97}"/>
          </ac:spMkLst>
        </pc:spChg>
        <pc:graphicFrameChg chg="del">
          <ac:chgData name="Tường SKHĐT" userId="ab9568c39a88b08a" providerId="LiveId" clId="{897F32DD-D0F3-4B38-B512-EC784873C18C}" dt="2024-03-26T04:25:58.558" v="2503" actId="21"/>
          <ac:graphicFrameMkLst>
            <pc:docMk/>
            <pc:sldMk cId="3597625721" sldId="2147476295"/>
            <ac:graphicFrameMk id="2" creationId="{E83254D6-EAE1-924D-F06A-22DEB92A3D1C}"/>
          </ac:graphicFrameMkLst>
        </pc:graphicFrameChg>
        <pc:graphicFrameChg chg="mod modGraphic">
          <ac:chgData name="Tường SKHĐT" userId="ab9568c39a88b08a" providerId="LiveId" clId="{897F32DD-D0F3-4B38-B512-EC784873C18C}" dt="2024-03-27T01:19:26.895" v="3539" actId="255"/>
          <ac:graphicFrameMkLst>
            <pc:docMk/>
            <pc:sldMk cId="3597625721" sldId="2147476295"/>
            <ac:graphicFrameMk id="2" creationId="{F933DAA9-3884-3DBC-F61D-9E8ACB6EF230}"/>
          </ac:graphicFrameMkLst>
        </pc:graphicFrameChg>
        <pc:graphicFrameChg chg="del mod modGraphic">
          <ac:chgData name="Tường SKHĐT" userId="ab9568c39a88b08a" providerId="LiveId" clId="{897F32DD-D0F3-4B38-B512-EC784873C18C}" dt="2024-03-27T01:19:03.666" v="3536" actId="21"/>
          <ac:graphicFrameMkLst>
            <pc:docMk/>
            <pc:sldMk cId="3597625721" sldId="2147476295"/>
            <ac:graphicFrameMk id="3" creationId="{D87E7F88-534D-B913-0052-2E92E310FA7C}"/>
          </ac:graphicFrameMkLst>
        </pc:graphicFrameChg>
      </pc:sldChg>
      <pc:sldChg chg="modSp add mod">
        <pc:chgData name="Tường SKHĐT" userId="ab9568c39a88b08a" providerId="LiveId" clId="{897F32DD-D0F3-4B38-B512-EC784873C18C}" dt="2024-03-26T07:37:04.612" v="2668" actId="403"/>
        <pc:sldMkLst>
          <pc:docMk/>
          <pc:sldMk cId="3503445169" sldId="2147476296"/>
        </pc:sldMkLst>
        <pc:spChg chg="mod">
          <ac:chgData name="Tường SKHĐT" userId="ab9568c39a88b08a" providerId="LiveId" clId="{897F32DD-D0F3-4B38-B512-EC784873C18C}" dt="2024-03-26T04:26:10.430" v="2519" actId="20577"/>
          <ac:spMkLst>
            <pc:docMk/>
            <pc:sldMk cId="3503445169" sldId="2147476296"/>
            <ac:spMk id="5" creationId="{85B0C6AB-4906-5932-12D4-5FAF7DC72C97}"/>
          </ac:spMkLst>
        </pc:spChg>
        <pc:graphicFrameChg chg="mod modGraphic">
          <ac:chgData name="Tường SKHĐT" userId="ab9568c39a88b08a" providerId="LiveId" clId="{897F32DD-D0F3-4B38-B512-EC784873C18C}" dt="2024-03-26T07:37:04.612" v="2668" actId="403"/>
          <ac:graphicFrameMkLst>
            <pc:docMk/>
            <pc:sldMk cId="3503445169" sldId="2147476296"/>
            <ac:graphicFrameMk id="2" creationId="{99206A6F-F506-43C7-D9D3-B5C7F7A99F69}"/>
          </ac:graphicFrameMkLst>
        </pc:graphicFrameChg>
      </pc:sldChg>
      <pc:sldChg chg="modSp add mod">
        <pc:chgData name="Tường SKHĐT" userId="ab9568c39a88b08a" providerId="LiveId" clId="{897F32DD-D0F3-4B38-B512-EC784873C18C}" dt="2024-03-26T04:30:47.946" v="2596" actId="1076"/>
        <pc:sldMkLst>
          <pc:docMk/>
          <pc:sldMk cId="57984394" sldId="2147476297"/>
        </pc:sldMkLst>
        <pc:spChg chg="mod">
          <ac:chgData name="Tường SKHĐT" userId="ab9568c39a88b08a" providerId="LiveId" clId="{897F32DD-D0F3-4B38-B512-EC784873C18C}" dt="2024-03-26T04:26:15.286" v="2529" actId="20577"/>
          <ac:spMkLst>
            <pc:docMk/>
            <pc:sldMk cId="57984394" sldId="2147476297"/>
            <ac:spMk id="5" creationId="{85B0C6AB-4906-5932-12D4-5FAF7DC72C97}"/>
          </ac:spMkLst>
        </pc:spChg>
        <pc:graphicFrameChg chg="mod modGraphic">
          <ac:chgData name="Tường SKHĐT" userId="ab9568c39a88b08a" providerId="LiveId" clId="{897F32DD-D0F3-4B38-B512-EC784873C18C}" dt="2024-03-26T04:30:47.946" v="2596" actId="1076"/>
          <ac:graphicFrameMkLst>
            <pc:docMk/>
            <pc:sldMk cId="57984394" sldId="2147476297"/>
            <ac:graphicFrameMk id="2" creationId="{2C1B8387-9EC7-A9F8-27A8-883765C3814E}"/>
          </ac:graphicFrameMkLst>
        </pc:graphicFrameChg>
      </pc:sldChg>
      <pc:sldChg chg="add del">
        <pc:chgData name="Tường SKHĐT" userId="ab9568c39a88b08a" providerId="LiveId" clId="{897F32DD-D0F3-4B38-B512-EC784873C18C}" dt="2024-03-26T04:26:31.084" v="2544" actId="2696"/>
        <pc:sldMkLst>
          <pc:docMk/>
          <pc:sldMk cId="1596903745" sldId="2147476298"/>
        </pc:sldMkLst>
      </pc:sldChg>
      <pc:sldChg chg="modSp add mod">
        <pc:chgData name="Tường SKHĐT" userId="ab9568c39a88b08a" providerId="LiveId" clId="{897F32DD-D0F3-4B38-B512-EC784873C18C}" dt="2024-03-26T04:30:01.888" v="2592" actId="207"/>
        <pc:sldMkLst>
          <pc:docMk/>
          <pc:sldMk cId="1396951847" sldId="2147476299"/>
        </pc:sldMkLst>
        <pc:spChg chg="mod">
          <ac:chgData name="Tường SKHĐT" userId="ab9568c39a88b08a" providerId="LiveId" clId="{897F32DD-D0F3-4B38-B512-EC784873C18C}" dt="2024-03-26T04:26:27.449" v="2543" actId="20577"/>
          <ac:spMkLst>
            <pc:docMk/>
            <pc:sldMk cId="1396951847" sldId="2147476299"/>
            <ac:spMk id="5" creationId="{85B0C6AB-4906-5932-12D4-5FAF7DC72C97}"/>
          </ac:spMkLst>
        </pc:spChg>
        <pc:graphicFrameChg chg="mod modGraphic">
          <ac:chgData name="Tường SKHĐT" userId="ab9568c39a88b08a" providerId="LiveId" clId="{897F32DD-D0F3-4B38-B512-EC784873C18C}" dt="2024-03-26T04:30:01.888" v="2592" actId="207"/>
          <ac:graphicFrameMkLst>
            <pc:docMk/>
            <pc:sldMk cId="1396951847" sldId="2147476299"/>
            <ac:graphicFrameMk id="2" creationId="{F5CEF667-DBEF-17BB-F57B-D98006F9FA54}"/>
          </ac:graphicFrameMkLst>
        </pc:graphicFrameChg>
      </pc:sldChg>
      <pc:sldChg chg="modSp add mod">
        <pc:chgData name="Tường SKHĐT" userId="ab9568c39a88b08a" providerId="LiveId" clId="{897F32DD-D0F3-4B38-B512-EC784873C18C}" dt="2024-03-26T04:28:30.896" v="2581" actId="403"/>
        <pc:sldMkLst>
          <pc:docMk/>
          <pc:sldMk cId="2109460124" sldId="2147476300"/>
        </pc:sldMkLst>
        <pc:spChg chg="mod">
          <ac:chgData name="Tường SKHĐT" userId="ab9568c39a88b08a" providerId="LiveId" clId="{897F32DD-D0F3-4B38-B512-EC784873C18C}" dt="2024-03-26T04:26:41.029" v="2556" actId="20577"/>
          <ac:spMkLst>
            <pc:docMk/>
            <pc:sldMk cId="2109460124" sldId="2147476300"/>
            <ac:spMk id="5" creationId="{85B0C6AB-4906-5932-12D4-5FAF7DC72C97}"/>
          </ac:spMkLst>
        </pc:spChg>
        <pc:graphicFrameChg chg="mod modGraphic">
          <ac:chgData name="Tường SKHĐT" userId="ab9568c39a88b08a" providerId="LiveId" clId="{897F32DD-D0F3-4B38-B512-EC784873C18C}" dt="2024-03-26T04:28:30.896" v="2581" actId="403"/>
          <ac:graphicFrameMkLst>
            <pc:docMk/>
            <pc:sldMk cId="2109460124" sldId="2147476300"/>
            <ac:graphicFrameMk id="2" creationId="{D33FB98A-FC48-4EDA-8098-E4E9C5504688}"/>
          </ac:graphicFrameMkLst>
        </pc:graphicFrameChg>
      </pc:sldChg>
      <pc:sldChg chg="delSp modSp add mod">
        <pc:chgData name="Tường SKHĐT" userId="ab9568c39a88b08a" providerId="LiveId" clId="{897F32DD-D0F3-4B38-B512-EC784873C18C}" dt="2024-03-26T07:41:43.671" v="2717" actId="1076"/>
        <pc:sldMkLst>
          <pc:docMk/>
          <pc:sldMk cId="167876669" sldId="2147476301"/>
        </pc:sldMkLst>
        <pc:spChg chg="mod">
          <ac:chgData name="Tường SKHĐT" userId="ab9568c39a88b08a" providerId="LiveId" clId="{897F32DD-D0F3-4B38-B512-EC784873C18C}" dt="2024-03-26T07:41:43.671" v="2717" actId="1076"/>
          <ac:spMkLst>
            <pc:docMk/>
            <pc:sldMk cId="167876669" sldId="2147476301"/>
            <ac:spMk id="5" creationId="{85B0C6AB-4906-5932-12D4-5FAF7DC72C97}"/>
          </ac:spMkLst>
        </pc:spChg>
        <pc:graphicFrameChg chg="del mod modGraphic">
          <ac:chgData name="Tường SKHĐT" userId="ab9568c39a88b08a" providerId="LiveId" clId="{897F32DD-D0F3-4B38-B512-EC784873C18C}" dt="2024-03-26T07:40:48.020" v="2706" actId="21"/>
          <ac:graphicFrameMkLst>
            <pc:docMk/>
            <pc:sldMk cId="167876669" sldId="2147476301"/>
            <ac:graphicFrameMk id="2" creationId="{275CAEDE-E41F-A76E-B09E-C81F7B0B3C74}"/>
          </ac:graphicFrameMkLst>
        </pc:graphicFrameChg>
        <pc:graphicFrameChg chg="mod modGraphic">
          <ac:chgData name="Tường SKHĐT" userId="ab9568c39a88b08a" providerId="LiveId" clId="{897F32DD-D0F3-4B38-B512-EC784873C18C}" dt="2024-03-26T07:41:40.814" v="2716" actId="1076"/>
          <ac:graphicFrameMkLst>
            <pc:docMk/>
            <pc:sldMk cId="167876669" sldId="2147476301"/>
            <ac:graphicFrameMk id="3" creationId="{8E420746-9A5C-B59D-7FA5-2B3C0AAE539B}"/>
          </ac:graphicFrameMkLst>
        </pc:graphicFrameChg>
      </pc:sldChg>
      <pc:sldChg chg="add del">
        <pc:chgData name="Tường SKHĐT" userId="ab9568c39a88b08a" providerId="LiveId" clId="{897F32DD-D0F3-4B38-B512-EC784873C18C}" dt="2024-03-26T07:21:55.932" v="2619" actId="2696"/>
        <pc:sldMkLst>
          <pc:docMk/>
          <pc:sldMk cId="315026093" sldId="2147476302"/>
        </pc:sldMkLst>
      </pc:sldChg>
      <pc:sldChg chg="add del">
        <pc:chgData name="Tường SKHĐT" userId="ab9568c39a88b08a" providerId="LiveId" clId="{897F32DD-D0F3-4B38-B512-EC784873C18C}" dt="2024-03-26T07:19:19.717" v="2609" actId="2696"/>
        <pc:sldMkLst>
          <pc:docMk/>
          <pc:sldMk cId="567575739" sldId="2147476302"/>
        </pc:sldMkLst>
      </pc:sldChg>
      <pc:sldChg chg="add del">
        <pc:chgData name="Tường SKHĐT" userId="ab9568c39a88b08a" providerId="LiveId" clId="{897F32DD-D0F3-4B38-B512-EC784873C18C}" dt="2024-03-27T01:13:31.847" v="3476" actId="2696"/>
        <pc:sldMkLst>
          <pc:docMk/>
          <pc:sldMk cId="3087779679" sldId="2147476302"/>
        </pc:sldMkLst>
      </pc:sldChg>
      <pc:sldChg chg="add del">
        <pc:chgData name="Tường SKHĐT" userId="ab9568c39a88b08a" providerId="LiveId" clId="{897F32DD-D0F3-4B38-B512-EC784873C18C}" dt="2024-03-27T01:14:34.768" v="3479" actId="2696"/>
        <pc:sldMkLst>
          <pc:docMk/>
          <pc:sldMk cId="3158334614" sldId="2147476302"/>
        </pc:sldMkLst>
      </pc:sldChg>
      <pc:sldChg chg="add del">
        <pc:chgData name="Tường SKHĐT" userId="ab9568c39a88b08a" providerId="LiveId" clId="{897F32DD-D0F3-4B38-B512-EC784873C18C}" dt="2024-03-27T01:03:03.683" v="3467" actId="2696"/>
        <pc:sldMkLst>
          <pc:docMk/>
          <pc:sldMk cId="4028341561" sldId="2147476302"/>
        </pc:sldMkLst>
      </pc:sldChg>
      <pc:sldChg chg="modSp add mod">
        <pc:chgData name="Tường SKHĐT" userId="ab9568c39a88b08a" providerId="LiveId" clId="{897F32DD-D0F3-4B38-B512-EC784873C18C}" dt="2024-03-27T01:25:43.017" v="3671" actId="20577"/>
        <pc:sldMkLst>
          <pc:docMk/>
          <pc:sldMk cId="4268301146" sldId="2147476302"/>
        </pc:sldMkLst>
        <pc:spChg chg="mod">
          <ac:chgData name="Tường SKHĐT" userId="ab9568c39a88b08a" providerId="LiveId" clId="{897F32DD-D0F3-4B38-B512-EC784873C18C}" dt="2024-03-27T01:17:15.629" v="3513" actId="20577"/>
          <ac:spMkLst>
            <pc:docMk/>
            <pc:sldMk cId="4268301146" sldId="2147476302"/>
            <ac:spMk id="3" creationId="{9C4B6EDD-2FF8-1579-A98A-96F6002EC4FF}"/>
          </ac:spMkLst>
        </pc:spChg>
        <pc:spChg chg="mod">
          <ac:chgData name="Tường SKHĐT" userId="ab9568c39a88b08a" providerId="LiveId" clId="{897F32DD-D0F3-4B38-B512-EC784873C18C}" dt="2024-03-27T01:25:43.017" v="3671" actId="20577"/>
          <ac:spMkLst>
            <pc:docMk/>
            <pc:sldMk cId="4268301146" sldId="2147476302"/>
            <ac:spMk id="4" creationId="{6F7A86B9-0DB5-3970-A9B2-D9B62430A14A}"/>
          </ac:spMkLst>
        </pc:spChg>
        <pc:spChg chg="mod">
          <ac:chgData name="Tường SKHĐT" userId="ab9568c39a88b08a" providerId="LiveId" clId="{897F32DD-D0F3-4B38-B512-EC784873C18C}" dt="2024-03-27T01:22:29.411" v="3550" actId="1076"/>
          <ac:spMkLst>
            <pc:docMk/>
            <pc:sldMk cId="4268301146" sldId="2147476302"/>
            <ac:spMk id="6" creationId="{06D03D79-0B62-8633-2463-3F508B07C798}"/>
          </ac:spMkLst>
        </pc:spChg>
        <pc:spChg chg="mod">
          <ac:chgData name="Tường SKHĐT" userId="ab9568c39a88b08a" providerId="LiveId" clId="{897F32DD-D0F3-4B38-B512-EC784873C18C}" dt="2024-03-27T01:23:53.369" v="3561" actId="1076"/>
          <ac:spMkLst>
            <pc:docMk/>
            <pc:sldMk cId="4268301146" sldId="2147476302"/>
            <ac:spMk id="7" creationId="{E6639C72-69F2-1AB3-FDD1-BBD1532EF732}"/>
          </ac:spMkLst>
        </pc:spChg>
      </pc:sldChg>
      <pc:sldChg chg="add del">
        <pc:chgData name="Tường SKHĐT" userId="ab9568c39a88b08a" providerId="LiveId" clId="{897F32DD-D0F3-4B38-B512-EC784873C18C}" dt="2024-03-27T01:19:35.328" v="3540" actId="2696"/>
        <pc:sldMkLst>
          <pc:docMk/>
          <pc:sldMk cId="1990448264" sldId="2147476303"/>
        </pc:sldMkLst>
      </pc:sldChg>
      <pc:sldMasterChg chg="delSldLayout">
        <pc:chgData name="Tường SKHĐT" userId="ab9568c39a88b08a" providerId="LiveId" clId="{897F32DD-D0F3-4B38-B512-EC784873C18C}" dt="2024-03-25T02:42:09.833" v="181" actId="2696"/>
        <pc:sldMasterMkLst>
          <pc:docMk/>
          <pc:sldMasterMk cId="2184812212" sldId="2147483912"/>
        </pc:sldMasterMkLst>
        <pc:sldLayoutChg chg="del">
          <pc:chgData name="Tường SKHĐT" userId="ab9568c39a88b08a" providerId="LiveId" clId="{897F32DD-D0F3-4B38-B512-EC784873C18C}" dt="2024-03-25T02:42:09.833" v="181" actId="2696"/>
          <pc:sldLayoutMkLst>
            <pc:docMk/>
            <pc:sldMasterMk cId="2184812212" sldId="2147483912"/>
            <pc:sldLayoutMk cId="4107086560" sldId="2147483941"/>
          </pc:sldLayoutMkLst>
        </pc:sldLayoutChg>
      </pc:sldMasterChg>
    </pc:docChg>
  </pc:docChgLst>
  <pc:docChgLst>
    <pc:chgData name="Tường SKHĐT" userId="ab9568c39a88b08a" providerId="LiveId" clId="{ECBB56C9-35AA-4575-B354-4F046F97AE97}"/>
    <pc:docChg chg="modSld">
      <pc:chgData name="Tường SKHĐT" userId="ab9568c39a88b08a" providerId="LiveId" clId="{ECBB56C9-35AA-4575-B354-4F046F97AE97}" dt="2024-04-02T07:01:54.479" v="103" actId="20577"/>
      <pc:docMkLst>
        <pc:docMk/>
      </pc:docMkLst>
      <pc:sldChg chg="modSp mod">
        <pc:chgData name="Tường SKHĐT" userId="ab9568c39a88b08a" providerId="LiveId" clId="{ECBB56C9-35AA-4575-B354-4F046F97AE97}" dt="2024-04-02T07:01:54.479" v="103" actId="20577"/>
        <pc:sldMkLst>
          <pc:docMk/>
          <pc:sldMk cId="1957643202" sldId="2147473838"/>
        </pc:sldMkLst>
        <pc:graphicFrameChg chg="modGraphic">
          <ac:chgData name="Tường SKHĐT" userId="ab9568c39a88b08a" providerId="LiveId" clId="{ECBB56C9-35AA-4575-B354-4F046F97AE97}" dt="2024-04-02T07:01:54.479" v="103" actId="20577"/>
          <ac:graphicFrameMkLst>
            <pc:docMk/>
            <pc:sldMk cId="1957643202" sldId="2147473838"/>
            <ac:graphicFrameMk id="6" creationId="{0AE21BDB-4AF1-F41D-08E5-AA23A63830D9}"/>
          </ac:graphicFrameMkLst>
        </pc:graphicFrameChg>
      </pc:sldChg>
      <pc:sldChg chg="modSp mod">
        <pc:chgData name="Tường SKHĐT" userId="ab9568c39a88b08a" providerId="LiveId" clId="{ECBB56C9-35AA-4575-B354-4F046F97AE97}" dt="2024-04-02T06:57:53.250" v="50" actId="20577"/>
        <pc:sldMkLst>
          <pc:docMk/>
          <pc:sldMk cId="3810782053" sldId="2147476267"/>
        </pc:sldMkLst>
        <pc:graphicFrameChg chg="modGraphic">
          <ac:chgData name="Tường SKHĐT" userId="ab9568c39a88b08a" providerId="LiveId" clId="{ECBB56C9-35AA-4575-B354-4F046F97AE97}" dt="2024-04-02T06:57:31.402" v="40" actId="20577"/>
          <ac:graphicFrameMkLst>
            <pc:docMk/>
            <pc:sldMk cId="3810782053" sldId="2147476267"/>
            <ac:graphicFrameMk id="2" creationId="{447A2A97-DD64-8884-3D25-B294976659A0}"/>
          </ac:graphicFrameMkLst>
        </pc:graphicFrameChg>
        <pc:graphicFrameChg chg="modGraphic">
          <ac:chgData name="Tường SKHĐT" userId="ab9568c39a88b08a" providerId="LiveId" clId="{ECBB56C9-35AA-4575-B354-4F046F97AE97}" dt="2024-04-02T06:57:53.250" v="50" actId="20577"/>
          <ac:graphicFrameMkLst>
            <pc:docMk/>
            <pc:sldMk cId="3810782053" sldId="2147476267"/>
            <ac:graphicFrameMk id="8" creationId="{B5E5335D-2EED-82AF-3A59-FAE8BB94EAE1}"/>
          </ac:graphicFrameMkLst>
        </pc:graphicFrameChg>
      </pc:sldChg>
      <pc:sldChg chg="modSp mod">
        <pc:chgData name="Tường SKHĐT" userId="ab9568c39a88b08a" providerId="LiveId" clId="{ECBB56C9-35AA-4575-B354-4F046F97AE97}" dt="2024-04-02T06:58:34.431" v="51" actId="207"/>
        <pc:sldMkLst>
          <pc:docMk/>
          <pc:sldMk cId="2878178469" sldId="2147476294"/>
        </pc:sldMkLst>
        <pc:spChg chg="mod">
          <ac:chgData name="Tường SKHĐT" userId="ab9568c39a88b08a" providerId="LiveId" clId="{ECBB56C9-35AA-4575-B354-4F046F97AE97}" dt="2024-04-02T06:58:34.431" v="51" actId="207"/>
          <ac:spMkLst>
            <pc:docMk/>
            <pc:sldMk cId="2878178469" sldId="2147476294"/>
            <ac:spMk id="2" creationId="{A513152F-280A-085C-8EEE-7C5BB6076E47}"/>
          </ac:spMkLst>
        </pc:spChg>
      </pc:sldChg>
      <pc:sldChg chg="modSp mod">
        <pc:chgData name="Tường SKHĐT" userId="ab9568c39a88b08a" providerId="LiveId" clId="{ECBB56C9-35AA-4575-B354-4F046F97AE97}" dt="2024-04-02T07:00:58.365" v="77" actId="20577"/>
        <pc:sldMkLst>
          <pc:docMk/>
          <pc:sldMk cId="3671866131" sldId="2147476307"/>
        </pc:sldMkLst>
        <pc:graphicFrameChg chg="modGraphic">
          <ac:chgData name="Tường SKHĐT" userId="ab9568c39a88b08a" providerId="LiveId" clId="{ECBB56C9-35AA-4575-B354-4F046F97AE97}" dt="2024-04-02T07:00:58.365" v="7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ECBB56C9-35AA-4575-B354-4F046F97AE97}" dt="2024-04-02T07:00:32.044" v="57" actId="20577"/>
        <pc:sldMkLst>
          <pc:docMk/>
          <pc:sldMk cId="3507308410" sldId="2147476308"/>
        </pc:sldMkLst>
        <pc:graphicFrameChg chg="modGraphic">
          <ac:chgData name="Tường SKHĐT" userId="ab9568c39a88b08a" providerId="LiveId" clId="{ECBB56C9-35AA-4575-B354-4F046F97AE97}" dt="2024-04-02T07:00:32.044" v="57" actId="20577"/>
          <ac:graphicFrameMkLst>
            <pc:docMk/>
            <pc:sldMk cId="3507308410" sldId="2147476308"/>
            <ac:graphicFrameMk id="2" creationId="{31E293B0-03EB-1126-CC36-0FB46D860D19}"/>
          </ac:graphicFrameMkLst>
        </pc:graphicFrameChg>
      </pc:sldChg>
    </pc:docChg>
  </pc:docChgLst>
  <pc:docChgLst>
    <pc:chgData name="Tường SKHĐT" userId="ab9568c39a88b08a" providerId="LiveId" clId="{A9C91B95-DDB0-46CD-94F7-00D1BEDCBC26}"/>
    <pc:docChg chg="custSel addSld delSld modSld">
      <pc:chgData name="Tường SKHĐT" userId="ab9568c39a88b08a" providerId="LiveId" clId="{A9C91B95-DDB0-46CD-94F7-00D1BEDCBC26}" dt="2024-07-23T04:15:06.421" v="79" actId="20577"/>
      <pc:docMkLst>
        <pc:docMk/>
      </pc:docMkLst>
      <pc:sldChg chg="modSp mod">
        <pc:chgData name="Tường SKHĐT" userId="ab9568c39a88b08a" providerId="LiveId" clId="{A9C91B95-DDB0-46CD-94F7-00D1BEDCBC26}" dt="2024-07-23T04:13:47.691" v="70" actId="20577"/>
        <pc:sldMkLst>
          <pc:docMk/>
          <pc:sldMk cId="3744426745" sldId="2147473737"/>
        </pc:sldMkLst>
        <pc:graphicFrameChg chg="modGraphic">
          <ac:chgData name="Tường SKHĐT" userId="ab9568c39a88b08a" providerId="LiveId" clId="{A9C91B95-DDB0-46CD-94F7-00D1BEDCBC26}" dt="2024-07-23T04:13:47.691" v="70" actId="20577"/>
          <ac:graphicFrameMkLst>
            <pc:docMk/>
            <pc:sldMk cId="3744426745" sldId="2147473737"/>
            <ac:graphicFrameMk id="3" creationId="{1243D2EC-FD70-31EF-486E-0289B57D5A19}"/>
          </ac:graphicFrameMkLst>
        </pc:graphicFrameChg>
      </pc:sldChg>
      <pc:sldChg chg="delSp modSp mod">
        <pc:chgData name="Tường SKHĐT" userId="ab9568c39a88b08a" providerId="LiveId" clId="{A9C91B95-DDB0-46CD-94F7-00D1BEDCBC26}" dt="2024-07-23T02:58:38.408" v="25" actId="1076"/>
        <pc:sldMkLst>
          <pc:docMk/>
          <pc:sldMk cId="1957643202" sldId="2147473838"/>
        </pc:sldMkLst>
        <pc:graphicFrameChg chg="mod modGraphic">
          <ac:chgData name="Tường SKHĐT" userId="ab9568c39a88b08a" providerId="LiveId" clId="{A9C91B95-DDB0-46CD-94F7-00D1BEDCBC26}" dt="2024-07-23T02:58:38.408" v="25" actId="1076"/>
          <ac:graphicFrameMkLst>
            <pc:docMk/>
            <pc:sldMk cId="1957643202" sldId="2147473838"/>
            <ac:graphicFrameMk id="2" creationId="{4FAC96EA-815E-08FC-268F-CC10366A0D60}"/>
          </ac:graphicFrameMkLst>
        </pc:graphicFrameChg>
        <pc:graphicFrameChg chg="del">
          <ac:chgData name="Tường SKHĐT" userId="ab9568c39a88b08a" providerId="LiveId" clId="{A9C91B95-DDB0-46CD-94F7-00D1BEDCBC26}" dt="2024-07-23T02:57:04.861" v="3" actId="21"/>
          <ac:graphicFrameMkLst>
            <pc:docMk/>
            <pc:sldMk cId="1957643202" sldId="2147473838"/>
            <ac:graphicFrameMk id="3" creationId="{E8D888CF-4471-5BDD-6979-3419CB6F8D4F}"/>
          </ac:graphicFrameMkLst>
        </pc:graphicFrameChg>
      </pc:sldChg>
      <pc:sldChg chg="delSp modSp mod">
        <pc:chgData name="Tường SKHĐT" userId="ab9568c39a88b08a" providerId="LiveId" clId="{A9C91B95-DDB0-46CD-94F7-00D1BEDCBC26}" dt="2024-07-23T03:00:57.253" v="45" actId="1076"/>
        <pc:sldMkLst>
          <pc:docMk/>
          <pc:sldMk cId="3752301376" sldId="2147473839"/>
        </pc:sldMkLst>
        <pc:spChg chg="mod">
          <ac:chgData name="Tường SKHĐT" userId="ab9568c39a88b08a" providerId="LiveId" clId="{A9C91B95-DDB0-46CD-94F7-00D1BEDCBC26}" dt="2024-07-23T03:00:15.460" v="34" actId="1076"/>
          <ac:spMkLst>
            <pc:docMk/>
            <pc:sldMk cId="3752301376" sldId="2147473839"/>
            <ac:spMk id="5" creationId="{85B0C6AB-4906-5932-12D4-5FAF7DC72C97}"/>
          </ac:spMkLst>
        </pc:spChg>
        <pc:graphicFrameChg chg="del mod modGraphic">
          <ac:chgData name="Tường SKHĐT" userId="ab9568c39a88b08a" providerId="LiveId" clId="{A9C91B95-DDB0-46CD-94F7-00D1BEDCBC26}" dt="2024-07-23T03:00:27.270" v="35" actId="21"/>
          <ac:graphicFrameMkLst>
            <pc:docMk/>
            <pc:sldMk cId="3752301376" sldId="2147473839"/>
            <ac:graphicFrameMk id="2" creationId="{033C6E29-379F-EB9B-949C-3ED966722B01}"/>
          </ac:graphicFrameMkLst>
        </pc:graphicFrameChg>
        <pc:graphicFrameChg chg="del">
          <ac:chgData name="Tường SKHĐT" userId="ab9568c39a88b08a" providerId="LiveId" clId="{A9C91B95-DDB0-46CD-94F7-00D1BEDCBC26}" dt="2024-07-23T02:58:53.494" v="27" actId="21"/>
          <ac:graphicFrameMkLst>
            <pc:docMk/>
            <pc:sldMk cId="3752301376" sldId="2147473839"/>
            <ac:graphicFrameMk id="3" creationId="{3A0F476A-9818-2794-EFBD-4ACC922C21B3}"/>
          </ac:graphicFrameMkLst>
        </pc:graphicFrameChg>
        <pc:graphicFrameChg chg="mod modGraphic">
          <ac:chgData name="Tường SKHĐT" userId="ab9568c39a88b08a" providerId="LiveId" clId="{A9C91B95-DDB0-46CD-94F7-00D1BEDCBC26}" dt="2024-07-23T03:00:57.253" v="45" actId="1076"/>
          <ac:graphicFrameMkLst>
            <pc:docMk/>
            <pc:sldMk cId="3752301376" sldId="2147473839"/>
            <ac:graphicFrameMk id="4" creationId="{BF1C4878-6820-95DC-851B-F1932E017741}"/>
          </ac:graphicFrameMkLst>
        </pc:graphicFrameChg>
      </pc:sldChg>
      <pc:sldChg chg="delSp modSp mod">
        <pc:chgData name="Tường SKHĐT" userId="ab9568c39a88b08a" providerId="LiveId" clId="{A9C91B95-DDB0-46CD-94F7-00D1BEDCBC26}" dt="2024-07-23T03:02:13.034" v="58" actId="14100"/>
        <pc:sldMkLst>
          <pc:docMk/>
          <pc:sldMk cId="3676880401" sldId="2147473856"/>
        </pc:sldMkLst>
        <pc:graphicFrameChg chg="mod modGraphic">
          <ac:chgData name="Tường SKHĐT" userId="ab9568c39a88b08a" providerId="LiveId" clId="{A9C91B95-DDB0-46CD-94F7-00D1BEDCBC26}" dt="2024-07-23T03:02:13.034" v="58" actId="14100"/>
          <ac:graphicFrameMkLst>
            <pc:docMk/>
            <pc:sldMk cId="3676880401" sldId="2147473856"/>
            <ac:graphicFrameMk id="2" creationId="{D1AA13AA-2B90-AF83-51D2-B4F52FC27950}"/>
          </ac:graphicFrameMkLst>
        </pc:graphicFrameChg>
        <pc:graphicFrameChg chg="del">
          <ac:chgData name="Tường SKHĐT" userId="ab9568c39a88b08a" providerId="LiveId" clId="{A9C91B95-DDB0-46CD-94F7-00D1BEDCBC26}" dt="2024-07-23T02:58:57.159" v="28" actId="21"/>
          <ac:graphicFrameMkLst>
            <pc:docMk/>
            <pc:sldMk cId="3676880401" sldId="2147473856"/>
            <ac:graphicFrameMk id="3" creationId="{147BBE17-B93F-B514-0556-659B112B05EE}"/>
          </ac:graphicFrameMkLst>
        </pc:graphicFrameChg>
      </pc:sldChg>
      <pc:sldChg chg="del">
        <pc:chgData name="Tường SKHĐT" userId="ab9568c39a88b08a" providerId="LiveId" clId="{A9C91B95-DDB0-46CD-94F7-00D1BEDCBC26}" dt="2024-07-23T04:13:36.846" v="68" actId="2696"/>
        <pc:sldMkLst>
          <pc:docMk/>
          <pc:sldMk cId="2982416351" sldId="2147476323"/>
        </pc:sldMkLst>
      </pc:sldChg>
      <pc:sldChg chg="modSp mod">
        <pc:chgData name="Tường SKHĐT" userId="ab9568c39a88b08a" providerId="LiveId" clId="{A9C91B95-DDB0-46CD-94F7-00D1BEDCBC26}" dt="2024-07-23T04:13:53.977" v="72" actId="20577"/>
        <pc:sldMkLst>
          <pc:docMk/>
          <pc:sldMk cId="2203017947" sldId="2147476324"/>
        </pc:sldMkLst>
        <pc:graphicFrameChg chg="modGraphic">
          <ac:chgData name="Tường SKHĐT" userId="ab9568c39a88b08a" providerId="LiveId" clId="{A9C91B95-DDB0-46CD-94F7-00D1BEDCBC26}" dt="2024-07-23T04:13:53.977" v="72" actId="20577"/>
          <ac:graphicFrameMkLst>
            <pc:docMk/>
            <pc:sldMk cId="2203017947" sldId="2147476324"/>
            <ac:graphicFrameMk id="3" creationId="{1243D2EC-FD70-31EF-486E-0289B57D5A19}"/>
          </ac:graphicFrameMkLst>
        </pc:graphicFrameChg>
      </pc:sldChg>
      <pc:sldChg chg="del">
        <pc:chgData name="Tường SKHĐT" userId="ab9568c39a88b08a" providerId="LiveId" clId="{A9C91B95-DDB0-46CD-94F7-00D1BEDCBC26}" dt="2024-07-23T04:14:43.212" v="75" actId="2696"/>
        <pc:sldMkLst>
          <pc:docMk/>
          <pc:sldMk cId="3378022959" sldId="2147476329"/>
        </pc:sldMkLst>
      </pc:sldChg>
      <pc:sldChg chg="delSp modSp mod">
        <pc:chgData name="Tường SKHĐT" userId="ab9568c39a88b08a" providerId="LiveId" clId="{A9C91B95-DDB0-46CD-94F7-00D1BEDCBC26}" dt="2024-07-23T04:14:48.335" v="77" actId="14100"/>
        <pc:sldMkLst>
          <pc:docMk/>
          <pc:sldMk cId="2329089564" sldId="2147476332"/>
        </pc:sldMkLst>
        <pc:graphicFrameChg chg="del">
          <ac:chgData name="Tường SKHĐT" userId="ab9568c39a88b08a" providerId="LiveId" clId="{A9C91B95-DDB0-46CD-94F7-00D1BEDCBC26}" dt="2024-07-23T04:14:46.140" v="76" actId="21"/>
          <ac:graphicFrameMkLst>
            <pc:docMk/>
            <pc:sldMk cId="2329089564" sldId="2147476332"/>
            <ac:graphicFrameMk id="2" creationId="{A634646B-C32B-96FD-66DA-0258262F48F5}"/>
          </ac:graphicFrameMkLst>
        </pc:graphicFrameChg>
        <pc:graphicFrameChg chg="mod modGraphic">
          <ac:chgData name="Tường SKHĐT" userId="ab9568c39a88b08a" providerId="LiveId" clId="{A9C91B95-DDB0-46CD-94F7-00D1BEDCBC26}" dt="2024-07-23T04:14:48.335" v="77" actId="14100"/>
          <ac:graphicFrameMkLst>
            <pc:docMk/>
            <pc:sldMk cId="2329089564" sldId="2147476332"/>
            <ac:graphicFrameMk id="10" creationId="{83C0D92A-467E-3F41-0043-586F35EFB2C8}"/>
          </ac:graphicFrameMkLst>
        </pc:graphicFrameChg>
      </pc:sldChg>
      <pc:sldChg chg="del">
        <pc:chgData name="Tường SKHĐT" userId="ab9568c39a88b08a" providerId="LiveId" clId="{A9C91B95-DDB0-46CD-94F7-00D1BEDCBC26}" dt="2024-07-23T04:14:24.986" v="74" actId="2696"/>
        <pc:sldMkLst>
          <pc:docMk/>
          <pc:sldMk cId="4213319497" sldId="2147476351"/>
        </pc:sldMkLst>
      </pc:sldChg>
      <pc:sldChg chg="modSp mod">
        <pc:chgData name="Tường SKHĐT" userId="ab9568c39a88b08a" providerId="LiveId" clId="{A9C91B95-DDB0-46CD-94F7-00D1BEDCBC26}" dt="2024-07-23T04:15:06.421" v="79" actId="20577"/>
        <pc:sldMkLst>
          <pc:docMk/>
          <pc:sldMk cId="3612593938" sldId="2147476353"/>
        </pc:sldMkLst>
        <pc:spChg chg="mod">
          <ac:chgData name="Tường SKHĐT" userId="ab9568c39a88b08a" providerId="LiveId" clId="{A9C91B95-DDB0-46CD-94F7-00D1BEDCBC26}" dt="2024-07-23T04:15:06.421" v="79" actId="20577"/>
          <ac:spMkLst>
            <pc:docMk/>
            <pc:sldMk cId="3612593938" sldId="2147476353"/>
            <ac:spMk id="7" creationId="{1D5BEF29-302C-58EC-1775-63A1A262249D}"/>
          </ac:spMkLst>
        </pc:spChg>
      </pc:sldChg>
      <pc:sldChg chg="del">
        <pc:chgData name="Tường SKHĐT" userId="ab9568c39a88b08a" providerId="LiveId" clId="{A9C91B95-DDB0-46CD-94F7-00D1BEDCBC26}" dt="2024-07-23T04:14:21.922" v="73" actId="2696"/>
        <pc:sldMkLst>
          <pc:docMk/>
          <pc:sldMk cId="1961875421" sldId="2147476354"/>
        </pc:sldMkLst>
      </pc:sldChg>
      <pc:sldChg chg="del">
        <pc:chgData name="Tường SKHĐT" userId="ab9568c39a88b08a" providerId="LiveId" clId="{A9C91B95-DDB0-46CD-94F7-00D1BEDCBC26}" dt="2024-07-23T04:14:53.206" v="78" actId="2696"/>
        <pc:sldMkLst>
          <pc:docMk/>
          <pc:sldMk cId="556618277" sldId="2147476359"/>
        </pc:sldMkLst>
      </pc:sldChg>
      <pc:sldChg chg="modSp mod">
        <pc:chgData name="Tường SKHĐT" userId="ab9568c39a88b08a" providerId="LiveId" clId="{A9C91B95-DDB0-46CD-94F7-00D1BEDCBC26}" dt="2024-07-23T04:13:22.262" v="66" actId="20577"/>
        <pc:sldMkLst>
          <pc:docMk/>
          <pc:sldMk cId="1850515834" sldId="2147476367"/>
        </pc:sldMkLst>
        <pc:spChg chg="mod">
          <ac:chgData name="Tường SKHĐT" userId="ab9568c39a88b08a" providerId="LiveId" clId="{A9C91B95-DDB0-46CD-94F7-00D1BEDCBC26}" dt="2024-07-23T04:13:22.262" v="66" actId="20577"/>
          <ac:spMkLst>
            <pc:docMk/>
            <pc:sldMk cId="1850515834" sldId="2147476367"/>
            <ac:spMk id="11" creationId="{01DC26C3-E6F4-C27A-8624-3A65D81B6008}"/>
          </ac:spMkLst>
        </pc:spChg>
      </pc:sldChg>
      <pc:sldChg chg="del">
        <pc:chgData name="Tường SKHĐT" userId="ab9568c39a88b08a" providerId="LiveId" clId="{A9C91B95-DDB0-46CD-94F7-00D1BEDCBC26}" dt="2024-07-23T04:13:31.255" v="67" actId="2696"/>
        <pc:sldMkLst>
          <pc:docMk/>
          <pc:sldMk cId="448708574" sldId="2147476387"/>
        </pc:sldMkLst>
      </pc:sldChg>
      <pc:sldChg chg="add del">
        <pc:chgData name="Tường SKHĐT" userId="ab9568c39a88b08a" providerId="LiveId" clId="{A9C91B95-DDB0-46CD-94F7-00D1BEDCBC26}" dt="2024-07-23T02:58:47.167" v="26" actId="2696"/>
        <pc:sldMkLst>
          <pc:docMk/>
          <pc:sldMk cId="2998079996" sldId="2147476393"/>
        </pc:sldMkLst>
      </pc:sldChg>
      <pc:sldChg chg="add del">
        <pc:chgData name="Tường SKHĐT" userId="ab9568c39a88b08a" providerId="LiveId" clId="{A9C91B95-DDB0-46CD-94F7-00D1BEDCBC26}" dt="2024-07-23T03:01:04.391" v="46" actId="2696"/>
        <pc:sldMkLst>
          <pc:docMk/>
          <pc:sldMk cId="581518704" sldId="2147476394"/>
        </pc:sldMkLst>
      </pc:sldChg>
      <pc:sldChg chg="add del">
        <pc:chgData name="Tường SKHĐT" userId="ab9568c39a88b08a" providerId="LiveId" clId="{A9C91B95-DDB0-46CD-94F7-00D1BEDCBC26}" dt="2024-07-23T03:01:06.942" v="47" actId="2696"/>
        <pc:sldMkLst>
          <pc:docMk/>
          <pc:sldMk cId="3915929483" sldId="2147476395"/>
        </pc:sldMkLst>
      </pc:sldChg>
    </pc:docChg>
  </pc:docChgLst>
  <pc:docChgLst>
    <pc:chgData name="Tường SKHĐT" userId="ab9568c39a88b08a" providerId="LiveId" clId="{3CFF729C-C418-4D6F-90DC-A42879247EFB}"/>
    <pc:docChg chg="modSld">
      <pc:chgData name="Tường SKHĐT" userId="ab9568c39a88b08a" providerId="LiveId" clId="{3CFF729C-C418-4D6F-90DC-A42879247EFB}" dt="2024-06-10T00:58:09.246" v="92" actId="255"/>
      <pc:docMkLst>
        <pc:docMk/>
      </pc:docMkLst>
      <pc:sldChg chg="modSp mod">
        <pc:chgData name="Tường SKHĐT" userId="ab9568c39a88b08a" providerId="LiveId" clId="{3CFF729C-C418-4D6F-90DC-A42879247EFB}" dt="2024-06-10T00:53:45.633" v="40" actId="14100"/>
        <pc:sldMkLst>
          <pc:docMk/>
          <pc:sldMk cId="293803616" sldId="2147473681"/>
        </pc:sldMkLst>
        <pc:spChg chg="mod">
          <ac:chgData name="Tường SKHĐT" userId="ab9568c39a88b08a" providerId="LiveId" clId="{3CFF729C-C418-4D6F-90DC-A42879247EFB}" dt="2024-06-10T00:53:45.633" v="40" actId="14100"/>
          <ac:spMkLst>
            <pc:docMk/>
            <pc:sldMk cId="293803616" sldId="2147473681"/>
            <ac:spMk id="6" creationId="{93EF2A67-E697-52DD-6F39-0BAEA5AC34EE}"/>
          </ac:spMkLst>
        </pc:spChg>
      </pc:sldChg>
      <pc:sldChg chg="modSp mod">
        <pc:chgData name="Tường SKHĐT" userId="ab9568c39a88b08a" providerId="LiveId" clId="{3CFF729C-C418-4D6F-90DC-A42879247EFB}" dt="2024-06-10T00:53:26.229" v="36" actId="255"/>
        <pc:sldMkLst>
          <pc:docMk/>
          <pc:sldMk cId="3744426745" sldId="2147473737"/>
        </pc:sldMkLst>
        <pc:graphicFrameChg chg="modGraphic">
          <ac:chgData name="Tường SKHĐT" userId="ab9568c39a88b08a" providerId="LiveId" clId="{3CFF729C-C418-4D6F-90DC-A42879247EFB}" dt="2024-06-10T00:53:26.229" v="36" actId="255"/>
          <ac:graphicFrameMkLst>
            <pc:docMk/>
            <pc:sldMk cId="3744426745" sldId="2147473737"/>
            <ac:graphicFrameMk id="3" creationId="{1243D2EC-FD70-31EF-486E-0289B57D5A19}"/>
          </ac:graphicFrameMkLst>
        </pc:graphicFrameChg>
      </pc:sldChg>
      <pc:sldChg chg="modSp mod">
        <pc:chgData name="Tường SKHĐT" userId="ab9568c39a88b08a" providerId="LiveId" clId="{3CFF729C-C418-4D6F-90DC-A42879247EFB}" dt="2024-06-10T00:53:39.241" v="38" actId="14100"/>
        <pc:sldMkLst>
          <pc:docMk/>
          <pc:sldMk cId="2148431958" sldId="2147473749"/>
        </pc:sldMkLst>
        <pc:spChg chg="mod">
          <ac:chgData name="Tường SKHĐT" userId="ab9568c39a88b08a" providerId="LiveId" clId="{3CFF729C-C418-4D6F-90DC-A42879247EFB}" dt="2024-06-10T00:53:39.241" v="38" actId="14100"/>
          <ac:spMkLst>
            <pc:docMk/>
            <pc:sldMk cId="2148431958" sldId="2147473749"/>
            <ac:spMk id="12" creationId="{9770937D-1377-CC7E-CF4C-63302C488F3E}"/>
          </ac:spMkLst>
        </pc:spChg>
      </pc:sldChg>
      <pc:sldChg chg="modSp mod">
        <pc:chgData name="Tường SKHĐT" userId="ab9568c39a88b08a" providerId="LiveId" clId="{3CFF729C-C418-4D6F-90DC-A42879247EFB}" dt="2024-06-10T00:50:47.458" v="5" actId="14100"/>
        <pc:sldMkLst>
          <pc:docMk/>
          <pc:sldMk cId="3752301376" sldId="2147473839"/>
        </pc:sldMkLst>
        <pc:graphicFrameChg chg="mod modGraphic">
          <ac:chgData name="Tường SKHĐT" userId="ab9568c39a88b08a" providerId="LiveId" clId="{3CFF729C-C418-4D6F-90DC-A42879247EFB}" dt="2024-06-10T00:50:47.458" v="5" actId="14100"/>
          <ac:graphicFrameMkLst>
            <pc:docMk/>
            <pc:sldMk cId="3752301376" sldId="2147473839"/>
            <ac:graphicFrameMk id="3" creationId="{3A0F476A-9818-2794-EFBD-4ACC922C21B3}"/>
          </ac:graphicFrameMkLst>
        </pc:graphicFrameChg>
      </pc:sldChg>
      <pc:sldChg chg="modSp mod">
        <pc:chgData name="Tường SKHĐT" userId="ab9568c39a88b08a" providerId="LiveId" clId="{3CFF729C-C418-4D6F-90DC-A42879247EFB}" dt="2024-06-10T00:50:55.542" v="7" actId="1076"/>
        <pc:sldMkLst>
          <pc:docMk/>
          <pc:sldMk cId="3676880401" sldId="2147473856"/>
        </pc:sldMkLst>
        <pc:spChg chg="mod">
          <ac:chgData name="Tường SKHĐT" userId="ab9568c39a88b08a" providerId="LiveId" clId="{3CFF729C-C418-4D6F-90DC-A42879247EFB}" dt="2024-06-10T00:50:52.149" v="6" actId="14100"/>
          <ac:spMkLst>
            <pc:docMk/>
            <pc:sldMk cId="3676880401" sldId="2147473856"/>
            <ac:spMk id="5" creationId="{85B0C6AB-4906-5932-12D4-5FAF7DC72C97}"/>
          </ac:spMkLst>
        </pc:spChg>
        <pc:graphicFrameChg chg="mod">
          <ac:chgData name="Tường SKHĐT" userId="ab9568c39a88b08a" providerId="LiveId" clId="{3CFF729C-C418-4D6F-90DC-A42879247EFB}" dt="2024-06-10T00:50:55.542" v="7" actId="1076"/>
          <ac:graphicFrameMkLst>
            <pc:docMk/>
            <pc:sldMk cId="3676880401" sldId="2147473856"/>
            <ac:graphicFrameMk id="3" creationId="{147BBE17-B93F-B514-0556-659B112B05EE}"/>
          </ac:graphicFrameMkLst>
        </pc:graphicFrameChg>
      </pc:sldChg>
      <pc:sldChg chg="modSp mod">
        <pc:chgData name="Tường SKHĐT" userId="ab9568c39a88b08a" providerId="LiveId" clId="{3CFF729C-C418-4D6F-90DC-A42879247EFB}" dt="2024-06-10T00:52:49.846" v="29" actId="255"/>
        <pc:sldMkLst>
          <pc:docMk/>
          <pc:sldMk cId="2982416351" sldId="2147476323"/>
        </pc:sldMkLst>
        <pc:graphicFrameChg chg="modGraphic">
          <ac:chgData name="Tường SKHĐT" userId="ab9568c39a88b08a" providerId="LiveId" clId="{3CFF729C-C418-4D6F-90DC-A42879247EFB}" dt="2024-06-10T00:52:49.846" v="29" actId="255"/>
          <ac:graphicFrameMkLst>
            <pc:docMk/>
            <pc:sldMk cId="2982416351" sldId="2147476323"/>
            <ac:graphicFrameMk id="3" creationId="{930BF1D8-A8BE-7BE7-60DC-A03109243AC0}"/>
          </ac:graphicFrameMkLst>
        </pc:graphicFrameChg>
      </pc:sldChg>
      <pc:sldChg chg="modSp mod">
        <pc:chgData name="Tường SKHĐT" userId="ab9568c39a88b08a" providerId="LiveId" clId="{3CFF729C-C418-4D6F-90DC-A42879247EFB}" dt="2024-06-10T00:53:34.582" v="37" actId="255"/>
        <pc:sldMkLst>
          <pc:docMk/>
          <pc:sldMk cId="2203017947" sldId="2147476324"/>
        </pc:sldMkLst>
        <pc:graphicFrameChg chg="modGraphic">
          <ac:chgData name="Tường SKHĐT" userId="ab9568c39a88b08a" providerId="LiveId" clId="{3CFF729C-C418-4D6F-90DC-A42879247EFB}" dt="2024-06-10T00:53:34.582" v="37" actId="255"/>
          <ac:graphicFrameMkLst>
            <pc:docMk/>
            <pc:sldMk cId="2203017947" sldId="2147476324"/>
            <ac:graphicFrameMk id="3" creationId="{1243D2EC-FD70-31EF-486E-0289B57D5A19}"/>
          </ac:graphicFrameMkLst>
        </pc:graphicFrameChg>
      </pc:sldChg>
      <pc:sldChg chg="modSp mod">
        <pc:chgData name="Tường SKHĐT" userId="ab9568c39a88b08a" providerId="LiveId" clId="{3CFF729C-C418-4D6F-90DC-A42879247EFB}" dt="2024-06-10T00:57:10.572" v="84" actId="404"/>
        <pc:sldMkLst>
          <pc:docMk/>
          <pc:sldMk cId="3378022959" sldId="2147476329"/>
        </pc:sldMkLst>
        <pc:graphicFrameChg chg="modGraphic">
          <ac:chgData name="Tường SKHĐT" userId="ab9568c39a88b08a" providerId="LiveId" clId="{3CFF729C-C418-4D6F-90DC-A42879247EFB}" dt="2024-06-10T00:57:10.572" v="84" actId="404"/>
          <ac:graphicFrameMkLst>
            <pc:docMk/>
            <pc:sldMk cId="3378022959" sldId="2147476329"/>
            <ac:graphicFrameMk id="2" creationId="{E9717002-8950-D014-900D-3B8233D4C79C}"/>
          </ac:graphicFrameMkLst>
        </pc:graphicFrameChg>
      </pc:sldChg>
      <pc:sldChg chg="modSp mod">
        <pc:chgData name="Tường SKHĐT" userId="ab9568c39a88b08a" providerId="LiveId" clId="{3CFF729C-C418-4D6F-90DC-A42879247EFB}" dt="2024-06-10T00:57:01.942" v="83" actId="1076"/>
        <pc:sldMkLst>
          <pc:docMk/>
          <pc:sldMk cId="423907985" sldId="2147476330"/>
        </pc:sldMkLst>
        <pc:graphicFrameChg chg="mod">
          <ac:chgData name="Tường SKHĐT" userId="ab9568c39a88b08a" providerId="LiveId" clId="{3CFF729C-C418-4D6F-90DC-A42879247EFB}" dt="2024-06-10T00:57:01.942" v="83" actId="1076"/>
          <ac:graphicFrameMkLst>
            <pc:docMk/>
            <pc:sldMk cId="423907985" sldId="2147476330"/>
            <ac:graphicFrameMk id="5" creationId="{FCD81441-6287-7131-06BD-FC7F3E7BEDCF}"/>
          </ac:graphicFrameMkLst>
        </pc:graphicFrameChg>
        <pc:graphicFrameChg chg="mod">
          <ac:chgData name="Tường SKHĐT" userId="ab9568c39a88b08a" providerId="LiveId" clId="{3CFF729C-C418-4D6F-90DC-A42879247EFB}" dt="2024-06-10T00:56:57.230" v="82" actId="1076"/>
          <ac:graphicFrameMkLst>
            <pc:docMk/>
            <pc:sldMk cId="423907985" sldId="2147476330"/>
            <ac:graphicFrameMk id="6" creationId="{EC08DEE4-3098-93BC-55B7-C174729470AF}"/>
          </ac:graphicFrameMkLst>
        </pc:graphicFrameChg>
      </pc:sldChg>
      <pc:sldChg chg="modSp mod">
        <pc:chgData name="Tường SKHĐT" userId="ab9568c39a88b08a" providerId="LiveId" clId="{3CFF729C-C418-4D6F-90DC-A42879247EFB}" dt="2024-06-10T00:53:41.829" v="39" actId="14100"/>
        <pc:sldMkLst>
          <pc:docMk/>
          <pc:sldMk cId="3998300180" sldId="2147476335"/>
        </pc:sldMkLst>
        <pc:spChg chg="mod">
          <ac:chgData name="Tường SKHĐT" userId="ab9568c39a88b08a" providerId="LiveId" clId="{3CFF729C-C418-4D6F-90DC-A42879247EFB}" dt="2024-06-10T00:53:41.829" v="39" actId="14100"/>
          <ac:spMkLst>
            <pc:docMk/>
            <pc:sldMk cId="3998300180" sldId="2147476335"/>
            <ac:spMk id="12" creationId="{9770937D-1377-CC7E-CF4C-63302C488F3E}"/>
          </ac:spMkLst>
        </pc:spChg>
      </pc:sldChg>
      <pc:sldChg chg="modSp mod">
        <pc:chgData name="Tường SKHĐT" userId="ab9568c39a88b08a" providerId="LiveId" clId="{3CFF729C-C418-4D6F-90DC-A42879247EFB}" dt="2024-06-10T00:57:19.246" v="86" actId="255"/>
        <pc:sldMkLst>
          <pc:docMk/>
          <pc:sldMk cId="3655630329" sldId="2147476337"/>
        </pc:sldMkLst>
        <pc:spChg chg="mod">
          <ac:chgData name="Tường SKHĐT" userId="ab9568c39a88b08a" providerId="LiveId" clId="{3CFF729C-C418-4D6F-90DC-A42879247EFB}" dt="2024-06-10T00:57:19.246" v="86" actId="255"/>
          <ac:spMkLst>
            <pc:docMk/>
            <pc:sldMk cId="3655630329" sldId="2147476337"/>
            <ac:spMk id="3" creationId="{B0E1E633-D255-1218-5C50-869F2AB0F13A}"/>
          </ac:spMkLst>
        </pc:spChg>
      </pc:sldChg>
      <pc:sldChg chg="modSp mod">
        <pc:chgData name="Tường SKHĐT" userId="ab9568c39a88b08a" providerId="LiveId" clId="{3CFF729C-C418-4D6F-90DC-A42879247EFB}" dt="2024-06-10T00:57:48.743" v="89" actId="255"/>
        <pc:sldMkLst>
          <pc:docMk/>
          <pc:sldMk cId="3203912969" sldId="2147476341"/>
        </pc:sldMkLst>
        <pc:spChg chg="mod">
          <ac:chgData name="Tường SKHĐT" userId="ab9568c39a88b08a" providerId="LiveId" clId="{3CFF729C-C418-4D6F-90DC-A42879247EFB}" dt="2024-06-10T00:57:48.743" v="89" actId="255"/>
          <ac:spMkLst>
            <pc:docMk/>
            <pc:sldMk cId="3203912969" sldId="2147476341"/>
            <ac:spMk id="40963" creationId="{A7AC515C-C3EC-B8A0-D33F-FD85E6854517}"/>
          </ac:spMkLst>
        </pc:spChg>
      </pc:sldChg>
      <pc:sldChg chg="modSp">
        <pc:chgData name="Tường SKHĐT" userId="ab9568c39a88b08a" providerId="LiveId" clId="{3CFF729C-C418-4D6F-90DC-A42879247EFB}" dt="2024-06-10T00:58:01.125" v="90" actId="1076"/>
        <pc:sldMkLst>
          <pc:docMk/>
          <pc:sldMk cId="4127341231" sldId="2147476344"/>
        </pc:sldMkLst>
        <pc:spChg chg="mod">
          <ac:chgData name="Tường SKHĐT" userId="ab9568c39a88b08a" providerId="LiveId" clId="{3CFF729C-C418-4D6F-90DC-A42879247EFB}" dt="2024-06-10T00:58:01.125" v="90" actId="1076"/>
          <ac:spMkLst>
            <pc:docMk/>
            <pc:sldMk cId="4127341231" sldId="2147476344"/>
            <ac:spMk id="40963" creationId="{A7AC515C-C3EC-B8A0-D33F-FD85E6854517}"/>
          </ac:spMkLst>
        </pc:spChg>
      </pc:sldChg>
      <pc:sldChg chg="modSp mod">
        <pc:chgData name="Tường SKHĐT" userId="ab9568c39a88b08a" providerId="LiveId" clId="{3CFF729C-C418-4D6F-90DC-A42879247EFB}" dt="2024-06-10T00:58:09.246" v="92" actId="255"/>
        <pc:sldMkLst>
          <pc:docMk/>
          <pc:sldMk cId="2117635561" sldId="2147476345"/>
        </pc:sldMkLst>
        <pc:spChg chg="mod">
          <ac:chgData name="Tường SKHĐT" userId="ab9568c39a88b08a" providerId="LiveId" clId="{3CFF729C-C418-4D6F-90DC-A42879247EFB}" dt="2024-06-10T00:58:09.246" v="92" actId="255"/>
          <ac:spMkLst>
            <pc:docMk/>
            <pc:sldMk cId="2117635561" sldId="2147476345"/>
            <ac:spMk id="40963" creationId="{A7AC515C-C3EC-B8A0-D33F-FD85E6854517}"/>
          </ac:spMkLst>
        </pc:spChg>
      </pc:sldChg>
      <pc:sldChg chg="modSp mod">
        <pc:chgData name="Tường SKHĐT" userId="ab9568c39a88b08a" providerId="LiveId" clId="{3CFF729C-C418-4D6F-90DC-A42879247EFB}" dt="2024-06-10T00:55:50.417" v="66" actId="14100"/>
        <pc:sldMkLst>
          <pc:docMk/>
          <pc:sldMk cId="3612593938" sldId="2147476353"/>
        </pc:sldMkLst>
        <pc:spChg chg="mod">
          <ac:chgData name="Tường SKHĐT" userId="ab9568c39a88b08a" providerId="LiveId" clId="{3CFF729C-C418-4D6F-90DC-A42879247EFB}" dt="2024-06-10T00:54:52.468" v="53" actId="14100"/>
          <ac:spMkLst>
            <pc:docMk/>
            <pc:sldMk cId="3612593938" sldId="2147476353"/>
            <ac:spMk id="2" creationId="{80607D77-8D89-B2B8-17A1-5EC409702721}"/>
          </ac:spMkLst>
        </pc:spChg>
        <pc:spChg chg="mod">
          <ac:chgData name="Tường SKHĐT" userId="ab9568c39a88b08a" providerId="LiveId" clId="{3CFF729C-C418-4D6F-90DC-A42879247EFB}" dt="2024-06-10T00:54:55.244" v="54" actId="1076"/>
          <ac:spMkLst>
            <pc:docMk/>
            <pc:sldMk cId="3612593938" sldId="2147476353"/>
            <ac:spMk id="3" creationId="{A0D5D58A-756E-802D-A09E-1BEA6D184E77}"/>
          </ac:spMkLst>
        </pc:spChg>
        <pc:spChg chg="mod">
          <ac:chgData name="Tường SKHĐT" userId="ab9568c39a88b08a" providerId="LiveId" clId="{3CFF729C-C418-4D6F-90DC-A42879247EFB}" dt="2024-06-10T00:54:27.591" v="47" actId="1076"/>
          <ac:spMkLst>
            <pc:docMk/>
            <pc:sldMk cId="3612593938" sldId="2147476353"/>
            <ac:spMk id="4" creationId="{BBC7EEBC-AFA3-C4AC-D803-2EB717E2AF16}"/>
          </ac:spMkLst>
        </pc:spChg>
        <pc:spChg chg="mod">
          <ac:chgData name="Tường SKHĐT" userId="ab9568c39a88b08a" providerId="LiveId" clId="{3CFF729C-C418-4D6F-90DC-A42879247EFB}" dt="2024-06-10T00:54:21.058" v="45" actId="14100"/>
          <ac:spMkLst>
            <pc:docMk/>
            <pc:sldMk cId="3612593938" sldId="2147476353"/>
            <ac:spMk id="6" creationId="{81B6DC98-C123-5771-E46D-17ED3EE03739}"/>
          </ac:spMkLst>
        </pc:spChg>
        <pc:spChg chg="mod">
          <ac:chgData name="Tường SKHĐT" userId="ab9568c39a88b08a" providerId="LiveId" clId="{3CFF729C-C418-4D6F-90DC-A42879247EFB}" dt="2024-06-10T00:54:41.317" v="51" actId="14100"/>
          <ac:spMkLst>
            <pc:docMk/>
            <pc:sldMk cId="3612593938" sldId="2147476353"/>
            <ac:spMk id="16" creationId="{CD1FFBD1-4EFA-ED54-8F81-E3C9559069D4}"/>
          </ac:spMkLst>
        </pc:spChg>
        <pc:spChg chg="mod">
          <ac:chgData name="Tường SKHĐT" userId="ab9568c39a88b08a" providerId="LiveId" clId="{3CFF729C-C418-4D6F-90DC-A42879247EFB}" dt="2024-06-10T00:54:45.004" v="52" actId="1076"/>
          <ac:spMkLst>
            <pc:docMk/>
            <pc:sldMk cId="3612593938" sldId="2147476353"/>
            <ac:spMk id="18" creationId="{34F63EF8-BB71-3877-EDA9-5BA9EE3FB077}"/>
          </ac:spMkLst>
        </pc:spChg>
        <pc:spChg chg="mod">
          <ac:chgData name="Tường SKHĐT" userId="ab9568c39a88b08a" providerId="LiveId" clId="{3CFF729C-C418-4D6F-90DC-A42879247EFB}" dt="2024-06-10T00:53:57.593" v="41" actId="14100"/>
          <ac:spMkLst>
            <pc:docMk/>
            <pc:sldMk cId="3612593938" sldId="2147476353"/>
            <ac:spMk id="719" creationId="{00000000-0000-0000-0000-000000000000}"/>
          </ac:spMkLst>
        </pc:spChg>
        <pc:spChg chg="mod">
          <ac:chgData name="Tường SKHĐT" userId="ab9568c39a88b08a" providerId="LiveId" clId="{3CFF729C-C418-4D6F-90DC-A42879247EFB}" dt="2024-06-10T00:54:04.476" v="42" actId="255"/>
          <ac:spMkLst>
            <pc:docMk/>
            <pc:sldMk cId="3612593938" sldId="2147476353"/>
            <ac:spMk id="720" creationId="{00000000-0000-0000-0000-000000000000}"/>
          </ac:spMkLst>
        </pc:spChg>
        <pc:spChg chg="mod">
          <ac:chgData name="Tường SKHĐT" userId="ab9568c39a88b08a" providerId="LiveId" clId="{3CFF729C-C418-4D6F-90DC-A42879247EFB}" dt="2024-06-10T00:55:50.417" v="66" actId="14100"/>
          <ac:spMkLst>
            <pc:docMk/>
            <pc:sldMk cId="3612593938" sldId="2147476353"/>
            <ac:spMk id="725" creationId="{00000000-0000-0000-0000-000000000000}"/>
          </ac:spMkLst>
        </pc:spChg>
        <pc:spChg chg="mod">
          <ac:chgData name="Tường SKHĐT" userId="ab9568c39a88b08a" providerId="LiveId" clId="{3CFF729C-C418-4D6F-90DC-A42879247EFB}" dt="2024-06-10T00:54:36.579" v="49" actId="14100"/>
          <ac:spMkLst>
            <pc:docMk/>
            <pc:sldMk cId="3612593938" sldId="2147476353"/>
            <ac:spMk id="726" creationId="{00000000-0000-0000-0000-000000000000}"/>
          </ac:spMkLst>
        </pc:spChg>
        <pc:cxnChg chg="mod">
          <ac:chgData name="Tường SKHĐT" userId="ab9568c39a88b08a" providerId="LiveId" clId="{3CFF729C-C418-4D6F-90DC-A42879247EFB}" dt="2024-06-10T00:54:57.859" v="55" actId="14100"/>
          <ac:cxnSpMkLst>
            <pc:docMk/>
            <pc:sldMk cId="3612593938" sldId="2147476353"/>
            <ac:cxnSpMk id="22" creationId="{76FB1604-8EE6-1B4A-8BEC-955916948809}"/>
          </ac:cxnSpMkLst>
        </pc:cxnChg>
        <pc:cxnChg chg="mod">
          <ac:chgData name="Tường SKHĐT" userId="ab9568c39a88b08a" providerId="LiveId" clId="{3CFF729C-C418-4D6F-90DC-A42879247EFB}" dt="2024-06-10T00:55:01.997" v="57" actId="14100"/>
          <ac:cxnSpMkLst>
            <pc:docMk/>
            <pc:sldMk cId="3612593938" sldId="2147476353"/>
            <ac:cxnSpMk id="24" creationId="{4E2C09AD-1B29-015F-4185-E01171AA1855}"/>
          </ac:cxnSpMkLst>
        </pc:cxnChg>
        <pc:cxnChg chg="mod">
          <ac:chgData name="Tường SKHĐT" userId="ab9568c39a88b08a" providerId="LiveId" clId="{3CFF729C-C418-4D6F-90DC-A42879247EFB}" dt="2024-06-10T00:55:07.580" v="59" actId="14100"/>
          <ac:cxnSpMkLst>
            <pc:docMk/>
            <pc:sldMk cId="3612593938" sldId="2147476353"/>
            <ac:cxnSpMk id="26" creationId="{169C6F43-6D5B-95B4-AB42-3B41CFB5B6B7}"/>
          </ac:cxnSpMkLst>
        </pc:cxnChg>
      </pc:sldChg>
      <pc:sldChg chg="modSp mod">
        <pc:chgData name="Tường SKHĐT" userId="ab9568c39a88b08a" providerId="LiveId" clId="{3CFF729C-C418-4D6F-90DC-A42879247EFB}" dt="2024-06-10T00:56:43.746" v="81" actId="14100"/>
        <pc:sldMkLst>
          <pc:docMk/>
          <pc:sldMk cId="1961875421" sldId="2147476354"/>
        </pc:sldMkLst>
        <pc:spChg chg="mod">
          <ac:chgData name="Tường SKHĐT" userId="ab9568c39a88b08a" providerId="LiveId" clId="{3CFF729C-C418-4D6F-90DC-A42879247EFB}" dt="2024-06-10T00:56:22.997" v="73" actId="14100"/>
          <ac:spMkLst>
            <pc:docMk/>
            <pc:sldMk cId="1961875421" sldId="2147476354"/>
            <ac:spMk id="2" creationId="{80607D77-8D89-B2B8-17A1-5EC409702721}"/>
          </ac:spMkLst>
        </pc:spChg>
        <pc:spChg chg="mod">
          <ac:chgData name="Tường SKHĐT" userId="ab9568c39a88b08a" providerId="LiveId" clId="{3CFF729C-C418-4D6F-90DC-A42879247EFB}" dt="2024-06-10T00:56:19.265" v="72" actId="14100"/>
          <ac:spMkLst>
            <pc:docMk/>
            <pc:sldMk cId="1961875421" sldId="2147476354"/>
            <ac:spMk id="3" creationId="{A0D5D58A-756E-802D-A09E-1BEA6D184E77}"/>
          </ac:spMkLst>
        </pc:spChg>
        <pc:spChg chg="mod">
          <ac:chgData name="Tường SKHĐT" userId="ab9568c39a88b08a" providerId="LiveId" clId="{3CFF729C-C418-4D6F-90DC-A42879247EFB}" dt="2024-06-10T00:56:12.920" v="71" actId="14100"/>
          <ac:spMkLst>
            <pc:docMk/>
            <pc:sldMk cId="1961875421" sldId="2147476354"/>
            <ac:spMk id="4" creationId="{BBC7EEBC-AFA3-C4AC-D803-2EB717E2AF16}"/>
          </ac:spMkLst>
        </pc:spChg>
        <pc:spChg chg="mod">
          <ac:chgData name="Tường SKHĐT" userId="ab9568c39a88b08a" providerId="LiveId" clId="{3CFF729C-C418-4D6F-90DC-A42879247EFB}" dt="2024-06-10T00:56:10.232" v="70" actId="14100"/>
          <ac:spMkLst>
            <pc:docMk/>
            <pc:sldMk cId="1961875421" sldId="2147476354"/>
            <ac:spMk id="6" creationId="{81B6DC98-C123-5771-E46D-17ED3EE03739}"/>
          </ac:spMkLst>
        </pc:spChg>
        <pc:spChg chg="mod">
          <ac:chgData name="Tường SKHĐT" userId="ab9568c39a88b08a" providerId="LiveId" clId="{3CFF729C-C418-4D6F-90DC-A42879247EFB}" dt="2024-06-10T00:56:04.718" v="69" actId="1076"/>
          <ac:spMkLst>
            <pc:docMk/>
            <pc:sldMk cId="1961875421" sldId="2147476354"/>
            <ac:spMk id="16" creationId="{CD1FFBD1-4EFA-ED54-8F81-E3C9559069D4}"/>
          </ac:spMkLst>
        </pc:spChg>
        <pc:spChg chg="mod">
          <ac:chgData name="Tường SKHĐT" userId="ab9568c39a88b08a" providerId="LiveId" clId="{3CFF729C-C418-4D6F-90DC-A42879247EFB}" dt="2024-06-10T00:55:45.145" v="65" actId="14100"/>
          <ac:spMkLst>
            <pc:docMk/>
            <pc:sldMk cId="1961875421" sldId="2147476354"/>
            <ac:spMk id="719" creationId="{00000000-0000-0000-0000-000000000000}"/>
          </ac:spMkLst>
        </pc:spChg>
        <pc:spChg chg="mod">
          <ac:chgData name="Tường SKHĐT" userId="ab9568c39a88b08a" providerId="LiveId" clId="{3CFF729C-C418-4D6F-90DC-A42879247EFB}" dt="2024-06-10T00:55:35.552" v="62" actId="1076"/>
          <ac:spMkLst>
            <pc:docMk/>
            <pc:sldMk cId="1961875421" sldId="2147476354"/>
            <ac:spMk id="720" creationId="{00000000-0000-0000-0000-000000000000}"/>
          </ac:spMkLst>
        </pc:spChg>
        <pc:spChg chg="mod">
          <ac:chgData name="Tường SKHĐT" userId="ab9568c39a88b08a" providerId="LiveId" clId="{3CFF729C-C418-4D6F-90DC-A42879247EFB}" dt="2024-06-10T00:55:41.773" v="64" actId="14100"/>
          <ac:spMkLst>
            <pc:docMk/>
            <pc:sldMk cId="1961875421" sldId="2147476354"/>
            <ac:spMk id="725" creationId="{00000000-0000-0000-0000-000000000000}"/>
          </ac:spMkLst>
        </pc:spChg>
        <pc:spChg chg="mod">
          <ac:chgData name="Tường SKHĐT" userId="ab9568c39a88b08a" providerId="LiveId" clId="{3CFF729C-C418-4D6F-90DC-A42879247EFB}" dt="2024-06-10T00:55:38.165" v="63" actId="14100"/>
          <ac:spMkLst>
            <pc:docMk/>
            <pc:sldMk cId="1961875421" sldId="2147476354"/>
            <ac:spMk id="726" creationId="{00000000-0000-0000-0000-000000000000}"/>
          </ac:spMkLst>
        </pc:spChg>
        <pc:cxnChg chg="mod">
          <ac:chgData name="Tường SKHĐT" userId="ab9568c39a88b08a" providerId="LiveId" clId="{3CFF729C-C418-4D6F-90DC-A42879247EFB}" dt="2024-06-10T00:56:26.707" v="74" actId="14100"/>
          <ac:cxnSpMkLst>
            <pc:docMk/>
            <pc:sldMk cId="1961875421" sldId="2147476354"/>
            <ac:cxnSpMk id="22" creationId="{76FB1604-8EE6-1B4A-8BEC-955916948809}"/>
          </ac:cxnSpMkLst>
        </pc:cxnChg>
        <pc:cxnChg chg="mod">
          <ac:chgData name="Tường SKHĐT" userId="ab9568c39a88b08a" providerId="LiveId" clId="{3CFF729C-C418-4D6F-90DC-A42879247EFB}" dt="2024-06-10T00:56:31.474" v="76" actId="14100"/>
          <ac:cxnSpMkLst>
            <pc:docMk/>
            <pc:sldMk cId="1961875421" sldId="2147476354"/>
            <ac:cxnSpMk id="24" creationId="{4E2C09AD-1B29-015F-4185-E01171AA1855}"/>
          </ac:cxnSpMkLst>
        </pc:cxnChg>
        <pc:cxnChg chg="mod">
          <ac:chgData name="Tường SKHĐT" userId="ab9568c39a88b08a" providerId="LiveId" clId="{3CFF729C-C418-4D6F-90DC-A42879247EFB}" dt="2024-06-10T00:56:43.746" v="81" actId="14100"/>
          <ac:cxnSpMkLst>
            <pc:docMk/>
            <pc:sldMk cId="1961875421" sldId="2147476354"/>
            <ac:cxnSpMk id="26" creationId="{169C6F43-6D5B-95B4-AB42-3B41CFB5B6B7}"/>
          </ac:cxnSpMkLst>
        </pc:cxnChg>
      </pc:sldChg>
      <pc:sldChg chg="modSp mod">
        <pc:chgData name="Tường SKHĐT" userId="ab9568c39a88b08a" providerId="LiveId" clId="{3CFF729C-C418-4D6F-90DC-A42879247EFB}" dt="2024-06-10T00:55:18.927" v="60" actId="404"/>
        <pc:sldMkLst>
          <pc:docMk/>
          <pc:sldMk cId="931393927" sldId="2147476355"/>
        </pc:sldMkLst>
        <pc:graphicFrameChg chg="modGraphic">
          <ac:chgData name="Tường SKHĐT" userId="ab9568c39a88b08a" providerId="LiveId" clId="{3CFF729C-C418-4D6F-90DC-A42879247EFB}" dt="2024-06-10T00:55:18.927" v="60" actId="404"/>
          <ac:graphicFrameMkLst>
            <pc:docMk/>
            <pc:sldMk cId="931393927" sldId="2147476355"/>
            <ac:graphicFrameMk id="4" creationId="{0B0A17C3-44F8-3E65-8456-93D7E1729444}"/>
          </ac:graphicFrameMkLst>
        </pc:graphicFrameChg>
      </pc:sldChg>
      <pc:sldChg chg="modSp mod">
        <pc:chgData name="Tường SKHĐT" userId="ab9568c39a88b08a" providerId="LiveId" clId="{3CFF729C-C418-4D6F-90DC-A42879247EFB}" dt="2024-06-10T00:52:40.172" v="28" actId="403"/>
        <pc:sldMkLst>
          <pc:docMk/>
          <pc:sldMk cId="109792081" sldId="2147476365"/>
        </pc:sldMkLst>
        <pc:graphicFrameChg chg="modGraphic">
          <ac:chgData name="Tường SKHĐT" userId="ab9568c39a88b08a" providerId="LiveId" clId="{3CFF729C-C418-4D6F-90DC-A42879247EFB}" dt="2024-06-10T00:52:40.172" v="28" actId="403"/>
          <ac:graphicFrameMkLst>
            <pc:docMk/>
            <pc:sldMk cId="109792081" sldId="2147476365"/>
            <ac:graphicFrameMk id="5" creationId="{803F5A21-C851-F4CD-D6D0-98750525D970}"/>
          </ac:graphicFrameMkLst>
        </pc:graphicFrameChg>
      </pc:sldChg>
      <pc:sldChg chg="modSp mod">
        <pc:chgData name="Tường SKHĐT" userId="ab9568c39a88b08a" providerId="LiveId" clId="{3CFF729C-C418-4D6F-90DC-A42879247EFB}" dt="2024-06-10T00:53:08.363" v="33" actId="255"/>
        <pc:sldMkLst>
          <pc:docMk/>
          <pc:sldMk cId="1850515834" sldId="2147476367"/>
        </pc:sldMkLst>
        <pc:graphicFrameChg chg="mod modGraphic">
          <ac:chgData name="Tường SKHĐT" userId="ab9568c39a88b08a" providerId="LiveId" clId="{3CFF729C-C418-4D6F-90DC-A42879247EFB}" dt="2024-06-10T00:53:08.363" v="33" actId="255"/>
          <ac:graphicFrameMkLst>
            <pc:docMk/>
            <pc:sldMk cId="1850515834" sldId="2147476367"/>
            <ac:graphicFrameMk id="3" creationId="{BFEA2726-E634-6E36-58C0-B4D266574070}"/>
          </ac:graphicFrameMkLst>
        </pc:graphicFrameChg>
      </pc:sldChg>
      <pc:sldChg chg="modSp mod">
        <pc:chgData name="Tường SKHĐT" userId="ab9568c39a88b08a" providerId="LiveId" clId="{3CFF729C-C418-4D6F-90DC-A42879247EFB}" dt="2024-06-10T00:52:27.764" v="27" actId="255"/>
        <pc:sldMkLst>
          <pc:docMk/>
          <pc:sldMk cId="3761724987" sldId="2147476371"/>
        </pc:sldMkLst>
        <pc:graphicFrameChg chg="modGraphic">
          <ac:chgData name="Tường SKHĐT" userId="ab9568c39a88b08a" providerId="LiveId" clId="{3CFF729C-C418-4D6F-90DC-A42879247EFB}" dt="2024-06-10T00:52:27.764" v="27" actId="255"/>
          <ac:graphicFrameMkLst>
            <pc:docMk/>
            <pc:sldMk cId="3761724987" sldId="2147476371"/>
            <ac:graphicFrameMk id="3" creationId="{01035512-31C4-EE18-0699-E3683F741487}"/>
          </ac:graphicFrameMkLst>
        </pc:graphicFrameChg>
      </pc:sldChg>
      <pc:sldChg chg="modSp mod">
        <pc:chgData name="Tường SKHĐT" userId="ab9568c39a88b08a" providerId="LiveId" clId="{3CFF729C-C418-4D6F-90DC-A42879247EFB}" dt="2024-06-10T00:51:44.917" v="17" actId="255"/>
        <pc:sldMkLst>
          <pc:docMk/>
          <pc:sldMk cId="742878453" sldId="2147476379"/>
        </pc:sldMkLst>
        <pc:spChg chg="mod">
          <ac:chgData name="Tường SKHĐT" userId="ab9568c39a88b08a" providerId="LiveId" clId="{3CFF729C-C418-4D6F-90DC-A42879247EFB}" dt="2024-06-10T00:51:44.917" v="17" actId="255"/>
          <ac:spMkLst>
            <pc:docMk/>
            <pc:sldMk cId="742878453" sldId="2147476379"/>
            <ac:spMk id="2" creationId="{80B010A5-BE7C-125F-5306-6787FBC54788}"/>
          </ac:spMkLst>
        </pc:spChg>
      </pc:sldChg>
      <pc:sldChg chg="modSp mod">
        <pc:chgData name="Tường SKHĐT" userId="ab9568c39a88b08a" providerId="LiveId" clId="{3CFF729C-C418-4D6F-90DC-A42879247EFB}" dt="2024-06-10T00:51:09.136" v="10" actId="403"/>
        <pc:sldMkLst>
          <pc:docMk/>
          <pc:sldMk cId="981282780" sldId="2147476380"/>
        </pc:sldMkLst>
        <pc:spChg chg="mod">
          <ac:chgData name="Tường SKHĐT" userId="ab9568c39a88b08a" providerId="LiveId" clId="{3CFF729C-C418-4D6F-90DC-A42879247EFB}" dt="2024-06-10T00:51:09.136" v="10" actId="403"/>
          <ac:spMkLst>
            <pc:docMk/>
            <pc:sldMk cId="981282780" sldId="2147476380"/>
            <ac:spMk id="2" creationId="{238CF968-F5F9-238F-7A5F-34A03AE42E1B}"/>
          </ac:spMkLst>
        </pc:spChg>
        <pc:spChg chg="mod">
          <ac:chgData name="Tường SKHĐT" userId="ab9568c39a88b08a" providerId="LiveId" clId="{3CFF729C-C418-4D6F-90DC-A42879247EFB}" dt="2024-06-10T00:51:04.056" v="8" actId="14100"/>
          <ac:spMkLst>
            <pc:docMk/>
            <pc:sldMk cId="981282780" sldId="2147476380"/>
            <ac:spMk id="3" creationId="{5DE338C7-6E53-0F86-ED53-67FC923D06A8}"/>
          </ac:spMkLst>
        </pc:spChg>
      </pc:sldChg>
      <pc:sldChg chg="modSp mod">
        <pc:chgData name="Tường SKHĐT" userId="ab9568c39a88b08a" providerId="LiveId" clId="{3CFF729C-C418-4D6F-90DC-A42879247EFB}" dt="2024-06-10T00:51:26.448" v="15" actId="1076"/>
        <pc:sldMkLst>
          <pc:docMk/>
          <pc:sldMk cId="3228413205" sldId="2147476381"/>
        </pc:sldMkLst>
        <pc:spChg chg="mod">
          <ac:chgData name="Tường SKHĐT" userId="ab9568c39a88b08a" providerId="LiveId" clId="{3CFF729C-C418-4D6F-90DC-A42879247EFB}" dt="2024-06-10T00:51:26.448" v="15" actId="1076"/>
          <ac:spMkLst>
            <pc:docMk/>
            <pc:sldMk cId="3228413205" sldId="2147476381"/>
            <ac:spMk id="5" creationId="{2D7B1C94-3144-9F41-1D7D-28462A49E0A1}"/>
          </ac:spMkLst>
        </pc:spChg>
        <pc:graphicFrameChg chg="mod">
          <ac:chgData name="Tường SKHĐT" userId="ab9568c39a88b08a" providerId="LiveId" clId="{3CFF729C-C418-4D6F-90DC-A42879247EFB}" dt="2024-06-10T00:51:24.220" v="14" actId="1076"/>
          <ac:graphicFrameMkLst>
            <pc:docMk/>
            <pc:sldMk cId="3228413205" sldId="2147476381"/>
            <ac:graphicFrameMk id="4" creationId="{05525E3A-345C-05CF-789A-93E9F1CA2ECD}"/>
          </ac:graphicFrameMkLst>
        </pc:graphicFrameChg>
      </pc:sldChg>
      <pc:sldChg chg="modSp mod">
        <pc:chgData name="Tường SKHĐT" userId="ab9568c39a88b08a" providerId="LiveId" clId="{3CFF729C-C418-4D6F-90DC-A42879247EFB}" dt="2024-06-10T00:53:16.448" v="35" actId="1076"/>
        <pc:sldMkLst>
          <pc:docMk/>
          <pc:sldMk cId="448708574" sldId="2147476387"/>
        </pc:sldMkLst>
        <pc:spChg chg="mod">
          <ac:chgData name="Tường SKHĐT" userId="ab9568c39a88b08a" providerId="LiveId" clId="{3CFF729C-C418-4D6F-90DC-A42879247EFB}" dt="2024-06-10T00:53:14.150" v="34" actId="1076"/>
          <ac:spMkLst>
            <pc:docMk/>
            <pc:sldMk cId="448708574" sldId="2147476387"/>
            <ac:spMk id="9" creationId="{18AC359A-8ADF-9DAA-4CA1-F82A916F1E2E}"/>
          </ac:spMkLst>
        </pc:spChg>
        <pc:graphicFrameChg chg="mod">
          <ac:chgData name="Tường SKHĐT" userId="ab9568c39a88b08a" providerId="LiveId" clId="{3CFF729C-C418-4D6F-90DC-A42879247EFB}" dt="2024-06-10T00:53:16.448" v="35" actId="1076"/>
          <ac:graphicFrameMkLst>
            <pc:docMk/>
            <pc:sldMk cId="448708574" sldId="2147476387"/>
            <ac:graphicFrameMk id="2" creationId="{7AA30A3A-760B-5EA4-02B9-0FCA03A1628D}"/>
          </ac:graphicFrameMkLst>
        </pc:graphicFrameChg>
      </pc:sldChg>
      <pc:sldChg chg="modSp mod">
        <pc:chgData name="Tường SKHĐT" userId="ab9568c39a88b08a" providerId="LiveId" clId="{3CFF729C-C418-4D6F-90DC-A42879247EFB}" dt="2024-06-10T00:52:17.011" v="26" actId="255"/>
        <pc:sldMkLst>
          <pc:docMk/>
          <pc:sldMk cId="3116985223" sldId="2147476388"/>
        </pc:sldMkLst>
        <pc:graphicFrameChg chg="modGraphic">
          <ac:chgData name="Tường SKHĐT" userId="ab9568c39a88b08a" providerId="LiveId" clId="{3CFF729C-C418-4D6F-90DC-A42879247EFB}" dt="2024-06-10T00:52:17.011" v="26" actId="255"/>
          <ac:graphicFrameMkLst>
            <pc:docMk/>
            <pc:sldMk cId="3116985223" sldId="2147476388"/>
            <ac:graphicFrameMk id="2" creationId="{10C5F233-6621-7622-EA80-075EC4FE2515}"/>
          </ac:graphicFrameMkLst>
        </pc:graphicFrameChg>
      </pc:sldChg>
      <pc:sldChg chg="modSp mod">
        <pc:chgData name="Tường SKHĐT" userId="ab9568c39a88b08a" providerId="LiveId" clId="{3CFF729C-C418-4D6F-90DC-A42879247EFB}" dt="2024-06-10T00:52:05.182" v="25" actId="255"/>
        <pc:sldMkLst>
          <pc:docMk/>
          <pc:sldMk cId="1566863132" sldId="2147476389"/>
        </pc:sldMkLst>
        <pc:spChg chg="mod">
          <ac:chgData name="Tường SKHĐT" userId="ab9568c39a88b08a" providerId="LiveId" clId="{3CFF729C-C418-4D6F-90DC-A42879247EFB}" dt="2024-06-10T00:52:05.182" v="25" actId="255"/>
          <ac:spMkLst>
            <pc:docMk/>
            <pc:sldMk cId="1566863132" sldId="2147476389"/>
            <ac:spMk id="2" creationId="{80B010A5-BE7C-125F-5306-6787FBC54788}"/>
          </ac:spMkLst>
        </pc:spChg>
      </pc:sldChg>
      <pc:sldChg chg="modSp mod">
        <pc:chgData name="Tường SKHĐT" userId="ab9568c39a88b08a" providerId="LiveId" clId="{3CFF729C-C418-4D6F-90DC-A42879247EFB}" dt="2024-06-10T00:57:34.906" v="88" actId="255"/>
        <pc:sldMkLst>
          <pc:docMk/>
          <pc:sldMk cId="3180425127" sldId="2147476391"/>
        </pc:sldMkLst>
        <pc:spChg chg="mod">
          <ac:chgData name="Tường SKHĐT" userId="ab9568c39a88b08a" providerId="LiveId" clId="{3CFF729C-C418-4D6F-90DC-A42879247EFB}" dt="2024-06-10T00:57:34.906" v="88" actId="255"/>
          <ac:spMkLst>
            <pc:docMk/>
            <pc:sldMk cId="3180425127" sldId="2147476391"/>
            <ac:spMk id="10" creationId="{8124D21E-909E-1450-16D0-117CABF0D840}"/>
          </ac:spMkLst>
        </pc:spChg>
      </pc:sldChg>
    </pc:docChg>
  </pc:docChgLst>
  <pc:docChgLst>
    <pc:chgData name="Tường SKHĐT" userId="ab9568c39a88b08a" providerId="LiveId" clId="{C6E472F8-41AD-497C-898C-D43EFA5220BA}"/>
    <pc:docChg chg="undo custSel addSld delSld modSld">
      <pc:chgData name="Tường SKHĐT" userId="ab9568c39a88b08a" providerId="LiveId" clId="{C6E472F8-41AD-497C-898C-D43EFA5220BA}" dt="2024-05-30T06:53:02.709" v="384" actId="1076"/>
      <pc:docMkLst>
        <pc:docMk/>
      </pc:docMkLst>
      <pc:sldChg chg="del">
        <pc:chgData name="Tường SKHĐT" userId="ab9568c39a88b08a" providerId="LiveId" clId="{C6E472F8-41AD-497C-898C-D43EFA5220BA}" dt="2024-05-30T06:22:28.644" v="109" actId="2696"/>
        <pc:sldMkLst>
          <pc:docMk/>
          <pc:sldMk cId="98016993" sldId="2147473493"/>
        </pc:sldMkLst>
      </pc:sldChg>
      <pc:sldChg chg="delSp modSp mod">
        <pc:chgData name="Tường SKHĐT" userId="ab9568c39a88b08a" providerId="LiveId" clId="{C6E472F8-41AD-497C-898C-D43EFA5220BA}" dt="2024-05-30T06:51:12.687" v="367" actId="1076"/>
        <pc:sldMkLst>
          <pc:docMk/>
          <pc:sldMk cId="1957643202" sldId="2147473838"/>
        </pc:sldMkLst>
        <pc:spChg chg="del">
          <ac:chgData name="Tường SKHĐT" userId="ab9568c39a88b08a" providerId="LiveId" clId="{C6E472F8-41AD-497C-898C-D43EFA5220BA}" dt="2024-05-30T06:22:37.165" v="110" actId="21"/>
          <ac:spMkLst>
            <pc:docMk/>
            <pc:sldMk cId="1957643202" sldId="2147473838"/>
            <ac:spMk id="3" creationId="{41F7B89A-950B-BCEA-7B34-24C31F06EEAE}"/>
          </ac:spMkLst>
        </pc:spChg>
        <pc:spChg chg="mod">
          <ac:chgData name="Tường SKHĐT" userId="ab9568c39a88b08a" providerId="LiveId" clId="{C6E472F8-41AD-497C-898C-D43EFA5220BA}" dt="2024-05-30T06:22:39.460" v="111" actId="1076"/>
          <ac:spMkLst>
            <pc:docMk/>
            <pc:sldMk cId="1957643202" sldId="2147473838"/>
            <ac:spMk id="4" creationId="{F2F47907-BFA6-9C9C-7410-0773243570E0}"/>
          </ac:spMkLst>
        </pc:spChg>
        <pc:spChg chg="mod">
          <ac:chgData name="Tường SKHĐT" userId="ab9568c39a88b08a" providerId="LiveId" clId="{C6E472F8-41AD-497C-898C-D43EFA5220BA}" dt="2024-05-30T06:22:41.680" v="112" actId="1076"/>
          <ac:spMkLst>
            <pc:docMk/>
            <pc:sldMk cId="1957643202" sldId="2147473838"/>
            <ac:spMk id="5" creationId="{85B0C6AB-4906-5932-12D4-5FAF7DC72C97}"/>
          </ac:spMkLst>
        </pc:spChg>
        <pc:graphicFrameChg chg="mod modGraphic">
          <ac:chgData name="Tường SKHĐT" userId="ab9568c39a88b08a" providerId="LiveId" clId="{C6E472F8-41AD-497C-898C-D43EFA5220BA}" dt="2024-05-30T06:51:12.687" v="367" actId="1076"/>
          <ac:graphicFrameMkLst>
            <pc:docMk/>
            <pc:sldMk cId="1957643202" sldId="2147473838"/>
            <ac:graphicFrameMk id="2" creationId="{3D10C42C-A72A-8A5A-1651-5B1873DA348D}"/>
          </ac:graphicFrameMkLst>
        </pc:graphicFrameChg>
        <pc:graphicFrameChg chg="del modGraphic">
          <ac:chgData name="Tường SKHĐT" userId="ab9568c39a88b08a" providerId="LiveId" clId="{C6E472F8-41AD-497C-898C-D43EFA5220BA}" dt="2024-05-30T06:49:10.013" v="337" actId="21"/>
          <ac:graphicFrameMkLst>
            <pc:docMk/>
            <pc:sldMk cId="1957643202" sldId="2147473838"/>
            <ac:graphicFrameMk id="6" creationId="{0AE21BDB-4AF1-F41D-08E5-AA23A63830D9}"/>
          </ac:graphicFrameMkLst>
        </pc:graphicFrameChg>
      </pc:sldChg>
      <pc:sldChg chg="delSp modSp mod">
        <pc:chgData name="Tường SKHĐT" userId="ab9568c39a88b08a" providerId="LiveId" clId="{C6E472F8-41AD-497C-898C-D43EFA5220BA}" dt="2024-05-30T06:52:45.566" v="377" actId="14100"/>
        <pc:sldMkLst>
          <pc:docMk/>
          <pc:sldMk cId="3752301376" sldId="2147473839"/>
        </pc:sldMkLst>
        <pc:graphicFrameChg chg="mod modGraphic">
          <ac:chgData name="Tường SKHĐT" userId="ab9568c39a88b08a" providerId="LiveId" clId="{C6E472F8-41AD-497C-898C-D43EFA5220BA}" dt="2024-05-30T06:52:45.566" v="377" actId="14100"/>
          <ac:graphicFrameMkLst>
            <pc:docMk/>
            <pc:sldMk cId="3752301376" sldId="2147473839"/>
            <ac:graphicFrameMk id="2" creationId="{A9FB60DC-7853-E7DC-D06C-BB2C51468E98}"/>
          </ac:graphicFrameMkLst>
        </pc:graphicFrameChg>
        <pc:graphicFrameChg chg="del">
          <ac:chgData name="Tường SKHĐT" userId="ab9568c39a88b08a" providerId="LiveId" clId="{C6E472F8-41AD-497C-898C-D43EFA5220BA}" dt="2024-05-30T06:51:29.318" v="368" actId="21"/>
          <ac:graphicFrameMkLst>
            <pc:docMk/>
            <pc:sldMk cId="3752301376" sldId="2147473839"/>
            <ac:graphicFrameMk id="3" creationId="{492E696B-B5B2-7929-2A04-C2B8D903FD3A}"/>
          </ac:graphicFrameMkLst>
        </pc:graphicFrameChg>
      </pc:sldChg>
      <pc:sldChg chg="delSp modSp mod">
        <pc:chgData name="Tường SKHĐT" userId="ab9568c39a88b08a" providerId="LiveId" clId="{C6E472F8-41AD-497C-898C-D43EFA5220BA}" dt="2024-05-30T06:53:02.709" v="384" actId="1076"/>
        <pc:sldMkLst>
          <pc:docMk/>
          <pc:sldMk cId="3676880401" sldId="2147473856"/>
        </pc:sldMkLst>
        <pc:graphicFrameChg chg="mod modGraphic">
          <ac:chgData name="Tường SKHĐT" userId="ab9568c39a88b08a" providerId="LiveId" clId="{C6E472F8-41AD-497C-898C-D43EFA5220BA}" dt="2024-05-30T06:53:02.709" v="384" actId="1076"/>
          <ac:graphicFrameMkLst>
            <pc:docMk/>
            <pc:sldMk cId="3676880401" sldId="2147473856"/>
            <ac:graphicFrameMk id="2" creationId="{15707C4E-E9BB-24D4-9927-942DF0690C1B}"/>
          </ac:graphicFrameMkLst>
        </pc:graphicFrameChg>
        <pc:graphicFrameChg chg="del">
          <ac:chgData name="Tường SKHĐT" userId="ab9568c39a88b08a" providerId="LiveId" clId="{C6E472F8-41AD-497C-898C-D43EFA5220BA}" dt="2024-05-30T06:51:32.587" v="369" actId="21"/>
          <ac:graphicFrameMkLst>
            <pc:docMk/>
            <pc:sldMk cId="3676880401" sldId="2147473856"/>
            <ac:graphicFrameMk id="3" creationId="{1C5C5909-6606-03AA-AE81-EE14E4F8E5F1}"/>
          </ac:graphicFrameMkLst>
        </pc:graphicFrameChg>
      </pc:sldChg>
      <pc:sldChg chg="del">
        <pc:chgData name="Tường SKHĐT" userId="ab9568c39a88b08a" providerId="LiveId" clId="{C6E472F8-41AD-497C-898C-D43EFA5220BA}" dt="2024-05-30T06:33:05.972" v="270" actId="2696"/>
        <pc:sldMkLst>
          <pc:docMk/>
          <pc:sldMk cId="1368355341" sldId="2147473873"/>
        </pc:sldMkLst>
      </pc:sldChg>
      <pc:sldChg chg="modSp add del mod">
        <pc:chgData name="Tường SKHĐT" userId="ab9568c39a88b08a" providerId="LiveId" clId="{C6E472F8-41AD-497C-898C-D43EFA5220BA}" dt="2024-05-30T06:38:14.086" v="332" actId="27918"/>
        <pc:sldMkLst>
          <pc:docMk/>
          <pc:sldMk cId="1717178828" sldId="2147474062"/>
        </pc:sldMkLst>
        <pc:spChg chg="mod">
          <ac:chgData name="Tường SKHĐT" userId="ab9568c39a88b08a" providerId="LiveId" clId="{C6E472F8-41AD-497C-898C-D43EFA5220BA}" dt="2024-05-30T06:34:20.334" v="281" actId="20577"/>
          <ac:spMkLst>
            <pc:docMk/>
            <pc:sldMk cId="1717178828" sldId="2147474062"/>
            <ac:spMk id="5" creationId="{2D7B1C94-3144-9F41-1D7D-28462A49E0A1}"/>
          </ac:spMkLst>
        </pc:spChg>
        <pc:graphicFrameChg chg="mod">
          <ac:chgData name="Tường SKHĐT" userId="ab9568c39a88b08a" providerId="LiveId" clId="{C6E472F8-41AD-497C-898C-D43EFA5220BA}" dt="2024-05-30T06:36:08.620" v="308" actId="20577"/>
          <ac:graphicFrameMkLst>
            <pc:docMk/>
            <pc:sldMk cId="1717178828" sldId="2147474062"/>
            <ac:graphicFrameMk id="4" creationId="{05525E3A-345C-05CF-789A-93E9F1CA2ECD}"/>
          </ac:graphicFrameMkLst>
        </pc:graphicFrameChg>
      </pc:sldChg>
      <pc:sldChg chg="del">
        <pc:chgData name="Tường SKHĐT" userId="ab9568c39a88b08a" providerId="LiveId" clId="{C6E472F8-41AD-497C-898C-D43EFA5220BA}" dt="2024-05-30T06:31:29.659" v="199" actId="2696"/>
        <pc:sldMkLst>
          <pc:docMk/>
          <pc:sldMk cId="1429449759" sldId="2147474098"/>
        </pc:sldMkLst>
      </pc:sldChg>
      <pc:sldChg chg="modSp mod">
        <pc:chgData name="Tường SKHĐT" userId="ab9568c39a88b08a" providerId="LiveId" clId="{C6E472F8-41AD-497C-898C-D43EFA5220BA}" dt="2024-05-30T06:22:08.306" v="76" actId="1076"/>
        <pc:sldMkLst>
          <pc:docMk/>
          <pc:sldMk cId="1855791898" sldId="2147474108"/>
        </pc:sldMkLst>
        <pc:spChg chg="mod">
          <ac:chgData name="Tường SKHĐT" userId="ab9568c39a88b08a" providerId="LiveId" clId="{C6E472F8-41AD-497C-898C-D43EFA5220BA}" dt="2024-05-30T06:22:08.306" v="76" actId="1076"/>
          <ac:spMkLst>
            <pc:docMk/>
            <pc:sldMk cId="1855791898" sldId="2147474108"/>
            <ac:spMk id="2" creationId="{293E168C-8042-5B4E-A5A4-A5BF693AE2D6}"/>
          </ac:spMkLst>
        </pc:spChg>
      </pc:sldChg>
      <pc:sldChg chg="modSp mod">
        <pc:chgData name="Tường SKHĐT" userId="ab9568c39a88b08a" providerId="LiveId" clId="{C6E472F8-41AD-497C-898C-D43EFA5220BA}" dt="2024-05-30T06:22:18.120" v="108" actId="20577"/>
        <pc:sldMkLst>
          <pc:docMk/>
          <pc:sldMk cId="2625301549" sldId="2147474109"/>
        </pc:sldMkLst>
        <pc:spChg chg="mod">
          <ac:chgData name="Tường SKHĐT" userId="ab9568c39a88b08a" providerId="LiveId" clId="{C6E472F8-41AD-497C-898C-D43EFA5220BA}" dt="2024-05-30T06:22:18.120" v="108" actId="20577"/>
          <ac:spMkLst>
            <pc:docMk/>
            <pc:sldMk cId="2625301549" sldId="2147474109"/>
            <ac:spMk id="4" creationId="{A8ED73C0-6DEB-F036-A81D-A84B4FA62951}"/>
          </ac:spMkLst>
        </pc:spChg>
      </pc:sldChg>
      <pc:sldChg chg="del">
        <pc:chgData name="Tường SKHĐT" userId="ab9568c39a88b08a" providerId="LiveId" clId="{C6E472F8-41AD-497C-898C-D43EFA5220BA}" dt="2024-05-30T06:31:29.659" v="199" actId="2696"/>
        <pc:sldMkLst>
          <pc:docMk/>
          <pc:sldMk cId="1148494934" sldId="2147476289"/>
        </pc:sldMkLst>
      </pc:sldChg>
      <pc:sldChg chg="del">
        <pc:chgData name="Tường SKHĐT" userId="ab9568c39a88b08a" providerId="LiveId" clId="{C6E472F8-41AD-497C-898C-D43EFA5220BA}" dt="2024-05-30T06:31:29.659" v="199" actId="2696"/>
        <pc:sldMkLst>
          <pc:docMk/>
          <pc:sldMk cId="688313979" sldId="2147476290"/>
        </pc:sldMkLst>
      </pc:sldChg>
      <pc:sldChg chg="del">
        <pc:chgData name="Tường SKHĐT" userId="ab9568c39a88b08a" providerId="LiveId" clId="{C6E472F8-41AD-497C-898C-D43EFA5220BA}" dt="2024-05-30T06:31:29.659" v="199" actId="2696"/>
        <pc:sldMkLst>
          <pc:docMk/>
          <pc:sldMk cId="3750809582" sldId="2147476292"/>
        </pc:sldMkLst>
      </pc:sldChg>
      <pc:sldChg chg="del">
        <pc:chgData name="Tường SKHĐT" userId="ab9568c39a88b08a" providerId="LiveId" clId="{C6E472F8-41AD-497C-898C-D43EFA5220BA}" dt="2024-05-30T06:31:29.659" v="199" actId="2696"/>
        <pc:sldMkLst>
          <pc:docMk/>
          <pc:sldMk cId="1622498757" sldId="2147476293"/>
        </pc:sldMkLst>
      </pc:sldChg>
      <pc:sldChg chg="del">
        <pc:chgData name="Tường SKHĐT" userId="ab9568c39a88b08a" providerId="LiveId" clId="{C6E472F8-41AD-497C-898C-D43EFA5220BA}" dt="2024-05-30T06:31:29.659" v="199" actId="2696"/>
        <pc:sldMkLst>
          <pc:docMk/>
          <pc:sldMk cId="2878178469" sldId="2147476294"/>
        </pc:sldMkLst>
      </pc:sldChg>
      <pc:sldChg chg="del">
        <pc:chgData name="Tường SKHĐT" userId="ab9568c39a88b08a" providerId="LiveId" clId="{C6E472F8-41AD-497C-898C-D43EFA5220BA}" dt="2024-05-30T06:31:29.659" v="199" actId="2696"/>
        <pc:sldMkLst>
          <pc:docMk/>
          <pc:sldMk cId="3597625721" sldId="2147476295"/>
        </pc:sldMkLst>
      </pc:sldChg>
      <pc:sldChg chg="del">
        <pc:chgData name="Tường SKHĐT" userId="ab9568c39a88b08a" providerId="LiveId" clId="{C6E472F8-41AD-497C-898C-D43EFA5220BA}" dt="2024-05-30T06:31:29.659" v="199" actId="2696"/>
        <pc:sldMkLst>
          <pc:docMk/>
          <pc:sldMk cId="3503445169" sldId="2147476296"/>
        </pc:sldMkLst>
      </pc:sldChg>
      <pc:sldChg chg="del">
        <pc:chgData name="Tường SKHĐT" userId="ab9568c39a88b08a" providerId="LiveId" clId="{C6E472F8-41AD-497C-898C-D43EFA5220BA}" dt="2024-05-30T06:31:29.659" v="199" actId="2696"/>
        <pc:sldMkLst>
          <pc:docMk/>
          <pc:sldMk cId="57984394" sldId="2147476297"/>
        </pc:sldMkLst>
      </pc:sldChg>
      <pc:sldChg chg="del">
        <pc:chgData name="Tường SKHĐT" userId="ab9568c39a88b08a" providerId="LiveId" clId="{C6E472F8-41AD-497C-898C-D43EFA5220BA}" dt="2024-05-30T06:31:29.659" v="199" actId="2696"/>
        <pc:sldMkLst>
          <pc:docMk/>
          <pc:sldMk cId="1396951847" sldId="2147476299"/>
        </pc:sldMkLst>
      </pc:sldChg>
      <pc:sldChg chg="del">
        <pc:chgData name="Tường SKHĐT" userId="ab9568c39a88b08a" providerId="LiveId" clId="{C6E472F8-41AD-497C-898C-D43EFA5220BA}" dt="2024-05-30T06:31:29.659" v="199" actId="2696"/>
        <pc:sldMkLst>
          <pc:docMk/>
          <pc:sldMk cId="2109460124" sldId="2147476300"/>
        </pc:sldMkLst>
      </pc:sldChg>
      <pc:sldChg chg="del">
        <pc:chgData name="Tường SKHĐT" userId="ab9568c39a88b08a" providerId="LiveId" clId="{C6E472F8-41AD-497C-898C-D43EFA5220BA}" dt="2024-05-30T06:31:29.659" v="199" actId="2696"/>
        <pc:sldMkLst>
          <pc:docMk/>
          <pc:sldMk cId="167876669" sldId="2147476301"/>
        </pc:sldMkLst>
      </pc:sldChg>
      <pc:sldChg chg="modSp mod">
        <pc:chgData name="Tường SKHĐT" userId="ab9568c39a88b08a" providerId="LiveId" clId="{C6E472F8-41AD-497C-898C-D43EFA5220BA}" dt="2024-05-30T06:32:17.641" v="257" actId="20577"/>
        <pc:sldMkLst>
          <pc:docMk/>
          <pc:sldMk cId="3671866131" sldId="2147476307"/>
        </pc:sldMkLst>
        <pc:graphicFrameChg chg="modGraphic">
          <ac:chgData name="Tường SKHĐT" userId="ab9568c39a88b08a" providerId="LiveId" clId="{C6E472F8-41AD-497C-898C-D43EFA5220BA}" dt="2024-05-30T06:32:17.641" v="257" actId="20577"/>
          <ac:graphicFrameMkLst>
            <pc:docMk/>
            <pc:sldMk cId="3671866131" sldId="2147476307"/>
            <ac:graphicFrameMk id="7" creationId="{44DF5160-FAD9-6BB3-47D7-3D885B32156A}"/>
          </ac:graphicFrameMkLst>
        </pc:graphicFrameChg>
      </pc:sldChg>
      <pc:sldChg chg="modSp mod">
        <pc:chgData name="Tường SKHĐT" userId="ab9568c39a88b08a" providerId="LiveId" clId="{C6E472F8-41AD-497C-898C-D43EFA5220BA}" dt="2024-05-30T06:32:46.401" v="269"/>
        <pc:sldMkLst>
          <pc:docMk/>
          <pc:sldMk cId="3507308410" sldId="2147476308"/>
        </pc:sldMkLst>
        <pc:graphicFrameChg chg="mod modGraphic">
          <ac:chgData name="Tường SKHĐT" userId="ab9568c39a88b08a" providerId="LiveId" clId="{C6E472F8-41AD-497C-898C-D43EFA5220BA}" dt="2024-05-30T06:32:46.401" v="269"/>
          <ac:graphicFrameMkLst>
            <pc:docMk/>
            <pc:sldMk cId="3507308410" sldId="2147476308"/>
            <ac:graphicFrameMk id="2" creationId="{31E293B0-03EB-1126-CC36-0FB46D860D19}"/>
          </ac:graphicFrameMkLst>
        </pc:graphicFrameChg>
      </pc:sldChg>
      <pc:sldChg chg="modSp mod">
        <pc:chgData name="Tường SKHĐT" userId="ab9568c39a88b08a" providerId="LiveId" clId="{C6E472F8-41AD-497C-898C-D43EFA5220BA}" dt="2024-05-30T06:32:32.188" v="263" actId="20577"/>
        <pc:sldMkLst>
          <pc:docMk/>
          <pc:sldMk cId="2708796945" sldId="2147476309"/>
        </pc:sldMkLst>
        <pc:graphicFrameChg chg="mod modGraphic">
          <ac:chgData name="Tường SKHĐT" userId="ab9568c39a88b08a" providerId="LiveId" clId="{C6E472F8-41AD-497C-898C-D43EFA5220BA}" dt="2024-05-30T06:32:32.188" v="263" actId="20577"/>
          <ac:graphicFrameMkLst>
            <pc:docMk/>
            <pc:sldMk cId="2708796945" sldId="2147476309"/>
            <ac:graphicFrameMk id="2" creationId="{A71EE609-E73A-BAEF-94F0-790BCB3668E1}"/>
          </ac:graphicFrameMkLst>
        </pc:graphicFrameChg>
      </pc:sldChg>
      <pc:sldChg chg="del">
        <pc:chgData name="Tường SKHĐT" userId="ab9568c39a88b08a" providerId="LiveId" clId="{C6E472F8-41AD-497C-898C-D43EFA5220BA}" dt="2024-05-30T06:33:05.972" v="270" actId="2696"/>
        <pc:sldMkLst>
          <pc:docMk/>
          <pc:sldMk cId="2459833446" sldId="2147476310"/>
        </pc:sldMkLst>
      </pc:sldChg>
      <pc:sldChg chg="del">
        <pc:chgData name="Tường SKHĐT" userId="ab9568c39a88b08a" providerId="LiveId" clId="{C6E472F8-41AD-497C-898C-D43EFA5220BA}" dt="2024-05-30T06:31:29.659" v="199" actId="2696"/>
        <pc:sldMkLst>
          <pc:docMk/>
          <pc:sldMk cId="2103619683" sldId="2147476314"/>
        </pc:sldMkLst>
      </pc:sldChg>
      <pc:sldChg chg="add del">
        <pc:chgData name="Tường SKHĐT" userId="ab9568c39a88b08a" providerId="LiveId" clId="{C6E472F8-41AD-497C-898C-D43EFA5220BA}" dt="2024-05-30T06:36:46.111" v="314" actId="2696"/>
        <pc:sldMkLst>
          <pc:docMk/>
          <pc:sldMk cId="1011041543" sldId="2147476316"/>
        </pc:sldMkLst>
      </pc:sldChg>
      <pc:sldChg chg="add del">
        <pc:chgData name="Tường SKHĐT" userId="ab9568c39a88b08a" providerId="LiveId" clId="{C6E472F8-41AD-497C-898C-D43EFA5220BA}" dt="2024-05-30T06:50:02.735" v="338" actId="2696"/>
        <pc:sldMkLst>
          <pc:docMk/>
          <pc:sldMk cId="1062573517" sldId="2147476316"/>
        </pc:sldMkLst>
      </pc:sldChg>
      <pc:sldChg chg="add del">
        <pc:chgData name="Tường SKHĐT" userId="ab9568c39a88b08a" providerId="LiveId" clId="{C6E472F8-41AD-497C-898C-D43EFA5220BA}" dt="2024-05-30T06:38:31.405" v="333" actId="2696"/>
        <pc:sldMkLst>
          <pc:docMk/>
          <pc:sldMk cId="4244487325" sldId="2147476317"/>
        </pc:sldMkLst>
      </pc:sldChg>
      <pc:sldMasterChg chg="delSldLayout">
        <pc:chgData name="Tường SKHĐT" userId="ab9568c39a88b08a" providerId="LiveId" clId="{C6E472F8-41AD-497C-898C-D43EFA5220BA}" dt="2024-05-30T06:22:28.644" v="109" actId="2696"/>
        <pc:sldMasterMkLst>
          <pc:docMk/>
          <pc:sldMasterMk cId="2420206097" sldId="2147483648"/>
        </pc:sldMasterMkLst>
        <pc:sldLayoutChg chg="del">
          <pc:chgData name="Tường SKHĐT" userId="ab9568c39a88b08a" providerId="LiveId" clId="{C6E472F8-41AD-497C-898C-D43EFA5220BA}" dt="2024-05-30T06:22:28.644" v="109" actId="2696"/>
          <pc:sldLayoutMkLst>
            <pc:docMk/>
            <pc:sldMasterMk cId="2420206097" sldId="2147483648"/>
            <pc:sldLayoutMk cId="3434315843" sldId="2147483944"/>
          </pc:sldLayoutMkLst>
        </pc:sldLayoutChg>
      </pc:sldMasterChg>
    </pc:docChg>
  </pc:docChgLst>
  <pc:docChgLst>
    <pc:chgData name="Tường SKHĐT" userId="ab9568c39a88b08a" providerId="LiveId" clId="{0505E4C4-695F-4AF5-848C-B4FA3FCFDA7D}"/>
    <pc:docChg chg="custSel addSld delSld modSld">
      <pc:chgData name="Tường SKHĐT" userId="ab9568c39a88b08a" providerId="LiveId" clId="{0505E4C4-695F-4AF5-848C-B4FA3FCFDA7D}" dt="2023-10-30T08:43:08.762" v="15" actId="2696"/>
      <pc:docMkLst>
        <pc:docMk/>
      </pc:docMkLst>
      <pc:sldChg chg="addSp delSp modSp del mod">
        <pc:chgData name="Tường SKHĐT" userId="ab9568c39a88b08a" providerId="LiveId" clId="{0505E4C4-695F-4AF5-848C-B4FA3FCFDA7D}" dt="2023-10-30T08:43:08.762" v="15" actId="2696"/>
        <pc:sldMkLst>
          <pc:docMk/>
          <pc:sldMk cId="3490335083" sldId="2147474059"/>
        </pc:sldMkLst>
        <pc:spChg chg="mod">
          <ac:chgData name="Tường SKHĐT" userId="ab9568c39a88b08a" providerId="LiveId" clId="{0505E4C4-695F-4AF5-848C-B4FA3FCFDA7D}" dt="2023-10-30T08:40:09.337" v="12" actId="14100"/>
          <ac:spMkLst>
            <pc:docMk/>
            <pc:sldMk cId="3490335083" sldId="2147474059"/>
            <ac:spMk id="6" creationId="{A85F470C-AAF0-5553-4098-47B34FA14FAE}"/>
          </ac:spMkLst>
        </pc:spChg>
        <pc:spChg chg="del">
          <ac:chgData name="Tường SKHĐT" userId="ab9568c39a88b08a" providerId="LiveId" clId="{0505E4C4-695F-4AF5-848C-B4FA3FCFDA7D}" dt="2023-10-30T08:40:13.190" v="13" actId="21"/>
          <ac:spMkLst>
            <pc:docMk/>
            <pc:sldMk cId="3490335083" sldId="2147474059"/>
            <ac:spMk id="7" creationId="{09A49747-9FC3-FA8E-C272-2DDCC1FC621D}"/>
          </ac:spMkLst>
        </pc:spChg>
        <pc:spChg chg="mod">
          <ac:chgData name="Tường SKHĐT" userId="ab9568c39a88b08a" providerId="LiveId" clId="{0505E4C4-695F-4AF5-848C-B4FA3FCFDA7D}" dt="2023-10-30T08:39:12.385" v="5"/>
          <ac:spMkLst>
            <pc:docMk/>
            <pc:sldMk cId="3490335083" sldId="2147474059"/>
            <ac:spMk id="11" creationId="{5767A6A5-7260-D229-7E01-7CD5290C3492}"/>
          </ac:spMkLst>
        </pc:spChg>
        <pc:spChg chg="mod">
          <ac:chgData name="Tường SKHĐT" userId="ab9568c39a88b08a" providerId="LiveId" clId="{0505E4C4-695F-4AF5-848C-B4FA3FCFDA7D}" dt="2023-10-30T08:39:12.385" v="5"/>
          <ac:spMkLst>
            <pc:docMk/>
            <pc:sldMk cId="3490335083" sldId="2147474059"/>
            <ac:spMk id="12" creationId="{FA0D0AA7-3123-45F6-498D-4F4AB37ECFF9}"/>
          </ac:spMkLst>
        </pc:spChg>
        <pc:grpChg chg="add mod">
          <ac:chgData name="Tường SKHĐT" userId="ab9568c39a88b08a" providerId="LiveId" clId="{0505E4C4-695F-4AF5-848C-B4FA3FCFDA7D}" dt="2023-10-30T08:39:12.385" v="5"/>
          <ac:grpSpMkLst>
            <pc:docMk/>
            <pc:sldMk cId="3490335083" sldId="2147474059"/>
            <ac:grpSpMk id="9" creationId="{E1E2524E-D903-98F5-1279-E87D7A305580}"/>
          </ac:grpSpMkLst>
        </pc:grpChg>
        <pc:graphicFrameChg chg="add del mod">
          <ac:chgData name="Tường SKHĐT" userId="ab9568c39a88b08a" providerId="LiveId" clId="{0505E4C4-695F-4AF5-848C-B4FA3FCFDA7D}" dt="2023-10-30T08:38:53.459" v="1"/>
          <ac:graphicFrameMkLst>
            <pc:docMk/>
            <pc:sldMk cId="3490335083" sldId="2147474059"/>
            <ac:graphicFrameMk id="2" creationId="{8E0E9946-CEAA-5DDB-5899-F5F7DD60F330}"/>
          </ac:graphicFrameMkLst>
        </pc:graphicFrameChg>
        <pc:graphicFrameChg chg="del">
          <ac:chgData name="Tường SKHĐT" userId="ab9568c39a88b08a" providerId="LiveId" clId="{0505E4C4-695F-4AF5-848C-B4FA3FCFDA7D}" dt="2023-10-30T08:38:58.600" v="3" actId="21"/>
          <ac:graphicFrameMkLst>
            <pc:docMk/>
            <pc:sldMk cId="3490335083" sldId="2147474059"/>
            <ac:graphicFrameMk id="5" creationId="{88A71D02-77FC-5BA7-E388-A55DD51C269E}"/>
          </ac:graphicFrameMkLst>
        </pc:graphicFrameChg>
        <pc:picChg chg="add mod">
          <ac:chgData name="Tường SKHĐT" userId="ab9568c39a88b08a" providerId="LiveId" clId="{0505E4C4-695F-4AF5-848C-B4FA3FCFDA7D}" dt="2023-10-30T08:39:02.019" v="4"/>
          <ac:picMkLst>
            <pc:docMk/>
            <pc:sldMk cId="3490335083" sldId="2147474059"/>
            <ac:picMk id="3" creationId="{27B9D845-441B-CB9E-9BFB-E35C0072B01C}"/>
          </ac:picMkLst>
        </pc:picChg>
        <pc:picChg chg="add mod">
          <ac:chgData name="Tường SKHĐT" userId="ab9568c39a88b08a" providerId="LiveId" clId="{0505E4C4-695F-4AF5-848C-B4FA3FCFDA7D}" dt="2023-10-30T08:39:16.398" v="6" actId="14100"/>
          <ac:picMkLst>
            <pc:docMk/>
            <pc:sldMk cId="3490335083" sldId="2147474059"/>
            <ac:picMk id="4" creationId="{E52208DF-8F9C-9C6F-6006-B635A5843E17}"/>
          </ac:picMkLst>
        </pc:picChg>
        <pc:picChg chg="mod">
          <ac:chgData name="Tường SKHĐT" userId="ab9568c39a88b08a" providerId="LiveId" clId="{0505E4C4-695F-4AF5-848C-B4FA3FCFDA7D}" dt="2023-10-30T08:39:12.385" v="5"/>
          <ac:picMkLst>
            <pc:docMk/>
            <pc:sldMk cId="3490335083" sldId="2147474059"/>
            <ac:picMk id="10" creationId="{A71A3E5D-8022-1435-C986-BD26C224FD86}"/>
          </ac:picMkLst>
        </pc:picChg>
      </pc:sldChg>
      <pc:sldChg chg="add del">
        <pc:chgData name="Tường SKHĐT" userId="ab9568c39a88b08a" providerId="LiveId" clId="{0505E4C4-695F-4AF5-848C-B4FA3FCFDA7D}" dt="2023-10-30T08:43:03.179" v="14"/>
        <pc:sldMkLst>
          <pc:docMk/>
          <pc:sldMk cId="1172297821" sldId="2147474060"/>
        </pc:sldMkLst>
      </pc:sldChg>
      <pc:sldChg chg="add del">
        <pc:chgData name="Tường SKHĐT" userId="ab9568c39a88b08a" providerId="LiveId" clId="{0505E4C4-695F-4AF5-848C-B4FA3FCFDA7D}" dt="2023-10-30T08:39:38.634" v="7" actId="2696"/>
        <pc:sldMkLst>
          <pc:docMk/>
          <pc:sldMk cId="817683448" sldId="2147474063"/>
        </pc:sldMkLst>
      </pc:sldChg>
      <pc:sldChg chg="add">
        <pc:chgData name="Tường SKHĐT" userId="ab9568c39a88b08a" providerId="LiveId" clId="{0505E4C4-695F-4AF5-848C-B4FA3FCFDA7D}" dt="2023-10-30T08:43:03.179" v="14"/>
        <pc:sldMkLst>
          <pc:docMk/>
          <pc:sldMk cId="3194071944" sldId="2147474063"/>
        </pc:sldMkLst>
      </pc:sldChg>
    </pc:docChg>
  </pc:docChgLst>
  <pc:docChgLst>
    <pc:chgData name="Tường SKHĐT" userId="ab9568c39a88b08a" providerId="LiveId" clId="{CA6A4C79-D117-4466-ABEA-3FB005704BED}"/>
    <pc:docChg chg="undo custSel addSld modSld">
      <pc:chgData name="Tường SKHĐT" userId="ab9568c39a88b08a" providerId="LiveId" clId="{CA6A4C79-D117-4466-ABEA-3FB005704BED}" dt="2024-04-01T04:49:31.816" v="375" actId="1076"/>
      <pc:docMkLst>
        <pc:docMk/>
      </pc:docMkLst>
      <pc:sldChg chg="delSp modSp mod">
        <pc:chgData name="Tường SKHĐT" userId="ab9568c39a88b08a" providerId="LiveId" clId="{CA6A4C79-D117-4466-ABEA-3FB005704BED}" dt="2024-04-01T04:49:31.816" v="375" actId="1076"/>
        <pc:sldMkLst>
          <pc:docMk/>
          <pc:sldMk cId="1957643202" sldId="2147473838"/>
        </pc:sldMkLst>
        <pc:spChg chg="mod">
          <ac:chgData name="Tường SKHĐT" userId="ab9568c39a88b08a" providerId="LiveId" clId="{CA6A4C79-D117-4466-ABEA-3FB005704BED}" dt="2024-04-01T03:24:20.524" v="142" actId="1076"/>
          <ac:spMkLst>
            <pc:docMk/>
            <pc:sldMk cId="1957643202" sldId="2147473838"/>
            <ac:spMk id="4" creationId="{F2F47907-BFA6-9C9C-7410-0773243570E0}"/>
          </ac:spMkLst>
        </pc:spChg>
        <pc:spChg chg="mod">
          <ac:chgData name="Tường SKHĐT" userId="ab9568c39a88b08a" providerId="LiveId" clId="{CA6A4C79-D117-4466-ABEA-3FB005704BED}" dt="2024-04-01T03:24:21.042" v="143" actId="1076"/>
          <ac:spMkLst>
            <pc:docMk/>
            <pc:sldMk cId="1957643202" sldId="2147473838"/>
            <ac:spMk id="5" creationId="{85B0C6AB-4906-5932-12D4-5FAF7DC72C97}"/>
          </ac:spMkLst>
        </pc:spChg>
        <pc:graphicFrameChg chg="del mod modGraphic">
          <ac:chgData name="Tường SKHĐT" userId="ab9568c39a88b08a" providerId="LiveId" clId="{CA6A4C79-D117-4466-ABEA-3FB005704BED}" dt="2024-04-01T04:48:18.434" v="359" actId="21"/>
          <ac:graphicFrameMkLst>
            <pc:docMk/>
            <pc:sldMk cId="1957643202" sldId="2147473838"/>
            <ac:graphicFrameMk id="2" creationId="{64F99052-5F91-8A66-1BD1-BD94E19348F6}"/>
          </ac:graphicFrameMkLst>
        </pc:graphicFrameChg>
        <pc:graphicFrameChg chg="mod modGraphic">
          <ac:chgData name="Tường SKHĐT" userId="ab9568c39a88b08a" providerId="LiveId" clId="{CA6A4C79-D117-4466-ABEA-3FB005704BED}" dt="2024-04-01T04:49:31.816" v="375" actId="1076"/>
          <ac:graphicFrameMkLst>
            <pc:docMk/>
            <pc:sldMk cId="1957643202" sldId="2147473838"/>
            <ac:graphicFrameMk id="6" creationId="{0AE21BDB-4AF1-F41D-08E5-AA23A63830D9}"/>
          </ac:graphicFrameMkLst>
        </pc:graphicFrameChg>
      </pc:sldChg>
      <pc:sldChg chg="modSp mod">
        <pc:chgData name="Tường SKHĐT" userId="ab9568c39a88b08a" providerId="LiveId" clId="{CA6A4C79-D117-4466-ABEA-3FB005704BED}" dt="2024-04-01T03:03:46.109" v="121" actId="14100"/>
        <pc:sldMkLst>
          <pc:docMk/>
          <pc:sldMk cId="1429449759" sldId="2147474098"/>
        </pc:sldMkLst>
        <pc:graphicFrameChg chg="mod">
          <ac:chgData name="Tường SKHĐT" userId="ab9568c39a88b08a" providerId="LiveId" clId="{CA6A4C79-D117-4466-ABEA-3FB005704BED}" dt="2024-04-01T03:03:46.109" v="121" actId="14100"/>
          <ac:graphicFrameMkLst>
            <pc:docMk/>
            <pc:sldMk cId="1429449759" sldId="2147474098"/>
            <ac:graphicFrameMk id="3" creationId="{AC50B9E8-9F8A-748E-E089-8C267AD34C30}"/>
          </ac:graphicFrameMkLst>
        </pc:graphicFrameChg>
      </pc:sldChg>
      <pc:sldChg chg="addSp delSp modSp mod">
        <pc:chgData name="Tường SKHĐT" userId="ab9568c39a88b08a" providerId="LiveId" clId="{CA6A4C79-D117-4466-ABEA-3FB005704BED}" dt="2024-04-01T02:43:54.884" v="117" actId="21"/>
        <pc:sldMkLst>
          <pc:docMk/>
          <pc:sldMk cId="2625301549" sldId="2147474109"/>
        </pc:sldMkLst>
        <pc:picChg chg="add del mod">
          <ac:chgData name="Tường SKHĐT" userId="ab9568c39a88b08a" providerId="LiveId" clId="{CA6A4C79-D117-4466-ABEA-3FB005704BED}" dt="2024-04-01T02:43:54.884" v="117" actId="21"/>
          <ac:picMkLst>
            <pc:docMk/>
            <pc:sldMk cId="2625301549" sldId="2147474109"/>
            <ac:picMk id="11" creationId="{793F205E-9983-F518-29B5-D42C4E10C7C7}"/>
          </ac:picMkLst>
        </pc:picChg>
      </pc:sldChg>
      <pc:sldChg chg="modSp mod">
        <pc:chgData name="Tường SKHĐT" userId="ab9568c39a88b08a" providerId="LiveId" clId="{CA6A4C79-D117-4466-ABEA-3FB005704BED}" dt="2024-04-01T04:35:23.565" v="347" actId="108"/>
        <pc:sldMkLst>
          <pc:docMk/>
          <pc:sldMk cId="3584243345" sldId="2147476276"/>
        </pc:sldMkLst>
        <pc:graphicFrameChg chg="mod">
          <ac:chgData name="Tường SKHĐT" userId="ab9568c39a88b08a" providerId="LiveId" clId="{CA6A4C79-D117-4466-ABEA-3FB005704BED}" dt="2024-04-01T04:33:33.523" v="342" actId="20577"/>
          <ac:graphicFrameMkLst>
            <pc:docMk/>
            <pc:sldMk cId="3584243345" sldId="2147476276"/>
            <ac:graphicFrameMk id="3" creationId="{77C304BC-B761-D937-BB65-102E36B08BE7}"/>
          </ac:graphicFrameMkLst>
        </pc:graphicFrameChg>
        <pc:graphicFrameChg chg="mod modGraphic">
          <ac:chgData name="Tường SKHĐT" userId="ab9568c39a88b08a" providerId="LiveId" clId="{CA6A4C79-D117-4466-ABEA-3FB005704BED}" dt="2024-04-01T04:35:23.565" v="347" actId="108"/>
          <ac:graphicFrameMkLst>
            <pc:docMk/>
            <pc:sldMk cId="3584243345" sldId="2147476276"/>
            <ac:graphicFrameMk id="4" creationId="{9A682E59-E179-2A58-D3F5-0E52C56EEFF2}"/>
          </ac:graphicFrameMkLst>
        </pc:graphicFrameChg>
        <pc:graphicFrameChg chg="modGraphic">
          <ac:chgData name="Tường SKHĐT" userId="ab9568c39a88b08a" providerId="LiveId" clId="{CA6A4C79-D117-4466-ABEA-3FB005704BED}" dt="2024-04-01T04:33:14.928" v="330" actId="20577"/>
          <ac:graphicFrameMkLst>
            <pc:docMk/>
            <pc:sldMk cId="3584243345" sldId="2147476276"/>
            <ac:graphicFrameMk id="5" creationId="{E3B54D4E-9060-A065-8F3C-A3C6520B4F8F}"/>
          </ac:graphicFrameMkLst>
        </pc:graphicFrameChg>
      </pc:sldChg>
      <pc:sldChg chg="delSp modSp mod">
        <pc:chgData name="Tường SKHĐT" userId="ab9568c39a88b08a" providerId="LiveId" clId="{CA6A4C79-D117-4466-ABEA-3FB005704BED}" dt="2024-04-01T04:27:23.437" v="198" actId="1076"/>
        <pc:sldMkLst>
          <pc:docMk/>
          <pc:sldMk cId="1148494934" sldId="2147476289"/>
        </pc:sldMkLst>
        <pc:graphicFrameChg chg="del mod modGraphic">
          <ac:chgData name="Tường SKHĐT" userId="ab9568c39a88b08a" providerId="LiveId" clId="{CA6A4C79-D117-4466-ABEA-3FB005704BED}" dt="2024-04-01T04:26:45.615" v="191" actId="21"/>
          <ac:graphicFrameMkLst>
            <pc:docMk/>
            <pc:sldMk cId="1148494934" sldId="2147476289"/>
            <ac:graphicFrameMk id="2" creationId="{BAD8441A-4385-B3D1-889C-A788AAD834E3}"/>
          </ac:graphicFrameMkLst>
        </pc:graphicFrameChg>
        <pc:graphicFrameChg chg="del">
          <ac:chgData name="Tường SKHĐT" userId="ab9568c39a88b08a" providerId="LiveId" clId="{CA6A4C79-D117-4466-ABEA-3FB005704BED}" dt="2024-04-01T02:31:27.777" v="0" actId="21"/>
          <ac:graphicFrameMkLst>
            <pc:docMk/>
            <pc:sldMk cId="1148494934" sldId="2147476289"/>
            <ac:graphicFrameMk id="3" creationId="{0FE630EF-2124-908B-A896-73EAA40057FC}"/>
          </ac:graphicFrameMkLst>
        </pc:graphicFrameChg>
        <pc:graphicFrameChg chg="mod modGraphic">
          <ac:chgData name="Tường SKHĐT" userId="ab9568c39a88b08a" providerId="LiveId" clId="{CA6A4C79-D117-4466-ABEA-3FB005704BED}" dt="2024-04-01T04:27:23.437" v="198" actId="1076"/>
          <ac:graphicFrameMkLst>
            <pc:docMk/>
            <pc:sldMk cId="1148494934" sldId="2147476289"/>
            <ac:graphicFrameMk id="3" creationId="{769088AA-21D0-4CE2-08BB-C8A4B92A81F2}"/>
          </ac:graphicFrameMkLst>
        </pc:graphicFrameChg>
      </pc:sldChg>
      <pc:sldChg chg="delSp modSp mod">
        <pc:chgData name="Tường SKHĐT" userId="ab9568c39a88b08a" providerId="LiveId" clId="{CA6A4C79-D117-4466-ABEA-3FB005704BED}" dt="2024-04-01T04:23:23.554" v="190" actId="20577"/>
        <pc:sldMkLst>
          <pc:docMk/>
          <pc:sldMk cId="688313979" sldId="2147476290"/>
        </pc:sldMkLst>
        <pc:graphicFrameChg chg="del">
          <ac:chgData name="Tường SKHĐT" userId="ab9568c39a88b08a" providerId="LiveId" clId="{CA6A4C79-D117-4466-ABEA-3FB005704BED}" dt="2024-04-01T02:32:49.844" v="23" actId="21"/>
          <ac:graphicFrameMkLst>
            <pc:docMk/>
            <pc:sldMk cId="688313979" sldId="2147476290"/>
            <ac:graphicFrameMk id="2" creationId="{E83254D6-EAE1-924D-F06A-22DEB92A3D1C}"/>
          </ac:graphicFrameMkLst>
        </pc:graphicFrameChg>
        <pc:graphicFrameChg chg="mod modGraphic">
          <ac:chgData name="Tường SKHĐT" userId="ab9568c39a88b08a" providerId="LiveId" clId="{CA6A4C79-D117-4466-ABEA-3FB005704BED}" dt="2024-04-01T04:23:23.554" v="190" actId="20577"/>
          <ac:graphicFrameMkLst>
            <pc:docMk/>
            <pc:sldMk cId="688313979" sldId="2147476290"/>
            <ac:graphicFrameMk id="3" creationId="{46012D10-E0AB-6CFB-5133-01CEEB25A586}"/>
          </ac:graphicFrameMkLst>
        </pc:graphicFrameChg>
      </pc:sldChg>
      <pc:sldChg chg="delSp modSp mod">
        <pc:chgData name="Tường SKHĐT" userId="ab9568c39a88b08a" providerId="LiveId" clId="{CA6A4C79-D117-4466-ABEA-3FB005704BED}" dt="2024-04-01T02:38:45.909" v="76" actId="121"/>
        <pc:sldMkLst>
          <pc:docMk/>
          <pc:sldMk cId="3750809582" sldId="2147476292"/>
        </pc:sldMkLst>
        <pc:graphicFrameChg chg="del">
          <ac:chgData name="Tường SKHĐT" userId="ab9568c39a88b08a" providerId="LiveId" clId="{CA6A4C79-D117-4466-ABEA-3FB005704BED}" dt="2024-04-01T02:33:04.320" v="27" actId="21"/>
          <ac:graphicFrameMkLst>
            <pc:docMk/>
            <pc:sldMk cId="3750809582" sldId="2147476292"/>
            <ac:graphicFrameMk id="2" creationId="{05429186-86FE-626E-F0AB-3A5E17F88997}"/>
          </ac:graphicFrameMkLst>
        </pc:graphicFrameChg>
        <pc:graphicFrameChg chg="mod modGraphic">
          <ac:chgData name="Tường SKHĐT" userId="ab9568c39a88b08a" providerId="LiveId" clId="{CA6A4C79-D117-4466-ABEA-3FB005704BED}" dt="2024-04-01T02:38:45.909" v="76" actId="121"/>
          <ac:graphicFrameMkLst>
            <pc:docMk/>
            <pc:sldMk cId="3750809582" sldId="2147476292"/>
            <ac:graphicFrameMk id="3" creationId="{C864B965-FE7B-6C75-98D3-101AD5A751D3}"/>
          </ac:graphicFrameMkLst>
        </pc:graphicFrameChg>
      </pc:sldChg>
      <pc:sldChg chg="delSp modSp mod">
        <pc:chgData name="Tường SKHĐT" userId="ab9568c39a88b08a" providerId="LiveId" clId="{CA6A4C79-D117-4466-ABEA-3FB005704BED}" dt="2024-04-01T02:42:19.113" v="112" actId="1076"/>
        <pc:sldMkLst>
          <pc:docMk/>
          <pc:sldMk cId="1622498757" sldId="2147476293"/>
        </pc:sldMkLst>
        <pc:graphicFrameChg chg="mod modGraphic">
          <ac:chgData name="Tường SKHĐT" userId="ab9568c39a88b08a" providerId="LiveId" clId="{CA6A4C79-D117-4466-ABEA-3FB005704BED}" dt="2024-04-01T02:42:19.113" v="112" actId="1076"/>
          <ac:graphicFrameMkLst>
            <pc:docMk/>
            <pc:sldMk cId="1622498757" sldId="2147476293"/>
            <ac:graphicFrameMk id="2" creationId="{52B417EC-48C0-BE0E-D2F0-9893CF18F79E}"/>
          </ac:graphicFrameMkLst>
        </pc:graphicFrameChg>
        <pc:graphicFrameChg chg="del">
          <ac:chgData name="Tường SKHĐT" userId="ab9568c39a88b08a" providerId="LiveId" clId="{CA6A4C79-D117-4466-ABEA-3FB005704BED}" dt="2024-04-01T02:33:15.890" v="31" actId="21"/>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CA6A4C79-D117-4466-ABEA-3FB005704BED}" dt="2024-04-01T03:11:26.445" v="127" actId="122"/>
        <pc:sldMkLst>
          <pc:docMk/>
          <pc:sldMk cId="2878178469" sldId="2147476294"/>
        </pc:sldMkLst>
        <pc:graphicFrameChg chg="del">
          <ac:chgData name="Tường SKHĐT" userId="ab9568c39a88b08a" providerId="LiveId" clId="{CA6A4C79-D117-4466-ABEA-3FB005704BED}" dt="2024-04-01T02:32:46.791" v="22" actId="21"/>
          <ac:graphicFrameMkLst>
            <pc:docMk/>
            <pc:sldMk cId="2878178469" sldId="2147476294"/>
            <ac:graphicFrameMk id="2" creationId="{8095223A-390D-26BF-D792-22AA3FE00931}"/>
          </ac:graphicFrameMkLst>
        </pc:graphicFrameChg>
        <pc:graphicFrameChg chg="mod modGraphic">
          <ac:chgData name="Tường SKHĐT" userId="ab9568c39a88b08a" providerId="LiveId" clId="{CA6A4C79-D117-4466-ABEA-3FB005704BED}" dt="2024-04-01T03:11:26.445" v="127" actId="122"/>
          <ac:graphicFrameMkLst>
            <pc:docMk/>
            <pc:sldMk cId="2878178469" sldId="2147476294"/>
            <ac:graphicFrameMk id="3" creationId="{DE30DFA6-7ED6-8A43-6DF4-DFFF021A2E22}"/>
          </ac:graphicFrameMkLst>
        </pc:graphicFrameChg>
      </pc:sldChg>
      <pc:sldChg chg="delSp modSp mod">
        <pc:chgData name="Tường SKHĐT" userId="ab9568c39a88b08a" providerId="LiveId" clId="{CA6A4C79-D117-4466-ABEA-3FB005704BED}" dt="2024-04-01T02:35:58.129" v="53" actId="6549"/>
        <pc:sldMkLst>
          <pc:docMk/>
          <pc:sldMk cId="3597625721" sldId="2147476295"/>
        </pc:sldMkLst>
        <pc:graphicFrameChg chg="mod modGraphic">
          <ac:chgData name="Tường SKHĐT" userId="ab9568c39a88b08a" providerId="LiveId" clId="{CA6A4C79-D117-4466-ABEA-3FB005704BED}" dt="2024-04-01T02:35:58.129" v="53" actId="6549"/>
          <ac:graphicFrameMkLst>
            <pc:docMk/>
            <pc:sldMk cId="3597625721" sldId="2147476295"/>
            <ac:graphicFrameMk id="2" creationId="{290064A0-B4EB-0485-81B9-FB0C3369B730}"/>
          </ac:graphicFrameMkLst>
        </pc:graphicFrameChg>
        <pc:graphicFrameChg chg="del">
          <ac:chgData name="Tường SKHĐT" userId="ab9568c39a88b08a" providerId="LiveId" clId="{CA6A4C79-D117-4466-ABEA-3FB005704BED}" dt="2024-04-01T02:32:53.093" v="24" actId="21"/>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CA6A4C79-D117-4466-ABEA-3FB005704BED}" dt="2024-04-01T02:37:09.965" v="60" actId="1076"/>
        <pc:sldMkLst>
          <pc:docMk/>
          <pc:sldMk cId="3503445169" sldId="2147476296"/>
        </pc:sldMkLst>
        <pc:graphicFrameChg chg="mod modGraphic">
          <ac:chgData name="Tường SKHĐT" userId="ab9568c39a88b08a" providerId="LiveId" clId="{CA6A4C79-D117-4466-ABEA-3FB005704BED}" dt="2024-04-01T02:37:09.965" v="60" actId="1076"/>
          <ac:graphicFrameMkLst>
            <pc:docMk/>
            <pc:sldMk cId="3503445169" sldId="2147476296"/>
            <ac:graphicFrameMk id="2" creationId="{63B64B00-9B3D-C118-3447-A40F4BC26D40}"/>
          </ac:graphicFrameMkLst>
        </pc:graphicFrameChg>
        <pc:graphicFrameChg chg="del">
          <ac:chgData name="Tường SKHĐT" userId="ab9568c39a88b08a" providerId="LiveId" clId="{CA6A4C79-D117-4466-ABEA-3FB005704BED}" dt="2024-04-01T02:32:56.305" v="25" actId="21"/>
          <ac:graphicFrameMkLst>
            <pc:docMk/>
            <pc:sldMk cId="3503445169" sldId="2147476296"/>
            <ac:graphicFrameMk id="4" creationId="{15B009A1-B5B8-A8CC-2F73-C0EE64A74A5B}"/>
          </ac:graphicFrameMkLst>
        </pc:graphicFrameChg>
      </pc:sldChg>
      <pc:sldChg chg="delSp modSp mod">
        <pc:chgData name="Tường SKHĐT" userId="ab9568c39a88b08a" providerId="LiveId" clId="{CA6A4C79-D117-4466-ABEA-3FB005704BED}" dt="2024-04-01T02:37:44.627" v="68" actId="1076"/>
        <pc:sldMkLst>
          <pc:docMk/>
          <pc:sldMk cId="57984394" sldId="2147476297"/>
        </pc:sldMkLst>
        <pc:graphicFrameChg chg="del">
          <ac:chgData name="Tường SKHĐT" userId="ab9568c39a88b08a" providerId="LiveId" clId="{CA6A4C79-D117-4466-ABEA-3FB005704BED}" dt="2024-04-01T02:32:59.519" v="26" actId="21"/>
          <ac:graphicFrameMkLst>
            <pc:docMk/>
            <pc:sldMk cId="57984394" sldId="2147476297"/>
            <ac:graphicFrameMk id="2" creationId="{2C1B8387-9EC7-A9F8-27A8-883765C3814E}"/>
          </ac:graphicFrameMkLst>
        </pc:graphicFrameChg>
        <pc:graphicFrameChg chg="mod modGraphic">
          <ac:chgData name="Tường SKHĐT" userId="ab9568c39a88b08a" providerId="LiveId" clId="{CA6A4C79-D117-4466-ABEA-3FB005704BED}" dt="2024-04-01T02:37:44.627" v="68" actId="1076"/>
          <ac:graphicFrameMkLst>
            <pc:docMk/>
            <pc:sldMk cId="57984394" sldId="2147476297"/>
            <ac:graphicFrameMk id="3" creationId="{94AB81E9-7361-D149-967C-EBB0931F3C9A}"/>
          </ac:graphicFrameMkLst>
        </pc:graphicFrameChg>
      </pc:sldChg>
      <pc:sldChg chg="delSp modSp mod">
        <pc:chgData name="Tường SKHĐT" userId="ab9568c39a88b08a" providerId="LiveId" clId="{CA6A4C79-D117-4466-ABEA-3FB005704BED}" dt="2024-04-01T04:42:16.539" v="357" actId="1076"/>
        <pc:sldMkLst>
          <pc:docMk/>
          <pc:sldMk cId="1396951847" sldId="2147476299"/>
        </pc:sldMkLst>
        <pc:graphicFrameChg chg="mod modGraphic">
          <ac:chgData name="Tường SKHĐT" userId="ab9568c39a88b08a" providerId="LiveId" clId="{CA6A4C79-D117-4466-ABEA-3FB005704BED}" dt="2024-04-01T04:42:16.539" v="357" actId="1076"/>
          <ac:graphicFrameMkLst>
            <pc:docMk/>
            <pc:sldMk cId="1396951847" sldId="2147476299"/>
            <ac:graphicFrameMk id="2" creationId="{EAB82F56-F0E3-445B-2B47-A19CF82C3089}"/>
          </ac:graphicFrameMkLst>
        </pc:graphicFrameChg>
        <pc:graphicFrameChg chg="del">
          <ac:chgData name="Tường SKHĐT" userId="ab9568c39a88b08a" providerId="LiveId" clId="{CA6A4C79-D117-4466-ABEA-3FB005704BED}" dt="2024-04-01T02:33:07.245" v="28" actId="21"/>
          <ac:graphicFrameMkLst>
            <pc:docMk/>
            <pc:sldMk cId="1396951847" sldId="2147476299"/>
            <ac:graphicFrameMk id="2" creationId="{F5CEF667-DBEF-17BB-F57B-D98006F9FA54}"/>
          </ac:graphicFrameMkLst>
        </pc:graphicFrameChg>
        <pc:graphicFrameChg chg="del mod modGraphic">
          <ac:chgData name="Tường SKHĐT" userId="ab9568c39a88b08a" providerId="LiveId" clId="{CA6A4C79-D117-4466-ABEA-3FB005704BED}" dt="2024-04-01T04:41:51.711" v="349" actId="21"/>
          <ac:graphicFrameMkLst>
            <pc:docMk/>
            <pc:sldMk cId="1396951847" sldId="2147476299"/>
            <ac:graphicFrameMk id="3" creationId="{DCEA3944-594F-D124-BBC1-A6C65CEABB11}"/>
          </ac:graphicFrameMkLst>
        </pc:graphicFrameChg>
      </pc:sldChg>
      <pc:sldChg chg="delSp modSp mod">
        <pc:chgData name="Tường SKHĐT" userId="ab9568c39a88b08a" providerId="LiveId" clId="{CA6A4C79-D117-4466-ABEA-3FB005704BED}" dt="2024-04-01T03:11:09.606" v="122" actId="207"/>
        <pc:sldMkLst>
          <pc:docMk/>
          <pc:sldMk cId="2109460124" sldId="2147476300"/>
        </pc:sldMkLst>
        <pc:graphicFrameChg chg="del">
          <ac:chgData name="Tường SKHĐT" userId="ab9568c39a88b08a" providerId="LiveId" clId="{CA6A4C79-D117-4466-ABEA-3FB005704BED}" dt="2024-04-01T02:33:10.239" v="29" actId="21"/>
          <ac:graphicFrameMkLst>
            <pc:docMk/>
            <pc:sldMk cId="2109460124" sldId="2147476300"/>
            <ac:graphicFrameMk id="2" creationId="{D33FB98A-FC48-4EDA-8098-E4E9C5504688}"/>
          </ac:graphicFrameMkLst>
        </pc:graphicFrameChg>
        <pc:graphicFrameChg chg="mod modGraphic">
          <ac:chgData name="Tường SKHĐT" userId="ab9568c39a88b08a" providerId="LiveId" clId="{CA6A4C79-D117-4466-ABEA-3FB005704BED}" dt="2024-04-01T03:11:09.606" v="122" actId="207"/>
          <ac:graphicFrameMkLst>
            <pc:docMk/>
            <pc:sldMk cId="2109460124" sldId="2147476300"/>
            <ac:graphicFrameMk id="3" creationId="{C2DC9862-746D-6EEA-F22A-5F1F66F1C601}"/>
          </ac:graphicFrameMkLst>
        </pc:graphicFrameChg>
      </pc:sldChg>
      <pc:sldChg chg="delSp modSp mod">
        <pc:chgData name="Tường SKHĐT" userId="ab9568c39a88b08a" providerId="LiveId" clId="{CA6A4C79-D117-4466-ABEA-3FB005704BED}" dt="2024-04-01T02:41:50.583" v="104" actId="14100"/>
        <pc:sldMkLst>
          <pc:docMk/>
          <pc:sldMk cId="167876669" sldId="2147476301"/>
        </pc:sldMkLst>
        <pc:graphicFrameChg chg="mod modGraphic">
          <ac:chgData name="Tường SKHĐT" userId="ab9568c39a88b08a" providerId="LiveId" clId="{CA6A4C79-D117-4466-ABEA-3FB005704BED}" dt="2024-04-01T02:41:50.583" v="104" actId="14100"/>
          <ac:graphicFrameMkLst>
            <pc:docMk/>
            <pc:sldMk cId="167876669" sldId="2147476301"/>
            <ac:graphicFrameMk id="2" creationId="{8B6CFCBE-20E0-F07A-A0D4-942C428C03F5}"/>
          </ac:graphicFrameMkLst>
        </pc:graphicFrameChg>
        <pc:graphicFrameChg chg="del">
          <ac:chgData name="Tường SKHĐT" userId="ab9568c39a88b08a" providerId="LiveId" clId="{CA6A4C79-D117-4466-ABEA-3FB005704BED}" dt="2024-04-01T02:33:13.232" v="30" actId="21"/>
          <ac:graphicFrameMkLst>
            <pc:docMk/>
            <pc:sldMk cId="167876669" sldId="2147476301"/>
            <ac:graphicFrameMk id="3" creationId="{8E420746-9A5C-B59D-7FA5-2B3C0AAE539B}"/>
          </ac:graphicFrameMkLst>
        </pc:graphicFrameChg>
      </pc:sldChg>
      <pc:sldChg chg="modSp mod">
        <pc:chgData name="Tường SKHĐT" userId="ab9568c39a88b08a" providerId="LiveId" clId="{CA6A4C79-D117-4466-ABEA-3FB005704BED}" dt="2024-04-01T04:08:07.375" v="181" actId="20577"/>
        <pc:sldMkLst>
          <pc:docMk/>
          <pc:sldMk cId="3671866131" sldId="2147476307"/>
        </pc:sldMkLst>
        <pc:graphicFrameChg chg="mod modGraphic">
          <ac:chgData name="Tường SKHĐT" userId="ab9568c39a88b08a" providerId="LiveId" clId="{CA6A4C79-D117-4466-ABEA-3FB005704BED}" dt="2024-04-01T04:08:07.375" v="181" actId="20577"/>
          <ac:graphicFrameMkLst>
            <pc:docMk/>
            <pc:sldMk cId="3671866131" sldId="2147476307"/>
            <ac:graphicFrameMk id="7" creationId="{44DF5160-FAD9-6BB3-47D7-3D885B32156A}"/>
          </ac:graphicFrameMkLst>
        </pc:graphicFrameChg>
      </pc:sldChg>
      <pc:sldChg chg="add">
        <pc:chgData name="Tường SKHĐT" userId="ab9568c39a88b08a" providerId="LiveId" clId="{CA6A4C79-D117-4466-ABEA-3FB005704BED}" dt="2024-04-01T04:41:48.669" v="348" actId="2890"/>
        <pc:sldMkLst>
          <pc:docMk/>
          <pc:sldMk cId="126548547" sldId="2147476311"/>
        </pc:sldMkLst>
      </pc:sldChg>
      <pc:sldChg chg="add">
        <pc:chgData name="Tường SKHĐT" userId="ab9568c39a88b08a" providerId="LiveId" clId="{CA6A4C79-D117-4466-ABEA-3FB005704BED}" dt="2024-04-01T04:43:35.159" v="358" actId="2890"/>
        <pc:sldMkLst>
          <pc:docMk/>
          <pc:sldMk cId="3230991089" sldId="2147476312"/>
        </pc:sldMkLst>
      </pc:sldChg>
    </pc:docChg>
  </pc:docChgLst>
  <pc:docChgLst>
    <pc:chgData name="Tường SKHĐT" userId="ab9568c39a88b08a" providerId="LiveId" clId="{051FFC04-EA99-4DC3-AA39-F06340E5838A}"/>
    <pc:docChg chg="addSld modSld">
      <pc:chgData name="Tường SKHĐT" userId="ab9568c39a88b08a" providerId="LiveId" clId="{051FFC04-EA99-4DC3-AA39-F06340E5838A}" dt="2024-03-29T02:09:11.268" v="124" actId="20577"/>
      <pc:docMkLst>
        <pc:docMk/>
      </pc:docMkLst>
      <pc:sldChg chg="modSp mod">
        <pc:chgData name="Tường SKHĐT" userId="ab9568c39a88b08a" providerId="LiveId" clId="{051FFC04-EA99-4DC3-AA39-F06340E5838A}" dt="2024-03-29T02:09:11.268" v="124" actId="20577"/>
        <pc:sldMkLst>
          <pc:docMk/>
          <pc:sldMk cId="3414104749" sldId="2147474092"/>
        </pc:sldMkLst>
        <pc:spChg chg="mod">
          <ac:chgData name="Tường SKHĐT" userId="ab9568c39a88b08a" providerId="LiveId" clId="{051FFC04-EA99-4DC3-AA39-F06340E5838A}" dt="2024-03-29T02:09:11.268" v="124" actId="20577"/>
          <ac:spMkLst>
            <pc:docMk/>
            <pc:sldMk cId="3414104749" sldId="2147474092"/>
            <ac:spMk id="40963" creationId="{A7AC515C-C3EC-B8A0-D33F-FD85E6854517}"/>
          </ac:spMkLst>
        </pc:spChg>
      </pc:sldChg>
      <pc:sldChg chg="add">
        <pc:chgData name="Tường SKHĐT" userId="ab9568c39a88b08a" providerId="LiveId" clId="{051FFC04-EA99-4DC3-AA39-F06340E5838A}" dt="2024-03-29T02:08:13.860" v="0" actId="2890"/>
        <pc:sldMkLst>
          <pc:docMk/>
          <pc:sldMk cId="403413558" sldId="2147476305"/>
        </pc:sldMkLst>
      </pc:sldChg>
    </pc:docChg>
  </pc:docChgLst>
  <pc:docChgLst>
    <pc:chgData name="Tường SKHĐT" userId="ab9568c39a88b08a" providerId="LiveId" clId="{889C4CC5-615A-488E-B282-321453288081}"/>
    <pc:docChg chg="delSld modSld">
      <pc:chgData name="Tường SKHĐT" userId="ab9568c39a88b08a" providerId="LiveId" clId="{889C4CC5-615A-488E-B282-321453288081}" dt="2024-06-10T08:40:01.295" v="716" actId="1076"/>
      <pc:docMkLst>
        <pc:docMk/>
      </pc:docMkLst>
      <pc:sldChg chg="del">
        <pc:chgData name="Tường SKHĐT" userId="ab9568c39a88b08a" providerId="LiveId" clId="{889C4CC5-615A-488E-B282-321453288081}" dt="2024-06-10T01:01:29.354" v="48" actId="2696"/>
        <pc:sldMkLst>
          <pc:docMk/>
          <pc:sldMk cId="3397864268" sldId="2147473590"/>
        </pc:sldMkLst>
      </pc:sldChg>
      <pc:sldChg chg="modSp mod">
        <pc:chgData name="Tường SKHĐT" userId="ab9568c39a88b08a" providerId="LiveId" clId="{889C4CC5-615A-488E-B282-321453288081}" dt="2024-06-10T01:00:36.330" v="21" actId="403"/>
        <pc:sldMkLst>
          <pc:docMk/>
          <pc:sldMk cId="1855791898" sldId="2147474108"/>
        </pc:sldMkLst>
        <pc:spChg chg="mod">
          <ac:chgData name="Tường SKHĐT" userId="ab9568c39a88b08a" providerId="LiveId" clId="{889C4CC5-615A-488E-B282-321453288081}" dt="2024-06-10T01:00:36.330" v="21" actId="403"/>
          <ac:spMkLst>
            <pc:docMk/>
            <pc:sldMk cId="1855791898" sldId="2147474108"/>
            <ac:spMk id="2" creationId="{293E168C-8042-5B4E-A5A4-A5BF693AE2D6}"/>
          </ac:spMkLst>
        </pc:spChg>
      </pc:sldChg>
      <pc:sldChg chg="modSp mod">
        <pc:chgData name="Tường SKHĐT" userId="ab9568c39a88b08a" providerId="LiveId" clId="{889C4CC5-615A-488E-B282-321453288081}" dt="2024-06-10T08:39:42.366" v="713" actId="403"/>
        <pc:sldMkLst>
          <pc:docMk/>
          <pc:sldMk cId="2625301549" sldId="2147474109"/>
        </pc:sldMkLst>
        <pc:spChg chg="mod">
          <ac:chgData name="Tường SKHĐT" userId="ab9568c39a88b08a" providerId="LiveId" clId="{889C4CC5-615A-488E-B282-321453288081}" dt="2024-06-10T08:39:42.366" v="713" actId="403"/>
          <ac:spMkLst>
            <pc:docMk/>
            <pc:sldMk cId="2625301549" sldId="2147474109"/>
            <ac:spMk id="4" creationId="{A8ED73C0-6DEB-F036-A81D-A84B4FA62951}"/>
          </ac:spMkLst>
        </pc:spChg>
      </pc:sldChg>
      <pc:sldChg chg="modSp mod">
        <pc:chgData name="Tường SKHĐT" userId="ab9568c39a88b08a" providerId="LiveId" clId="{889C4CC5-615A-488E-B282-321453288081}" dt="2024-06-10T08:40:01.295" v="716" actId="1076"/>
        <pc:sldMkLst>
          <pc:docMk/>
          <pc:sldMk cId="3735850874" sldId="2147474111"/>
        </pc:sldMkLst>
        <pc:spChg chg="mod">
          <ac:chgData name="Tường SKHĐT" userId="ab9568c39a88b08a" providerId="LiveId" clId="{889C4CC5-615A-488E-B282-321453288081}" dt="2024-06-10T08:39:57.924" v="715" actId="1076"/>
          <ac:spMkLst>
            <pc:docMk/>
            <pc:sldMk cId="3735850874" sldId="2147474111"/>
            <ac:spMk id="3" creationId="{C7EF3BED-81DF-2DD1-C4B4-7B19AE4E2F47}"/>
          </ac:spMkLst>
        </pc:spChg>
        <pc:spChg chg="mod">
          <ac:chgData name="Tường SKHĐT" userId="ab9568c39a88b08a" providerId="LiveId" clId="{889C4CC5-615A-488E-B282-321453288081}" dt="2024-06-10T08:40:01.295" v="716" actId="1076"/>
          <ac:spMkLst>
            <pc:docMk/>
            <pc:sldMk cId="3735850874" sldId="2147474111"/>
            <ac:spMk id="4" creationId="{A8ED73C0-6DEB-F036-A81D-A84B4FA62951}"/>
          </ac:spMkLst>
        </pc:spChg>
      </pc:sldChg>
      <pc:sldChg chg="del">
        <pc:chgData name="Tường SKHĐT" userId="ab9568c39a88b08a" providerId="LiveId" clId="{889C4CC5-615A-488E-B282-321453288081}" dt="2024-06-10T01:02:16.872" v="80" actId="2696"/>
        <pc:sldMkLst>
          <pc:docMk/>
          <pc:sldMk cId="3671866131" sldId="2147476307"/>
        </pc:sldMkLst>
      </pc:sldChg>
      <pc:sldChg chg="del">
        <pc:chgData name="Tường SKHĐT" userId="ab9568c39a88b08a" providerId="LiveId" clId="{889C4CC5-615A-488E-B282-321453288081}" dt="2024-06-10T01:02:16.872" v="80" actId="2696"/>
        <pc:sldMkLst>
          <pc:docMk/>
          <pc:sldMk cId="3507308410" sldId="2147476308"/>
        </pc:sldMkLst>
      </pc:sldChg>
      <pc:sldChg chg="del">
        <pc:chgData name="Tường SKHĐT" userId="ab9568c39a88b08a" providerId="LiveId" clId="{889C4CC5-615A-488E-B282-321453288081}" dt="2024-06-10T01:02:16.872" v="80" actId="2696"/>
        <pc:sldMkLst>
          <pc:docMk/>
          <pc:sldMk cId="2708796945" sldId="2147476309"/>
        </pc:sldMkLst>
      </pc:sldChg>
      <pc:sldChg chg="modSp mod">
        <pc:chgData name="Tường SKHĐT" userId="ab9568c39a88b08a" providerId="LiveId" clId="{889C4CC5-615A-488E-B282-321453288081}" dt="2024-06-10T01:03:23.398" v="90" actId="1076"/>
        <pc:sldMkLst>
          <pc:docMk/>
          <pc:sldMk cId="3852474045" sldId="2147476326"/>
        </pc:sldMkLst>
        <pc:graphicFrameChg chg="mod modGraphic">
          <ac:chgData name="Tường SKHĐT" userId="ab9568c39a88b08a" providerId="LiveId" clId="{889C4CC5-615A-488E-B282-321453288081}" dt="2024-06-10T01:03:23.398" v="90" actId="1076"/>
          <ac:graphicFrameMkLst>
            <pc:docMk/>
            <pc:sldMk cId="3852474045" sldId="2147476326"/>
            <ac:graphicFrameMk id="6" creationId="{0E492582-23EA-AD29-F2D2-5C20614AA7C2}"/>
          </ac:graphicFrameMkLst>
        </pc:graphicFrameChg>
      </pc:sldChg>
      <pc:sldChg chg="modSp mod">
        <pc:chgData name="Tường SKHĐT" userId="ab9568c39a88b08a" providerId="LiveId" clId="{889C4CC5-615A-488E-B282-321453288081}" dt="2024-06-10T01:03:09.803" v="88" actId="14100"/>
        <pc:sldMkLst>
          <pc:docMk/>
          <pc:sldMk cId="2329089564" sldId="2147476332"/>
        </pc:sldMkLst>
        <pc:spChg chg="mod">
          <ac:chgData name="Tường SKHĐT" userId="ab9568c39a88b08a" providerId="LiveId" clId="{889C4CC5-615A-488E-B282-321453288081}" dt="2024-06-10T01:03:09.803" v="88" actId="14100"/>
          <ac:spMkLst>
            <pc:docMk/>
            <pc:sldMk cId="2329089564" sldId="2147476332"/>
            <ac:spMk id="6" creationId="{AD8FCB44-5401-4810-551D-B0072A6956BA}"/>
          </ac:spMkLst>
        </pc:spChg>
      </pc:sldChg>
      <pc:sldChg chg="modSp mod">
        <pc:chgData name="Tường SKHĐT" userId="ab9568c39a88b08a" providerId="LiveId" clId="{889C4CC5-615A-488E-B282-321453288081}" dt="2024-06-10T07:36:20.179" v="711" actId="108"/>
        <pc:sldMkLst>
          <pc:docMk/>
          <pc:sldMk cId="1520649457" sldId="2147476339"/>
        </pc:sldMkLst>
        <pc:graphicFrameChg chg="mod modGraphic">
          <ac:chgData name="Tường SKHĐT" userId="ab9568c39a88b08a" providerId="LiveId" clId="{889C4CC5-615A-488E-B282-321453288081}" dt="2024-06-10T07:36:20.179" v="711" actId="108"/>
          <ac:graphicFrameMkLst>
            <pc:docMk/>
            <pc:sldMk cId="1520649457" sldId="2147476339"/>
            <ac:graphicFrameMk id="2" creationId="{E51302D5-F56B-B44A-4B39-242555EDA128}"/>
          </ac:graphicFrameMkLst>
        </pc:graphicFrameChg>
      </pc:sldChg>
      <pc:sldChg chg="modSp mod">
        <pc:chgData name="Tường SKHĐT" userId="ab9568c39a88b08a" providerId="LiveId" clId="{889C4CC5-615A-488E-B282-321453288081}" dt="2024-06-10T06:57:42.548" v="120" actId="20577"/>
        <pc:sldMkLst>
          <pc:docMk/>
          <pc:sldMk cId="1513528646" sldId="2147476346"/>
        </pc:sldMkLst>
        <pc:spChg chg="mod">
          <ac:chgData name="Tường SKHĐT" userId="ab9568c39a88b08a" providerId="LiveId" clId="{889C4CC5-615A-488E-B282-321453288081}" dt="2024-06-10T06:57:42.548" v="120" actId="20577"/>
          <ac:spMkLst>
            <pc:docMk/>
            <pc:sldMk cId="1513528646" sldId="2147476346"/>
            <ac:spMk id="40963" creationId="{A7AC515C-C3EC-B8A0-D33F-FD85E6854517}"/>
          </ac:spMkLst>
        </pc:spChg>
      </pc:sldChg>
      <pc:sldChg chg="modSp mod">
        <pc:chgData name="Tường SKHĐT" userId="ab9568c39a88b08a" providerId="LiveId" clId="{889C4CC5-615A-488E-B282-321453288081}" dt="2024-06-10T01:03:43.821" v="92" actId="255"/>
        <pc:sldMkLst>
          <pc:docMk/>
          <pc:sldMk cId="4213319497" sldId="2147476351"/>
        </pc:sldMkLst>
        <pc:spChg chg="mod">
          <ac:chgData name="Tường SKHĐT" userId="ab9568c39a88b08a" providerId="LiveId" clId="{889C4CC5-615A-488E-B282-321453288081}" dt="2024-06-10T01:03:43.821" v="92" actId="255"/>
          <ac:spMkLst>
            <pc:docMk/>
            <pc:sldMk cId="4213319497" sldId="2147476351"/>
            <ac:spMk id="27" creationId="{01DC26C3-E6F4-C27A-8624-3A65D81B6008}"/>
          </ac:spMkLst>
        </pc:spChg>
        <pc:graphicFrameChg chg="mod modGraphic">
          <ac:chgData name="Tường SKHĐT" userId="ab9568c39a88b08a" providerId="LiveId" clId="{889C4CC5-615A-488E-B282-321453288081}" dt="2024-06-10T01:03:39.185" v="91" actId="14100"/>
          <ac:graphicFrameMkLst>
            <pc:docMk/>
            <pc:sldMk cId="4213319497" sldId="2147476351"/>
            <ac:graphicFrameMk id="3" creationId="{666AD7DA-80CE-7A42-976C-2FA0789BF7F5}"/>
          </ac:graphicFrameMkLst>
        </pc:graphicFrameChg>
      </pc:sldChg>
      <pc:sldChg chg="modSp mod">
        <pc:chgData name="Tường SKHĐT" userId="ab9568c39a88b08a" providerId="LiveId" clId="{889C4CC5-615A-488E-B282-321453288081}" dt="2024-06-10T01:03:51.039" v="93" actId="255"/>
        <pc:sldMkLst>
          <pc:docMk/>
          <pc:sldMk cId="931393927" sldId="2147476355"/>
        </pc:sldMkLst>
        <pc:spChg chg="mod">
          <ac:chgData name="Tường SKHĐT" userId="ab9568c39a88b08a" providerId="LiveId" clId="{889C4CC5-615A-488E-B282-321453288081}" dt="2024-06-10T01:03:51.039" v="93" actId="255"/>
          <ac:spMkLst>
            <pc:docMk/>
            <pc:sldMk cId="931393927" sldId="2147476355"/>
            <ac:spMk id="27" creationId="{01DC26C3-E6F4-C27A-8624-3A65D81B6008}"/>
          </ac:spMkLst>
        </pc:spChg>
      </pc:sldChg>
      <pc:sldChg chg="del">
        <pc:chgData name="Tường SKHĐT" userId="ab9568c39a88b08a" providerId="LiveId" clId="{889C4CC5-615A-488E-B282-321453288081}" dt="2024-06-10T01:02:16.872" v="80" actId="2696"/>
        <pc:sldMkLst>
          <pc:docMk/>
          <pc:sldMk cId="1306939738" sldId="2147476364"/>
        </pc:sldMkLst>
      </pc:sldChg>
      <pc:sldChg chg="modSp mod">
        <pc:chgData name="Tường SKHĐT" userId="ab9568c39a88b08a" providerId="LiveId" clId="{889C4CC5-615A-488E-B282-321453288081}" dt="2024-06-10T01:01:16.506" v="47" actId="20577"/>
        <pc:sldMkLst>
          <pc:docMk/>
          <pc:sldMk cId="109792081" sldId="2147476365"/>
        </pc:sldMkLst>
        <pc:spChg chg="mod">
          <ac:chgData name="Tường SKHĐT" userId="ab9568c39a88b08a" providerId="LiveId" clId="{889C4CC5-615A-488E-B282-321453288081}" dt="2024-06-10T01:01:16.506" v="47" actId="20577"/>
          <ac:spMkLst>
            <pc:docMk/>
            <pc:sldMk cId="109792081" sldId="2147476365"/>
            <ac:spMk id="2" creationId="{C8484E25-F379-71B4-3715-E46887A9BDC4}"/>
          </ac:spMkLst>
        </pc:spChg>
      </pc:sldChg>
      <pc:sldChg chg="del">
        <pc:chgData name="Tường SKHĐT" userId="ab9568c39a88b08a" providerId="LiveId" clId="{889C4CC5-615A-488E-B282-321453288081}" dt="2024-06-10T01:01:11.334" v="46" actId="2696"/>
        <pc:sldMkLst>
          <pc:docMk/>
          <pc:sldMk cId="659188821" sldId="2147476366"/>
        </pc:sldMkLst>
      </pc:sldChg>
      <pc:sldChg chg="del">
        <pc:chgData name="Tường SKHĐT" userId="ab9568c39a88b08a" providerId="LiveId" clId="{889C4CC5-615A-488E-B282-321453288081}" dt="2024-06-10T01:01:29.354" v="48" actId="2696"/>
        <pc:sldMkLst>
          <pc:docMk/>
          <pc:sldMk cId="3835396376" sldId="2147476368"/>
        </pc:sldMkLst>
      </pc:sldChg>
      <pc:sldChg chg="del">
        <pc:chgData name="Tường SKHĐT" userId="ab9568c39a88b08a" providerId="LiveId" clId="{889C4CC5-615A-488E-B282-321453288081}" dt="2024-06-10T01:01:11.334" v="46" actId="2696"/>
        <pc:sldMkLst>
          <pc:docMk/>
          <pc:sldMk cId="3595030865" sldId="2147476370"/>
        </pc:sldMkLst>
      </pc:sldChg>
      <pc:sldChg chg="del">
        <pc:chgData name="Tường SKHĐT" userId="ab9568c39a88b08a" providerId="LiveId" clId="{889C4CC5-615A-488E-B282-321453288081}" dt="2024-06-10T01:01:11.334" v="46" actId="2696"/>
        <pc:sldMkLst>
          <pc:docMk/>
          <pc:sldMk cId="3761724987" sldId="2147476371"/>
        </pc:sldMkLst>
      </pc:sldChg>
      <pc:sldChg chg="del">
        <pc:chgData name="Tường SKHĐT" userId="ab9568c39a88b08a" providerId="LiveId" clId="{889C4CC5-615A-488E-B282-321453288081}" dt="2024-06-10T01:01:11.334" v="46" actId="2696"/>
        <pc:sldMkLst>
          <pc:docMk/>
          <pc:sldMk cId="3072102653" sldId="2147476372"/>
        </pc:sldMkLst>
      </pc:sldChg>
      <pc:sldChg chg="del">
        <pc:chgData name="Tường SKHĐT" userId="ab9568c39a88b08a" providerId="LiveId" clId="{889C4CC5-615A-488E-B282-321453288081}" dt="2024-06-10T01:01:11.334" v="46" actId="2696"/>
        <pc:sldMkLst>
          <pc:docMk/>
          <pc:sldMk cId="3041575559" sldId="2147476373"/>
        </pc:sldMkLst>
      </pc:sldChg>
      <pc:sldChg chg="del">
        <pc:chgData name="Tường SKHĐT" userId="ab9568c39a88b08a" providerId="LiveId" clId="{889C4CC5-615A-488E-B282-321453288081}" dt="2024-06-10T01:01:11.334" v="46" actId="2696"/>
        <pc:sldMkLst>
          <pc:docMk/>
          <pc:sldMk cId="4021426138" sldId="2147476374"/>
        </pc:sldMkLst>
      </pc:sldChg>
      <pc:sldChg chg="del">
        <pc:chgData name="Tường SKHĐT" userId="ab9568c39a88b08a" providerId="LiveId" clId="{889C4CC5-615A-488E-B282-321453288081}" dt="2024-06-10T01:01:11.334" v="46" actId="2696"/>
        <pc:sldMkLst>
          <pc:docMk/>
          <pc:sldMk cId="1783013792" sldId="2147476375"/>
        </pc:sldMkLst>
      </pc:sldChg>
      <pc:sldChg chg="del">
        <pc:chgData name="Tường SKHĐT" userId="ab9568c39a88b08a" providerId="LiveId" clId="{889C4CC5-615A-488E-B282-321453288081}" dt="2024-06-10T01:01:11.334" v="46" actId="2696"/>
        <pc:sldMkLst>
          <pc:docMk/>
          <pc:sldMk cId="1975668422" sldId="2147476376"/>
        </pc:sldMkLst>
      </pc:sldChg>
      <pc:sldChg chg="del">
        <pc:chgData name="Tường SKHĐT" userId="ab9568c39a88b08a" providerId="LiveId" clId="{889C4CC5-615A-488E-B282-321453288081}" dt="2024-06-10T01:01:11.334" v="46" actId="2696"/>
        <pc:sldMkLst>
          <pc:docMk/>
          <pc:sldMk cId="2977462942" sldId="2147476377"/>
        </pc:sldMkLst>
      </pc:sldChg>
      <pc:sldChg chg="del">
        <pc:chgData name="Tường SKHĐT" userId="ab9568c39a88b08a" providerId="LiveId" clId="{889C4CC5-615A-488E-B282-321453288081}" dt="2024-06-10T01:01:11.334" v="46" actId="2696"/>
        <pc:sldMkLst>
          <pc:docMk/>
          <pc:sldMk cId="1566083378" sldId="2147476378"/>
        </pc:sldMkLst>
      </pc:sldChg>
      <pc:sldChg chg="del">
        <pc:chgData name="Tường SKHĐT" userId="ab9568c39a88b08a" providerId="LiveId" clId="{889C4CC5-615A-488E-B282-321453288081}" dt="2024-06-10T01:01:11.334" v="46" actId="2696"/>
        <pc:sldMkLst>
          <pc:docMk/>
          <pc:sldMk cId="742878453" sldId="2147476379"/>
        </pc:sldMkLst>
      </pc:sldChg>
      <pc:sldChg chg="del">
        <pc:chgData name="Tường SKHĐT" userId="ab9568c39a88b08a" providerId="LiveId" clId="{889C4CC5-615A-488E-B282-321453288081}" dt="2024-06-10T01:01:11.334" v="46" actId="2696"/>
        <pc:sldMkLst>
          <pc:docMk/>
          <pc:sldMk cId="981282780" sldId="2147476380"/>
        </pc:sldMkLst>
      </pc:sldChg>
      <pc:sldChg chg="del">
        <pc:chgData name="Tường SKHĐT" userId="ab9568c39a88b08a" providerId="LiveId" clId="{889C4CC5-615A-488E-B282-321453288081}" dt="2024-06-10T01:01:11.334" v="46" actId="2696"/>
        <pc:sldMkLst>
          <pc:docMk/>
          <pc:sldMk cId="3228413205" sldId="2147476381"/>
        </pc:sldMkLst>
      </pc:sldChg>
      <pc:sldChg chg="del">
        <pc:chgData name="Tường SKHĐT" userId="ab9568c39a88b08a" providerId="LiveId" clId="{889C4CC5-615A-488E-B282-321453288081}" dt="2024-06-10T01:01:11.334" v="46" actId="2696"/>
        <pc:sldMkLst>
          <pc:docMk/>
          <pc:sldMk cId="916204238" sldId="2147476382"/>
        </pc:sldMkLst>
      </pc:sldChg>
      <pc:sldChg chg="del">
        <pc:chgData name="Tường SKHĐT" userId="ab9568c39a88b08a" providerId="LiveId" clId="{889C4CC5-615A-488E-B282-321453288081}" dt="2024-06-10T01:01:11.334" v="46" actId="2696"/>
        <pc:sldMkLst>
          <pc:docMk/>
          <pc:sldMk cId="294888241" sldId="2147476383"/>
        </pc:sldMkLst>
      </pc:sldChg>
      <pc:sldChg chg="del">
        <pc:chgData name="Tường SKHĐT" userId="ab9568c39a88b08a" providerId="LiveId" clId="{889C4CC5-615A-488E-B282-321453288081}" dt="2024-06-10T01:01:11.334" v="46" actId="2696"/>
        <pc:sldMkLst>
          <pc:docMk/>
          <pc:sldMk cId="2031987528" sldId="2147476384"/>
        </pc:sldMkLst>
      </pc:sldChg>
      <pc:sldChg chg="del">
        <pc:chgData name="Tường SKHĐT" userId="ab9568c39a88b08a" providerId="LiveId" clId="{889C4CC5-615A-488E-B282-321453288081}" dt="2024-06-10T01:01:11.334" v="46" actId="2696"/>
        <pc:sldMkLst>
          <pc:docMk/>
          <pc:sldMk cId="3116985223" sldId="2147476388"/>
        </pc:sldMkLst>
      </pc:sldChg>
      <pc:sldChg chg="del">
        <pc:chgData name="Tường SKHĐT" userId="ab9568c39a88b08a" providerId="LiveId" clId="{889C4CC5-615A-488E-B282-321453288081}" dt="2024-06-10T01:01:11.334" v="46" actId="2696"/>
        <pc:sldMkLst>
          <pc:docMk/>
          <pc:sldMk cId="1566863132" sldId="2147476389"/>
        </pc:sldMkLst>
      </pc:sldChg>
      <pc:sldChg chg="del">
        <pc:chgData name="Tường SKHĐT" userId="ab9568c39a88b08a" providerId="LiveId" clId="{889C4CC5-615A-488E-B282-321453288081}" dt="2024-06-10T01:01:29.354" v="48" actId="2696"/>
        <pc:sldMkLst>
          <pc:docMk/>
          <pc:sldMk cId="1589613013" sldId="2147476390"/>
        </pc:sldMkLst>
      </pc:sldChg>
      <pc:sldChg chg="del">
        <pc:chgData name="Tường SKHĐT" userId="ab9568c39a88b08a" providerId="LiveId" clId="{889C4CC5-615A-488E-B282-321453288081}" dt="2024-06-10T01:01:29.354" v="48" actId="2696"/>
        <pc:sldMkLst>
          <pc:docMk/>
          <pc:sldMk cId="3180425127" sldId="2147476391"/>
        </pc:sldMkLst>
      </pc:sldChg>
      <pc:sldChg chg="modSp mod">
        <pc:chgData name="Tường SKHĐT" userId="ab9568c39a88b08a" providerId="LiveId" clId="{889C4CC5-615A-488E-B282-321453288081}" dt="2024-06-10T07:36:38.650" v="712" actId="255"/>
        <pc:sldMkLst>
          <pc:docMk/>
          <pc:sldMk cId="3608755459" sldId="2147476392"/>
        </pc:sldMkLst>
        <pc:graphicFrameChg chg="mod modGraphic">
          <ac:chgData name="Tường SKHĐT" userId="ab9568c39a88b08a" providerId="LiveId" clId="{889C4CC5-615A-488E-B282-321453288081}" dt="2024-06-10T07:36:38.650" v="712" actId="255"/>
          <ac:graphicFrameMkLst>
            <pc:docMk/>
            <pc:sldMk cId="3608755459" sldId="2147476392"/>
            <ac:graphicFrameMk id="2" creationId="{E51302D5-F56B-B44A-4B39-242555EDA128}"/>
          </ac:graphicFrameMkLst>
        </pc:graphicFrameChg>
      </pc:sldChg>
      <pc:sldMasterChg chg="delSldLayout">
        <pc:chgData name="Tường SKHĐT" userId="ab9568c39a88b08a" providerId="LiveId" clId="{889C4CC5-615A-488E-B282-321453288081}" dt="2024-06-10T01:01:11.334" v="46" actId="2696"/>
        <pc:sldMasterMkLst>
          <pc:docMk/>
          <pc:sldMasterMk cId="2420206097" sldId="2147483648"/>
        </pc:sldMasterMkLst>
        <pc:sldLayoutChg chg="del">
          <pc:chgData name="Tường SKHĐT" userId="ab9568c39a88b08a" providerId="LiveId" clId="{889C4CC5-615A-488E-B282-321453288081}" dt="2024-06-10T01:01:11.334" v="46" actId="2696"/>
          <pc:sldLayoutMkLst>
            <pc:docMk/>
            <pc:sldMasterMk cId="2420206097" sldId="2147483648"/>
            <pc:sldLayoutMk cId="437464904" sldId="2147483945"/>
          </pc:sldLayoutMkLst>
        </pc:sldLayoutChg>
      </pc:sldMasterChg>
    </pc:docChg>
  </pc:docChgLst>
  <pc:docChgLst>
    <pc:chgData name="Tường SKHĐT" userId="ab9568c39a88b08a" providerId="LiveId" clId="{D4690D9E-5992-44E6-B34C-AC8170A7442D}"/>
    <pc:docChg chg="undo custSel addSld delSld modSld">
      <pc:chgData name="Tường SKHĐT" userId="ab9568c39a88b08a" providerId="LiveId" clId="{D4690D9E-5992-44E6-B34C-AC8170A7442D}" dt="2024-04-01T01:27:26.061" v="808" actId="20577"/>
      <pc:docMkLst>
        <pc:docMk/>
      </pc:docMkLst>
      <pc:sldChg chg="delSp modSp mod">
        <pc:chgData name="Tường SKHĐT" userId="ab9568c39a88b08a" providerId="LiveId" clId="{D4690D9E-5992-44E6-B34C-AC8170A7442D}" dt="2024-03-31T09:56:45.223" v="5" actId="14100"/>
        <pc:sldMkLst>
          <pc:docMk/>
          <pc:sldMk cId="1957643202" sldId="2147473838"/>
        </pc:sldMkLst>
        <pc:graphicFrameChg chg="mod modGraphic">
          <ac:chgData name="Tường SKHĐT" userId="ab9568c39a88b08a" providerId="LiveId" clId="{D4690D9E-5992-44E6-B34C-AC8170A7442D}" dt="2024-03-31T09:56:45.223" v="5" actId="14100"/>
          <ac:graphicFrameMkLst>
            <pc:docMk/>
            <pc:sldMk cId="1957643202" sldId="2147473838"/>
            <ac:graphicFrameMk id="2" creationId="{64F99052-5F91-8A66-1BD1-BD94E19348F6}"/>
          </ac:graphicFrameMkLst>
        </pc:graphicFrameChg>
        <pc:graphicFrameChg chg="del">
          <ac:chgData name="Tường SKHĐT" userId="ab9568c39a88b08a" providerId="LiveId" clId="{D4690D9E-5992-44E6-B34C-AC8170A7442D}" dt="2024-03-31T09:56:07.806" v="1" actId="21"/>
          <ac:graphicFrameMkLst>
            <pc:docMk/>
            <pc:sldMk cId="1957643202" sldId="2147473838"/>
            <ac:graphicFrameMk id="6" creationId="{CCDD8B8F-08C3-C8F6-E179-2C73A26D8631}"/>
          </ac:graphicFrameMkLst>
        </pc:graphicFrameChg>
      </pc:sldChg>
      <pc:sldChg chg="modSp mod">
        <pc:chgData name="Tường SKHĐT" userId="ab9568c39a88b08a" providerId="LiveId" clId="{D4690D9E-5992-44E6-B34C-AC8170A7442D}" dt="2024-03-31T09:59:46.915" v="93" actId="20577"/>
        <pc:sldMkLst>
          <pc:docMk/>
          <pc:sldMk cId="595962106" sldId="2147473854"/>
        </pc:sldMkLst>
        <pc:spChg chg="mod">
          <ac:chgData name="Tường SKHĐT" userId="ab9568c39a88b08a" providerId="LiveId" clId="{D4690D9E-5992-44E6-B34C-AC8170A7442D}" dt="2024-03-31T09:57:56.354" v="17" actId="20577"/>
          <ac:spMkLst>
            <pc:docMk/>
            <pc:sldMk cId="595962106" sldId="2147473854"/>
            <ac:spMk id="3" creationId="{A0D5D58A-756E-802D-A09E-1BEA6D184E77}"/>
          </ac:spMkLst>
        </pc:spChg>
        <pc:spChg chg="mod">
          <ac:chgData name="Tường SKHĐT" userId="ab9568c39a88b08a" providerId="LiveId" clId="{D4690D9E-5992-44E6-B34C-AC8170A7442D}" dt="2024-03-31T09:59:46.915" v="93" actId="20577"/>
          <ac:spMkLst>
            <pc:docMk/>
            <pc:sldMk cId="595962106" sldId="2147473854"/>
            <ac:spMk id="6" creationId="{81B6DC98-C123-5771-E46D-17ED3EE03739}"/>
          </ac:spMkLst>
        </pc:spChg>
        <pc:spChg chg="mod">
          <ac:chgData name="Tường SKHĐT" userId="ab9568c39a88b08a" providerId="LiveId" clId="{D4690D9E-5992-44E6-B34C-AC8170A7442D}" dt="2024-03-31T09:59:06.865" v="69" actId="20577"/>
          <ac:spMkLst>
            <pc:docMk/>
            <pc:sldMk cId="595962106" sldId="2147473854"/>
            <ac:spMk id="16" creationId="{CD1FFBD1-4EFA-ED54-8F81-E3C9559069D4}"/>
          </ac:spMkLst>
        </pc:spChg>
        <pc:spChg chg="mod">
          <ac:chgData name="Tường SKHĐT" userId="ab9568c39a88b08a" providerId="LiveId" clId="{D4690D9E-5992-44E6-B34C-AC8170A7442D}" dt="2024-03-31T09:58:03.107" v="23" actId="20577"/>
          <ac:spMkLst>
            <pc:docMk/>
            <pc:sldMk cId="595962106" sldId="2147473854"/>
            <ac:spMk id="17" creationId="{227F0722-3FD1-20AC-1889-4BEC4E408B20}"/>
          </ac:spMkLst>
        </pc:spChg>
        <pc:spChg chg="mod">
          <ac:chgData name="Tường SKHĐT" userId="ab9568c39a88b08a" providerId="LiveId" clId="{D4690D9E-5992-44E6-B34C-AC8170A7442D}" dt="2024-03-31T09:58:33.835" v="43" actId="20577"/>
          <ac:spMkLst>
            <pc:docMk/>
            <pc:sldMk cId="595962106" sldId="2147473854"/>
            <ac:spMk id="18" creationId="{34F63EF8-BB71-3877-EDA9-5BA9EE3FB077}"/>
          </ac:spMkLst>
        </pc:spChg>
        <pc:spChg chg="mod">
          <ac:chgData name="Tường SKHĐT" userId="ab9568c39a88b08a" providerId="LiveId" clId="{D4690D9E-5992-44E6-B34C-AC8170A7442D}" dt="2024-03-31T09:58:58.423" v="63" actId="20577"/>
          <ac:spMkLst>
            <pc:docMk/>
            <pc:sldMk cId="595962106" sldId="2147473854"/>
            <ac:spMk id="19" creationId="{7E1B28B2-E2F7-8C5A-E350-C981F667F0AE}"/>
          </ac:spMkLst>
        </pc:spChg>
        <pc:spChg chg="mod">
          <ac:chgData name="Tường SKHĐT" userId="ab9568c39a88b08a" providerId="LiveId" clId="{D4690D9E-5992-44E6-B34C-AC8170A7442D}" dt="2024-03-31T09:59:11.154" v="75" actId="20577"/>
          <ac:spMkLst>
            <pc:docMk/>
            <pc:sldMk cId="595962106" sldId="2147473854"/>
            <ac:spMk id="20" creationId="{3E0C8D21-0D0F-9FC1-9373-B4FE0AFFD371}"/>
          </ac:spMkLst>
        </pc:spChg>
        <pc:spChg chg="mod">
          <ac:chgData name="Tường SKHĐT" userId="ab9568c39a88b08a" providerId="LiveId" clId="{D4690D9E-5992-44E6-B34C-AC8170A7442D}" dt="2024-03-31T09:58:22.818" v="41" actId="20577"/>
          <ac:spMkLst>
            <pc:docMk/>
            <pc:sldMk cId="595962106" sldId="2147473854"/>
            <ac:spMk id="720" creationId="{00000000-0000-0000-0000-000000000000}"/>
          </ac:spMkLst>
        </pc:spChg>
        <pc:spChg chg="mod">
          <ac:chgData name="Tường SKHĐT" userId="ab9568c39a88b08a" providerId="LiveId" clId="{D4690D9E-5992-44E6-B34C-AC8170A7442D}" dt="2024-03-31T09:58:52.225" v="57" actId="20577"/>
          <ac:spMkLst>
            <pc:docMk/>
            <pc:sldMk cId="595962106" sldId="2147473854"/>
            <ac:spMk id="726" creationId="{00000000-0000-0000-0000-000000000000}"/>
          </ac:spMkLst>
        </pc:spChg>
      </pc:sldChg>
      <pc:sldChg chg="add">
        <pc:chgData name="Tường SKHĐT" userId="ab9568c39a88b08a" providerId="LiveId" clId="{D4690D9E-5992-44E6-B34C-AC8170A7442D}" dt="2024-04-01T01:23:12.619" v="415"/>
        <pc:sldMkLst>
          <pc:docMk/>
          <pc:sldMk cId="1368355341" sldId="2147473873"/>
        </pc:sldMkLst>
      </pc:sldChg>
      <pc:sldChg chg="add del">
        <pc:chgData name="Tường SKHĐT" userId="ab9568c39a88b08a" providerId="LiveId" clId="{D4690D9E-5992-44E6-B34C-AC8170A7442D}" dt="2024-04-01T01:23:26.819" v="416" actId="2696"/>
        <pc:sldMkLst>
          <pc:docMk/>
          <pc:sldMk cId="1226671799" sldId="2147473881"/>
        </pc:sldMkLst>
      </pc:sldChg>
      <pc:sldChg chg="delSp modSp add mod">
        <pc:chgData name="Tường SKHĐT" userId="ab9568c39a88b08a" providerId="LiveId" clId="{D4690D9E-5992-44E6-B34C-AC8170A7442D}" dt="2024-03-31T10:09:27.621" v="123" actId="20577"/>
        <pc:sldMkLst>
          <pc:docMk/>
          <pc:sldMk cId="3467510938" sldId="2147474066"/>
        </pc:sldMkLst>
        <pc:graphicFrameChg chg="mod modGraphic">
          <ac:chgData name="Tường SKHĐT" userId="ab9568c39a88b08a" providerId="LiveId" clId="{D4690D9E-5992-44E6-B34C-AC8170A7442D}" dt="2024-03-31T10:09:27.621" v="123" actId="20577"/>
          <ac:graphicFrameMkLst>
            <pc:docMk/>
            <pc:sldMk cId="3467510938" sldId="2147474066"/>
            <ac:graphicFrameMk id="2" creationId="{196BD70E-2341-39C1-9025-A4EB8A2618A9}"/>
          </ac:graphicFrameMkLst>
        </pc:graphicFrameChg>
        <pc:graphicFrameChg chg="del">
          <ac:chgData name="Tường SKHĐT" userId="ab9568c39a88b08a" providerId="LiveId" clId="{D4690D9E-5992-44E6-B34C-AC8170A7442D}" dt="2024-03-31T10:07:14.362" v="96" actId="21"/>
          <ac:graphicFrameMkLst>
            <pc:docMk/>
            <pc:sldMk cId="3467510938" sldId="2147474066"/>
            <ac:graphicFrameMk id="5" creationId="{CF9794CD-DB73-5199-AFDE-97EA87EF5C6E}"/>
          </ac:graphicFrameMkLst>
        </pc:graphicFrameChg>
      </pc:sldChg>
      <pc:sldChg chg="addSp delSp modSp mod">
        <pc:chgData name="Tường SKHĐT" userId="ab9568c39a88b08a" providerId="LiveId" clId="{D4690D9E-5992-44E6-B34C-AC8170A7442D}" dt="2024-03-31T10:23:30.438" v="207" actId="207"/>
        <pc:sldMkLst>
          <pc:docMk/>
          <pc:sldMk cId="1429449759" sldId="2147474098"/>
        </pc:sldMkLst>
        <pc:spChg chg="add del mod">
          <ac:chgData name="Tường SKHĐT" userId="ab9568c39a88b08a" providerId="LiveId" clId="{D4690D9E-5992-44E6-B34C-AC8170A7442D}" dt="2024-03-31T10:20:03.549" v="181" actId="20577"/>
          <ac:spMkLst>
            <pc:docMk/>
            <pc:sldMk cId="1429449759" sldId="2147474098"/>
            <ac:spMk id="2" creationId="{80B010A5-BE7C-125F-5306-6787FBC54788}"/>
          </ac:spMkLst>
        </pc:spChg>
        <pc:graphicFrameChg chg="add mod">
          <ac:chgData name="Tường SKHĐT" userId="ab9568c39a88b08a" providerId="LiveId" clId="{D4690D9E-5992-44E6-B34C-AC8170A7442D}" dt="2024-03-31T10:23:30.438" v="207" actId="207"/>
          <ac:graphicFrameMkLst>
            <pc:docMk/>
            <pc:sldMk cId="1429449759" sldId="2147474098"/>
            <ac:graphicFrameMk id="3" creationId="{AC50B9E8-9F8A-748E-E089-8C267AD34C30}"/>
          </ac:graphicFrameMkLst>
        </pc:graphicFrameChg>
      </pc:sldChg>
      <pc:sldChg chg="modSp mod">
        <pc:chgData name="Tường SKHĐT" userId="ab9568c39a88b08a" providerId="LiveId" clId="{D4690D9E-5992-44E6-B34C-AC8170A7442D}" dt="2024-04-01T00:34:32.126" v="299" actId="20577"/>
        <pc:sldMkLst>
          <pc:docMk/>
          <pc:sldMk cId="1148494934" sldId="2147476289"/>
        </pc:sldMkLst>
        <pc:graphicFrameChg chg="modGraphic">
          <ac:chgData name="Tường SKHĐT" userId="ab9568c39a88b08a" providerId="LiveId" clId="{D4690D9E-5992-44E6-B34C-AC8170A7442D}" dt="2024-04-01T00:34:32.126" v="299" actId="20577"/>
          <ac:graphicFrameMkLst>
            <pc:docMk/>
            <pc:sldMk cId="1148494934" sldId="2147476289"/>
            <ac:graphicFrameMk id="3" creationId="{0FE630EF-2124-908B-A896-73EAA40057FC}"/>
          </ac:graphicFrameMkLst>
        </pc:graphicFrameChg>
      </pc:sldChg>
      <pc:sldChg chg="delSp modSp mod">
        <pc:chgData name="Tường SKHĐT" userId="ab9568c39a88b08a" providerId="LiveId" clId="{D4690D9E-5992-44E6-B34C-AC8170A7442D}" dt="2024-04-01T00:22:54.346" v="220" actId="1076"/>
        <pc:sldMkLst>
          <pc:docMk/>
          <pc:sldMk cId="3750809582" sldId="2147476292"/>
        </pc:sldMkLst>
        <pc:graphicFrameChg chg="mod modGraphic">
          <ac:chgData name="Tường SKHĐT" userId="ab9568c39a88b08a" providerId="LiveId" clId="{D4690D9E-5992-44E6-B34C-AC8170A7442D}" dt="2024-04-01T00:22:54.346" v="220" actId="1076"/>
          <ac:graphicFrameMkLst>
            <pc:docMk/>
            <pc:sldMk cId="3750809582" sldId="2147476292"/>
            <ac:graphicFrameMk id="2" creationId="{05429186-86FE-626E-F0AB-3A5E17F88997}"/>
          </ac:graphicFrameMkLst>
        </pc:graphicFrameChg>
        <pc:graphicFrameChg chg="del">
          <ac:chgData name="Tường SKHĐT" userId="ab9568c39a88b08a" providerId="LiveId" clId="{D4690D9E-5992-44E6-B34C-AC8170A7442D}" dt="2024-04-01T00:22:36.803" v="215" actId="21"/>
          <ac:graphicFrameMkLst>
            <pc:docMk/>
            <pc:sldMk cId="3750809582" sldId="2147476292"/>
            <ac:graphicFrameMk id="3" creationId="{80665B8A-0267-0919-022E-9D36731FF9ED}"/>
          </ac:graphicFrameMkLst>
        </pc:graphicFrameChg>
      </pc:sldChg>
      <pc:sldChg chg="delSp modSp mod">
        <pc:chgData name="Tường SKHĐT" userId="ab9568c39a88b08a" providerId="LiveId" clId="{D4690D9E-5992-44E6-B34C-AC8170A7442D}" dt="2024-04-01T00:31:55.415" v="231" actId="1076"/>
        <pc:sldMkLst>
          <pc:docMk/>
          <pc:sldMk cId="1622498757" sldId="2147476293"/>
        </pc:sldMkLst>
        <pc:graphicFrameChg chg="del">
          <ac:chgData name="Tường SKHĐT" userId="ab9568c39a88b08a" providerId="LiveId" clId="{D4690D9E-5992-44E6-B34C-AC8170A7442D}" dt="2024-04-01T00:31:33.635" v="225" actId="21"/>
          <ac:graphicFrameMkLst>
            <pc:docMk/>
            <pc:sldMk cId="1622498757" sldId="2147476293"/>
            <ac:graphicFrameMk id="2" creationId="{7B8F6A0F-E0D7-0E63-8702-B949B4C4C4E6}"/>
          </ac:graphicFrameMkLst>
        </pc:graphicFrameChg>
        <pc:graphicFrameChg chg="mod modGraphic">
          <ac:chgData name="Tường SKHĐT" userId="ab9568c39a88b08a" providerId="LiveId" clId="{D4690D9E-5992-44E6-B34C-AC8170A7442D}" dt="2024-04-01T00:31:55.415" v="231" actId="1076"/>
          <ac:graphicFrameMkLst>
            <pc:docMk/>
            <pc:sldMk cId="1622498757" sldId="2147476293"/>
            <ac:graphicFrameMk id="3" creationId="{C8786262-3E98-6665-F9DB-3C2B4035277F}"/>
          </ac:graphicFrameMkLst>
        </pc:graphicFrameChg>
      </pc:sldChg>
      <pc:sldChg chg="delSp modSp mod">
        <pc:chgData name="Tường SKHĐT" userId="ab9568c39a88b08a" providerId="LiveId" clId="{D4690D9E-5992-44E6-B34C-AC8170A7442D}" dt="2024-04-01T01:19:29.931" v="414" actId="207"/>
        <pc:sldMkLst>
          <pc:docMk/>
          <pc:sldMk cId="2878178469" sldId="2147476294"/>
        </pc:sldMkLst>
        <pc:graphicFrameChg chg="mod modGraphic">
          <ac:chgData name="Tường SKHĐT" userId="ab9568c39a88b08a" providerId="LiveId" clId="{D4690D9E-5992-44E6-B34C-AC8170A7442D}" dt="2024-04-01T01:19:29.931" v="414" actId="207"/>
          <ac:graphicFrameMkLst>
            <pc:docMk/>
            <pc:sldMk cId="2878178469" sldId="2147476294"/>
            <ac:graphicFrameMk id="2" creationId="{8095223A-390D-26BF-D792-22AA3FE00931}"/>
          </ac:graphicFrameMkLst>
        </pc:graphicFrameChg>
        <pc:graphicFrameChg chg="del">
          <ac:chgData name="Tường SKHĐT" userId="ab9568c39a88b08a" providerId="LiveId" clId="{D4690D9E-5992-44E6-B34C-AC8170A7442D}" dt="2024-04-01T00:26:01.507" v="221" actId="21"/>
          <ac:graphicFrameMkLst>
            <pc:docMk/>
            <pc:sldMk cId="2878178469" sldId="2147476294"/>
            <ac:graphicFrameMk id="3" creationId="{296446DE-DCBA-6CF7-64A6-62E309C494E7}"/>
          </ac:graphicFrameMkLst>
        </pc:graphicFrameChg>
      </pc:sldChg>
      <pc:sldChg chg="delSp modSp mod">
        <pc:chgData name="Tường SKHĐT" userId="ab9568c39a88b08a" providerId="LiveId" clId="{D4690D9E-5992-44E6-B34C-AC8170A7442D}" dt="2024-04-01T00:17:55.121" v="214" actId="403"/>
        <pc:sldMkLst>
          <pc:docMk/>
          <pc:sldMk cId="3597625721" sldId="2147476295"/>
        </pc:sldMkLst>
        <pc:graphicFrameChg chg="del">
          <ac:chgData name="Tường SKHĐT" userId="ab9568c39a88b08a" providerId="LiveId" clId="{D4690D9E-5992-44E6-B34C-AC8170A7442D}" dt="2024-04-01T00:17:24.162" v="209" actId="21"/>
          <ac:graphicFrameMkLst>
            <pc:docMk/>
            <pc:sldMk cId="3597625721" sldId="2147476295"/>
            <ac:graphicFrameMk id="2" creationId="{F933DAA9-3884-3DBC-F61D-9E8ACB6EF230}"/>
          </ac:graphicFrameMkLst>
        </pc:graphicFrameChg>
        <pc:graphicFrameChg chg="mod modGraphic">
          <ac:chgData name="Tường SKHĐT" userId="ab9568c39a88b08a" providerId="LiveId" clId="{D4690D9E-5992-44E6-B34C-AC8170A7442D}" dt="2024-04-01T00:17:55.121" v="214" actId="403"/>
          <ac:graphicFrameMkLst>
            <pc:docMk/>
            <pc:sldMk cId="3597625721" sldId="2147476295"/>
            <ac:graphicFrameMk id="3" creationId="{75D182DA-CBAC-F9D1-5FBA-6C341B5BD7E1}"/>
          </ac:graphicFrameMkLst>
        </pc:graphicFrameChg>
      </pc:sldChg>
      <pc:sldChg chg="delSp modSp mod">
        <pc:chgData name="Tường SKHĐT" userId="ab9568c39a88b08a" providerId="LiveId" clId="{D4690D9E-5992-44E6-B34C-AC8170A7442D}" dt="2024-04-01T00:39:06.195" v="311" actId="1076"/>
        <pc:sldMkLst>
          <pc:docMk/>
          <pc:sldMk cId="3503445169" sldId="2147476296"/>
        </pc:sldMkLst>
        <pc:graphicFrameChg chg="del">
          <ac:chgData name="Tường SKHĐT" userId="ab9568c39a88b08a" providerId="LiveId" clId="{D4690D9E-5992-44E6-B34C-AC8170A7442D}" dt="2024-04-01T00:37:58.107" v="301" actId="21"/>
          <ac:graphicFrameMkLst>
            <pc:docMk/>
            <pc:sldMk cId="3503445169" sldId="2147476296"/>
            <ac:graphicFrameMk id="2" creationId="{99206A6F-F506-43C7-D9D3-B5C7F7A99F69}"/>
          </ac:graphicFrameMkLst>
        </pc:graphicFrameChg>
        <pc:graphicFrameChg chg="modGraphic">
          <ac:chgData name="Tường SKHĐT" userId="ab9568c39a88b08a" providerId="LiveId" clId="{D4690D9E-5992-44E6-B34C-AC8170A7442D}" dt="2024-04-01T00:38:16.526" v="305" actId="403"/>
          <ac:graphicFrameMkLst>
            <pc:docMk/>
            <pc:sldMk cId="3503445169" sldId="2147476296"/>
            <ac:graphicFrameMk id="3" creationId="{F227F937-0445-A06E-FF93-208B55FF6B8E}"/>
          </ac:graphicFrameMkLst>
        </pc:graphicFrameChg>
        <pc:graphicFrameChg chg="mod modGraphic">
          <ac:chgData name="Tường SKHĐT" userId="ab9568c39a88b08a" providerId="LiveId" clId="{D4690D9E-5992-44E6-B34C-AC8170A7442D}" dt="2024-04-01T00:39:06.195" v="311" actId="1076"/>
          <ac:graphicFrameMkLst>
            <pc:docMk/>
            <pc:sldMk cId="3503445169" sldId="2147476296"/>
            <ac:graphicFrameMk id="4" creationId="{15B009A1-B5B8-A8CC-2F73-C0EE64A74A5B}"/>
          </ac:graphicFrameMkLst>
        </pc:graphicFrameChg>
      </pc:sldChg>
      <pc:sldChg chg="modSp mod">
        <pc:chgData name="Tường SKHĐT" userId="ab9568c39a88b08a" providerId="LiveId" clId="{D4690D9E-5992-44E6-B34C-AC8170A7442D}" dt="2024-04-01T00:40:02.913" v="337" actId="20577"/>
        <pc:sldMkLst>
          <pc:docMk/>
          <pc:sldMk cId="57984394" sldId="2147476297"/>
        </pc:sldMkLst>
        <pc:graphicFrameChg chg="modGraphic">
          <ac:chgData name="Tường SKHĐT" userId="ab9568c39a88b08a" providerId="LiveId" clId="{D4690D9E-5992-44E6-B34C-AC8170A7442D}" dt="2024-04-01T00:40:02.913" v="337" actId="20577"/>
          <ac:graphicFrameMkLst>
            <pc:docMk/>
            <pc:sldMk cId="57984394" sldId="2147476297"/>
            <ac:graphicFrameMk id="2" creationId="{2C1B8387-9EC7-A9F8-27A8-883765C3814E}"/>
          </ac:graphicFrameMkLst>
        </pc:graphicFrameChg>
      </pc:sldChg>
      <pc:sldChg chg="modSp mod">
        <pc:chgData name="Tường SKHĐT" userId="ab9568c39a88b08a" providerId="LiveId" clId="{D4690D9E-5992-44E6-B34C-AC8170A7442D}" dt="2024-04-01T00:40:25.045" v="361" actId="20577"/>
        <pc:sldMkLst>
          <pc:docMk/>
          <pc:sldMk cId="1396951847" sldId="2147476299"/>
        </pc:sldMkLst>
        <pc:graphicFrameChg chg="modGraphic">
          <ac:chgData name="Tường SKHĐT" userId="ab9568c39a88b08a" providerId="LiveId" clId="{D4690D9E-5992-44E6-B34C-AC8170A7442D}" dt="2024-04-01T00:40:25.045" v="361" actId="20577"/>
          <ac:graphicFrameMkLst>
            <pc:docMk/>
            <pc:sldMk cId="1396951847" sldId="2147476299"/>
            <ac:graphicFrameMk id="2" creationId="{F5CEF667-DBEF-17BB-F57B-D98006F9FA54}"/>
          </ac:graphicFrameMkLst>
        </pc:graphicFrameChg>
      </pc:sldChg>
      <pc:sldChg chg="modSp mod">
        <pc:chgData name="Tường SKHĐT" userId="ab9568c39a88b08a" providerId="LiveId" clId="{D4690D9E-5992-44E6-B34C-AC8170A7442D}" dt="2024-04-01T00:37:46.661" v="300" actId="6549"/>
        <pc:sldMkLst>
          <pc:docMk/>
          <pc:sldMk cId="2109460124" sldId="2147476300"/>
        </pc:sldMkLst>
        <pc:graphicFrameChg chg="modGraphic">
          <ac:chgData name="Tường SKHĐT" userId="ab9568c39a88b08a" providerId="LiveId" clId="{D4690D9E-5992-44E6-B34C-AC8170A7442D}" dt="2024-04-01T00:37:46.661" v="300" actId="6549"/>
          <ac:graphicFrameMkLst>
            <pc:docMk/>
            <pc:sldMk cId="2109460124" sldId="2147476300"/>
            <ac:graphicFrameMk id="2" creationId="{D33FB98A-FC48-4EDA-8098-E4E9C5504688}"/>
          </ac:graphicFrameMkLst>
        </pc:graphicFrameChg>
      </pc:sldChg>
      <pc:sldChg chg="modSp mod">
        <pc:chgData name="Tường SKHĐT" userId="ab9568c39a88b08a" providerId="LiveId" clId="{D4690D9E-5992-44E6-B34C-AC8170A7442D}" dt="2024-04-01T00:45:30.713" v="400" actId="14734"/>
        <pc:sldMkLst>
          <pc:docMk/>
          <pc:sldMk cId="167876669" sldId="2147476301"/>
        </pc:sldMkLst>
        <pc:graphicFrameChg chg="modGraphic">
          <ac:chgData name="Tường SKHĐT" userId="ab9568c39a88b08a" providerId="LiveId" clId="{D4690D9E-5992-44E6-B34C-AC8170A7442D}" dt="2024-04-01T00:45:30.713" v="400" actId="14734"/>
          <ac:graphicFrameMkLst>
            <pc:docMk/>
            <pc:sldMk cId="167876669" sldId="2147476301"/>
            <ac:graphicFrameMk id="3" creationId="{8E420746-9A5C-B59D-7FA5-2B3C0AAE539B}"/>
          </ac:graphicFrameMkLst>
        </pc:graphicFrameChg>
      </pc:sldChg>
      <pc:sldChg chg="modSp mod">
        <pc:chgData name="Tường SKHĐT" userId="ab9568c39a88b08a" providerId="LiveId" clId="{D4690D9E-5992-44E6-B34C-AC8170A7442D}" dt="2024-04-01T01:27:26.061" v="808" actId="20577"/>
        <pc:sldMkLst>
          <pc:docMk/>
          <pc:sldMk cId="3671866131" sldId="2147476307"/>
        </pc:sldMkLst>
        <pc:graphicFrameChg chg="modGraphic">
          <ac:chgData name="Tường SKHĐT" userId="ab9568c39a88b08a" providerId="LiveId" clId="{D4690D9E-5992-44E6-B34C-AC8170A7442D}" dt="2024-04-01T01:27:26.061" v="808" actId="20577"/>
          <ac:graphicFrameMkLst>
            <pc:docMk/>
            <pc:sldMk cId="3671866131" sldId="2147476307"/>
            <ac:graphicFrameMk id="7" creationId="{44DF5160-FAD9-6BB3-47D7-3D885B32156A}"/>
          </ac:graphicFrameMkLst>
        </pc:graphicFrameChg>
      </pc:sldChg>
      <pc:sldChg chg="add del">
        <pc:chgData name="Tường SKHĐT" userId="ab9568c39a88b08a" providerId="LiveId" clId="{D4690D9E-5992-44E6-B34C-AC8170A7442D}" dt="2024-03-31T10:23:34.718" v="208" actId="2696"/>
        <pc:sldMkLst>
          <pc:docMk/>
          <pc:sldMk cId="513888724" sldId="2147476310"/>
        </pc:sldMkLst>
      </pc:sldChg>
      <pc:sldChg chg="add del">
        <pc:chgData name="Tường SKHĐT" userId="ab9568c39a88b08a" providerId="LiveId" clId="{D4690D9E-5992-44E6-B34C-AC8170A7442D}" dt="2024-03-31T10:09:51.999" v="124" actId="2696"/>
        <pc:sldMkLst>
          <pc:docMk/>
          <pc:sldMk cId="694571059" sldId="2147476310"/>
        </pc:sldMkLst>
      </pc:sldChg>
      <pc:sldChg chg="modSp add mod">
        <pc:chgData name="Tường SKHĐT" userId="ab9568c39a88b08a" providerId="LiveId" clId="{D4690D9E-5992-44E6-B34C-AC8170A7442D}" dt="2024-04-01T01:26:32.662" v="785" actId="20577"/>
        <pc:sldMkLst>
          <pc:docMk/>
          <pc:sldMk cId="2459833446" sldId="2147476310"/>
        </pc:sldMkLst>
        <pc:spChg chg="mod">
          <ac:chgData name="Tường SKHĐT" userId="ab9568c39a88b08a" providerId="LiveId" clId="{D4690D9E-5992-44E6-B34C-AC8170A7442D}" dt="2024-04-01T01:23:36.197" v="418" actId="20577"/>
          <ac:spMkLst>
            <pc:docMk/>
            <pc:sldMk cId="2459833446" sldId="2147476310"/>
            <ac:spMk id="3" creationId="{D875D046-35CB-C865-3C40-EAC02E2DBB59}"/>
          </ac:spMkLst>
        </pc:spChg>
        <pc:spChg chg="mod">
          <ac:chgData name="Tường SKHĐT" userId="ab9568c39a88b08a" providerId="LiveId" clId="{D4690D9E-5992-44E6-B34C-AC8170A7442D}" dt="2024-04-01T01:26:32.662" v="785" actId="20577"/>
          <ac:spMkLst>
            <pc:docMk/>
            <pc:sldMk cId="2459833446" sldId="2147476310"/>
            <ac:spMk id="4" creationId="{54F3AFA7-47FC-2236-348A-85975EBF831A}"/>
          </ac:spMkLst>
        </pc:spChg>
      </pc:sldChg>
      <pc:sldChg chg="add del">
        <pc:chgData name="Tường SKHĐT" userId="ab9568c39a88b08a" providerId="LiveId" clId="{D4690D9E-5992-44E6-B34C-AC8170A7442D}" dt="2024-03-31T10:20:44.161" v="186" actId="2696"/>
        <pc:sldMkLst>
          <pc:docMk/>
          <pc:sldMk cId="2830039596" sldId="2147476310"/>
        </pc:sldMkLst>
      </pc:sldChg>
      <pc:sldChg chg="add del">
        <pc:chgData name="Tường SKHĐT" userId="ab9568c39a88b08a" providerId="LiveId" clId="{D4690D9E-5992-44E6-B34C-AC8170A7442D}" dt="2024-03-31T09:56:31.988" v="2" actId="2696"/>
        <pc:sldMkLst>
          <pc:docMk/>
          <pc:sldMk cId="2894211209" sldId="2147476310"/>
        </pc:sldMkLst>
      </pc:sldChg>
      <pc:sldChg chg="delSp modSp add del mod">
        <pc:chgData name="Tường SKHĐT" userId="ab9568c39a88b08a" providerId="LiveId" clId="{D4690D9E-5992-44E6-B34C-AC8170A7442D}" dt="2024-03-31T10:20:12.751" v="182" actId="2696"/>
        <pc:sldMkLst>
          <pc:docMk/>
          <pc:sldMk cId="1982687147" sldId="2147476311"/>
        </pc:sldMkLst>
        <pc:spChg chg="del">
          <ac:chgData name="Tường SKHĐT" userId="ab9568c39a88b08a" providerId="LiveId" clId="{D4690D9E-5992-44E6-B34C-AC8170A7442D}" dt="2024-03-31T10:15:32.397" v="139" actId="21"/>
          <ac:spMkLst>
            <pc:docMk/>
            <pc:sldMk cId="1982687147" sldId="2147476311"/>
            <ac:spMk id="5" creationId="{2D7B1C94-3144-9F41-1D7D-28462A49E0A1}"/>
          </ac:spMkLst>
        </pc:spChg>
        <pc:graphicFrameChg chg="mod">
          <ac:chgData name="Tường SKHĐT" userId="ab9568c39a88b08a" providerId="LiveId" clId="{D4690D9E-5992-44E6-B34C-AC8170A7442D}" dt="2024-03-31T10:18:22.162" v="161" actId="207"/>
          <ac:graphicFrameMkLst>
            <pc:docMk/>
            <pc:sldMk cId="1982687147" sldId="2147476311"/>
            <ac:graphicFrameMk id="4" creationId="{05525E3A-345C-05CF-789A-93E9F1CA2ECD}"/>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TỶ LỆ GIẢI NGÂN VỐN ĐẦU TƯ CÔNG 4 THÁNG NĂM 2024</c:v>
                </c:pt>
              </c:strCache>
            </c:strRef>
          </c:tx>
          <c:spPr>
            <a:solidFill>
              <a:srgbClr val="FF0000"/>
            </a:solidFill>
            <a:ln>
              <a:noFill/>
            </a:ln>
            <a:effectLst/>
          </c:spPr>
          <c:invertIfNegative val="0"/>
          <c:dPt>
            <c:idx val="0"/>
            <c:invertIfNegative val="0"/>
            <c:bubble3D val="0"/>
            <c:spPr>
              <a:solidFill>
                <a:srgbClr val="000099"/>
              </a:solidFill>
              <a:ln>
                <a:noFill/>
              </a:ln>
              <a:effectLst/>
            </c:spPr>
            <c:extLst>
              <c:ext xmlns:c16="http://schemas.microsoft.com/office/drawing/2014/chart" uri="{C3380CC4-5D6E-409C-BE32-E72D297353CC}">
                <c16:uniqueId val="{00000005-1ADA-4E4A-B876-35466BF1FC0D}"/>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vi-V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TỔNG SỐ</c:v>
                </c:pt>
                <c:pt idx="1">
                  <c:v>VỐN NGÂN SÁCH ĐỊA PHƯƠNG</c:v>
                </c:pt>
                <c:pt idx="2">
                  <c:v>TRONG ĐÓ: NGUỒN THU TIỀN SỬ DỤNG ĐẤT</c:v>
                </c:pt>
                <c:pt idx="3">
                  <c:v>VỐN TRUNG ƯƠNG HỖ TRỢ CÓ MỤC TIÊU</c:v>
                </c:pt>
                <c:pt idx="4">
                  <c:v>VỐN CHƯƠNG TRÌNH MỤC TIÊU QUỐC GIA</c:v>
                </c:pt>
                <c:pt idx="5">
                  <c:v>VỐN NƯỚC NGOÀI (ODA)</c:v>
                </c:pt>
              </c:strCache>
            </c:strRef>
          </c:cat>
          <c:val>
            <c:numRef>
              <c:f>Sheet1!$B$2:$B$7</c:f>
              <c:numCache>
                <c:formatCode>0.00%</c:formatCode>
                <c:ptCount val="6"/>
                <c:pt idx="0">
                  <c:v>0.43330000000000002</c:v>
                </c:pt>
                <c:pt idx="1">
                  <c:v>0.42730000000000001</c:v>
                </c:pt>
                <c:pt idx="2">
                  <c:v>0.40989999999999999</c:v>
                </c:pt>
                <c:pt idx="3">
                  <c:v>0.42799999999999999</c:v>
                </c:pt>
                <c:pt idx="4">
                  <c:v>0.46439999999999998</c:v>
                </c:pt>
                <c:pt idx="5">
                  <c:v>0.63829999999999998</c:v>
                </c:pt>
              </c:numCache>
            </c:numRef>
          </c:val>
          <c:extLst>
            <c:ext xmlns:c16="http://schemas.microsoft.com/office/drawing/2014/chart" uri="{C3380CC4-5D6E-409C-BE32-E72D297353CC}">
              <c16:uniqueId val="{00000000-1ADA-4E4A-B876-35466BF1FC0D}"/>
            </c:ext>
          </c:extLst>
        </c:ser>
        <c:dLbls>
          <c:dLblPos val="outEnd"/>
          <c:showLegendKey val="0"/>
          <c:showVal val="1"/>
          <c:showCatName val="0"/>
          <c:showSerName val="0"/>
          <c:showPercent val="0"/>
          <c:showBubbleSize val="0"/>
        </c:dLbls>
        <c:gapWidth val="219"/>
        <c:overlap val="-27"/>
        <c:axId val="1534505167"/>
        <c:axId val="1534501807"/>
      </c:barChart>
      <c:catAx>
        <c:axId val="153450516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534501807"/>
        <c:crosses val="autoZero"/>
        <c:auto val="1"/>
        <c:lblAlgn val="ctr"/>
        <c:lblOffset val="100"/>
        <c:noMultiLvlLbl val="0"/>
      </c:catAx>
      <c:valAx>
        <c:axId val="1534501807"/>
        <c:scaling>
          <c:orientation val="minMax"/>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vi-VN"/>
          </a:p>
        </c:txPr>
        <c:crossAx val="153450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6</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NGOÀI NGÂN SÁCH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custLinFactNeighborY="1442">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pt-BR" sz="2800" b="1" kern="1200">
              <a:solidFill>
                <a:srgbClr val="C00000"/>
              </a:solidFill>
              <a:latin typeface="Arial" panose="020B0604020202020204" pitchFamily="34" charset="0"/>
              <a:ea typeface="Calibri" panose="020F0502020204030204" pitchFamily="34" charset="0"/>
              <a:cs typeface="+mn-cs"/>
            </a:rPr>
            <a:t>7. </a:t>
          </a:r>
          <a:r>
            <a:rPr lang="vi-VN" sz="2800" b="1" kern="1200">
              <a:solidFill>
                <a:srgbClr val="C00000"/>
              </a:solidFill>
              <a:latin typeface="Arial" panose="020B0604020202020204" pitchFamily="34" charset="0"/>
              <a:ea typeface="Calibri" panose="020F0502020204030204" pitchFamily="34" charset="0"/>
              <a:cs typeface="+mn-cs"/>
            </a:rPr>
            <a:t>VĂN HÓA – XÃ HỘI</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8. NỘI CHÍNH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9F7F1530-5E8A-4EF1-80F4-CFCABBCD35E2}">
      <dgm:prSet phldrT="[Text]" custT="1"/>
      <dgm:spPr/>
      <dgm:t>
        <a:bodyPr/>
        <a:lstStyle/>
        <a:p>
          <a:r>
            <a:rPr lang="en-US" sz="2000" b="1">
              <a:latin typeface="Arial" panose="020B0604020202020204" pitchFamily="34" charset="0"/>
              <a:cs typeface="Arial" panose="020B0604020202020204" pitchFamily="34" charset="0"/>
            </a:rPr>
            <a:t>1</a:t>
          </a:r>
        </a:p>
      </dgm:t>
    </dgm:pt>
    <dgm:pt modelId="{A87E0440-88F3-471E-9EE4-D260C18C2FCB}" type="par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E9666DC9-D2FA-42BF-A81C-50E3E67A8DA2}" type="sibTrans" cxnId="{500D854E-DE73-4F6F-9E82-F3BA4AC91C06}">
      <dgm:prSet/>
      <dgm:spPr/>
      <dgm:t>
        <a:bodyPr/>
        <a:lstStyle/>
        <a:p>
          <a:endParaRPr lang="en-US" sz="2000">
            <a:latin typeface="Times New Roman" panose="02020603050405020304" pitchFamily="18" charset="0"/>
            <a:cs typeface="Times New Roman" panose="02020603050405020304" pitchFamily="18" charset="0"/>
          </a:endParaRPr>
        </a:p>
      </dgm:t>
    </dgm:pt>
    <dgm:pt modelId="{82ABC07D-ABA9-461E-A985-B020FA27660F}">
      <dgm:prSet phldrT="[Text]" custT="1"/>
      <dgm:spPr/>
      <dgm:t>
        <a:bodyPr/>
        <a:lstStyle/>
        <a:p>
          <a:pPr algn="l">
            <a:spcAft>
              <a:spcPts val="0"/>
            </a:spcAft>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quán triệt, tổ chức triển khai kịp thời, đầy đủ các Nghị quyết của HĐND tỉnh đã thông qua tại kỳ họp thứ 16, 17, HĐND tỉnh khóa XIII </a:t>
          </a:r>
        </a:p>
      </dgm:t>
    </dgm:pt>
    <dgm:pt modelId="{963D7B37-6B42-4646-BA6E-8BEA0E958EE0}" type="par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76857578-D14C-475D-82F0-92FCDCE99C3E}" type="sibTrans" cxnId="{61C0B7E0-71A9-475F-9488-911F3A9C4278}">
      <dgm:prSet/>
      <dgm:spPr/>
      <dgm:t>
        <a:bodyPr/>
        <a:lstStyle/>
        <a:p>
          <a:endParaRPr lang="en-US" sz="2000">
            <a:latin typeface="Times New Roman" panose="02020603050405020304" pitchFamily="18" charset="0"/>
            <a:cs typeface="Times New Roman" panose="02020603050405020304" pitchFamily="18" charset="0"/>
          </a:endParaRPr>
        </a:p>
      </dgm:t>
    </dgm:pt>
    <dgm:pt modelId="{3A47E239-3B68-471A-BC88-561FF403BA50}">
      <dgm:prSet phldrT="[Text]" custT="1"/>
      <dgm:spPr/>
      <dgm:t>
        <a:bodyPr/>
        <a:lstStyle/>
        <a:p>
          <a:r>
            <a:rPr lang="en-US" sz="2000" b="1">
              <a:latin typeface="Arial" panose="020B0604020202020204" pitchFamily="34" charset="0"/>
              <a:cs typeface="Arial" panose="020B0604020202020204" pitchFamily="34" charset="0"/>
            </a:rPr>
            <a:t>2</a:t>
          </a:r>
        </a:p>
      </dgm:t>
    </dgm:pt>
    <dgm:pt modelId="{6EFAC4F9-469D-42B9-87BE-889143674961}" type="par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34917C90-4692-4C64-9F5D-530FC044A5BC}" type="sibTrans" cxnId="{86F1637B-207F-43B5-98C7-F8B4A21897ED}">
      <dgm:prSet/>
      <dgm:spPr/>
      <dgm:t>
        <a:bodyPr/>
        <a:lstStyle/>
        <a:p>
          <a:endParaRPr lang="en-US" sz="2000">
            <a:latin typeface="Times New Roman" panose="02020603050405020304" pitchFamily="18" charset="0"/>
            <a:cs typeface="Times New Roman" panose="02020603050405020304" pitchFamily="18" charset="0"/>
          </a:endParaRPr>
        </a:p>
      </dgm:t>
    </dgm:pt>
    <dgm:pt modelId="{A1C5ACE9-4A4C-4B78-A1ED-2825FEE83F72}">
      <dgm:prSet phldrT="[Text]" custT="1"/>
      <dgm:spPr/>
      <dgm: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chuẩn bị đón, làm việc với Đoàn Thanh tra của Ủy ban Châu Âu lần thứ 5 về chống khai thác thủy sản bất hợp pháp, không báo cáo theo quy định (IUU)</a:t>
          </a:r>
          <a:endParaRPr lang="en-US" sz="2800" kern="1200">
            <a:effectLst/>
            <a:latin typeface="Arial" panose="020B0604020202020204" pitchFamily="34" charset="0"/>
            <a:ea typeface="Times New Roman" panose="02020603050405020304" pitchFamily="18" charset="0"/>
            <a:cs typeface="DokChampa" panose="020B0604020202020204" pitchFamily="34" charset="-34"/>
          </a:endParaRPr>
        </a:p>
      </dgm:t>
    </dgm:pt>
    <dgm:pt modelId="{2098E87D-4D3D-4C74-AAFA-1E91FC77E154}" type="par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60DAB23D-17A2-4B65-837E-E314828200BE}" type="sibTrans" cxnId="{84DCE863-6DCB-4C00-BCE6-E36C18E04711}">
      <dgm:prSet/>
      <dgm:spPr/>
      <dgm:t>
        <a:bodyPr/>
        <a:lstStyle/>
        <a:p>
          <a:endParaRPr lang="en-US" sz="2000">
            <a:latin typeface="Times New Roman" panose="02020603050405020304" pitchFamily="18" charset="0"/>
            <a:cs typeface="Times New Roman" panose="02020603050405020304" pitchFamily="18" charset="0"/>
          </a:endParaRPr>
        </a:p>
      </dgm:t>
    </dgm:pt>
    <dgm:pt modelId="{B8C1ECAD-D5C0-45F3-962D-9B64CC5F591E}">
      <dgm:prSet phldrT="[Text]" custT="1"/>
      <dgm:spPr/>
      <dgm:t>
        <a:bodyPr/>
        <a:lstStyle/>
        <a:p>
          <a:r>
            <a:rPr lang="en-US" sz="2000" b="1">
              <a:latin typeface="Arial" panose="020B0604020202020204" pitchFamily="34" charset="0"/>
              <a:cs typeface="Arial" panose="020B0604020202020204" pitchFamily="34" charset="0"/>
            </a:rPr>
            <a:t>3</a:t>
          </a:r>
        </a:p>
      </dgm:t>
    </dgm:pt>
    <dgm:pt modelId="{B2CC3D09-B0BF-4FB2-9208-0F8BAD766D57}" type="par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0B48911A-E0C3-46AF-B473-189126411843}" type="sibTrans" cxnId="{C31E9ECF-55F6-43C7-9DF2-CD321F587439}">
      <dgm:prSet/>
      <dgm:spPr/>
      <dgm:t>
        <a:bodyPr/>
        <a:lstStyle/>
        <a:p>
          <a:endParaRPr lang="en-US" sz="2000">
            <a:latin typeface="Times New Roman" panose="02020603050405020304" pitchFamily="18" charset="0"/>
            <a:cs typeface="Times New Roman" panose="02020603050405020304" pitchFamily="18" charset="0"/>
          </a:endParaRPr>
        </a:p>
      </dgm:t>
    </dgm:pt>
    <dgm:pt modelId="{25B3DA02-89E6-4C33-B080-B2699F2F5CE8}">
      <dgm:prSet phldrT="[Text]" custT="1"/>
      <dgm:spPr/>
      <dgm:t>
        <a:bodyPr/>
        <a:lstStyle/>
        <a:p>
          <a:pPr marL="0" lvl="0" indent="0" algn="l" defTabSz="1244600">
            <a:lnSpc>
              <a:spcPct val="90000"/>
            </a:lnSpc>
            <a:spcBef>
              <a:spcPct val="0"/>
            </a:spcBef>
            <a:spcAft>
              <a:spcPts val="0"/>
            </a:spcAft>
            <a:buNone/>
          </a:pPr>
          <a:r>
            <a:rPr lang="vi-VN" sz="2800" b="0" kern="1200">
              <a:solidFill>
                <a:schemeClr val="dk1"/>
              </a:solidFill>
              <a:effectLst/>
              <a:latin typeface="Arial" panose="020B0604020202020204" pitchFamily="34" charset="0"/>
              <a:ea typeface="+mn-ea"/>
              <a:cs typeface="Arial" panose="020B0604020202020204" pitchFamily="34" charset="0"/>
            </a:rPr>
            <a:t>Phối hợp chặt chẽ với Bộ Xây dựng để sớm được thẩm định, trình Thủ tướng Chính phủ phê duyệt đồ án: “Điều chỉnh cục bộ quy hoạch chung xây dựng Khu kinh tế Nhơn Hội, tỉnh Bình Định đến năm 2040”</a:t>
          </a:r>
          <a:endParaRPr lang="en-US" sz="2800" kern="1200">
            <a:latin typeface="Arial" panose="020B0604020202020204" pitchFamily="34" charset="0"/>
            <a:ea typeface="+mn-ea"/>
            <a:cs typeface="DokChampa" panose="020B0604020202020204" pitchFamily="34" charset="-34"/>
          </a:endParaRPr>
        </a:p>
      </dgm:t>
    </dgm:pt>
    <dgm:pt modelId="{365A6916-A4A0-4231-9CD7-408B9F29A7A7}" type="par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E7744260-D9FA-40EA-85EE-C936DCD76570}" type="sibTrans" cxnId="{432D013D-461A-4DEC-B336-0557C9646B0A}">
      <dgm:prSet/>
      <dgm:spPr/>
      <dgm:t>
        <a:bodyPr/>
        <a:lstStyle/>
        <a:p>
          <a:endParaRPr lang="en-US" sz="2000">
            <a:latin typeface="Times New Roman" panose="02020603050405020304" pitchFamily="18" charset="0"/>
            <a:cs typeface="Times New Roman" panose="02020603050405020304" pitchFamily="18" charset="0"/>
          </a:endParaRPr>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E58FF343-5158-4A90-9837-A72F86E88703}" type="pres">
      <dgm:prSet presAssocID="{9F7F1530-5E8A-4EF1-80F4-CFCABBCD35E2}" presName="composite" presStyleCnt="0"/>
      <dgm:spPr/>
    </dgm:pt>
    <dgm:pt modelId="{7D5B63A6-13D4-4674-BC5F-E14764069460}" type="pres">
      <dgm:prSet presAssocID="{9F7F1530-5E8A-4EF1-80F4-CFCABBCD35E2}" presName="FirstChild" presStyleLbl="revTx" presStyleIdx="0" presStyleCnt="3" custScaleX="115848" custScaleY="52020" custLinFactNeighborX="-5134" custLinFactNeighborY="11198">
        <dgm:presLayoutVars>
          <dgm:chMax val="0"/>
          <dgm:chPref val="0"/>
          <dgm:bulletEnabled val="1"/>
        </dgm:presLayoutVars>
      </dgm:prSet>
      <dgm:spPr/>
    </dgm:pt>
    <dgm:pt modelId="{2DA8B601-D096-476E-BD4A-9B0B2E7AAA16}" type="pres">
      <dgm:prSet presAssocID="{9F7F1530-5E8A-4EF1-80F4-CFCABBCD35E2}" presName="Parent" presStyleLbl="alignNode1" presStyleIdx="0" presStyleCnt="3" custScaleX="41102" custLinFactNeighborX="-29746">
        <dgm:presLayoutVars>
          <dgm:chMax val="3"/>
          <dgm:chPref val="3"/>
          <dgm:bulletEnabled val="1"/>
        </dgm:presLayoutVars>
      </dgm:prSet>
      <dgm:spPr/>
    </dgm:pt>
    <dgm:pt modelId="{A096979C-113B-456A-A016-80C106BAFC0D}" type="pres">
      <dgm:prSet presAssocID="{9F7F1530-5E8A-4EF1-80F4-CFCABBCD35E2}" presName="Accent" presStyleLbl="parChTrans1D1" presStyleIdx="0" presStyleCnt="3" custLinFactNeighborX="3905"/>
      <dgm:spPr/>
    </dgm:pt>
    <dgm:pt modelId="{69D0EC87-89B8-4E75-9DD8-674EE72BE2D6}" type="pres">
      <dgm:prSet presAssocID="{E9666DC9-D2FA-42BF-A81C-50E3E67A8DA2}" presName="sibTrans" presStyleCnt="0"/>
      <dgm:spPr/>
    </dgm:pt>
    <dgm:pt modelId="{D6B9CBE7-F134-4DF7-9335-E17D95A7FA66}" type="pres">
      <dgm:prSet presAssocID="{3A47E239-3B68-471A-BC88-561FF403BA50}" presName="composite" presStyleCnt="0"/>
      <dgm:spPr/>
    </dgm:pt>
    <dgm:pt modelId="{3B6881F4-25C6-42D9-B9DE-65CD14AABBD2}" type="pres">
      <dgm:prSet presAssocID="{3A47E239-3B68-471A-BC88-561FF403BA50}" presName="FirstChild" presStyleLbl="revTx" presStyleIdx="1" presStyleCnt="3" custScaleX="117990" custScaleY="82336" custLinFactNeighborX="-4240" custLinFactNeighborY="-6377">
        <dgm:presLayoutVars>
          <dgm:chMax val="0"/>
          <dgm:chPref val="0"/>
          <dgm:bulletEnabled val="1"/>
        </dgm:presLayoutVars>
      </dgm:prSet>
      <dgm:spPr/>
    </dgm:pt>
    <dgm:pt modelId="{F554227D-044F-4DE2-8960-72AD0A2E7D8A}" type="pres">
      <dgm:prSet presAssocID="{3A47E239-3B68-471A-BC88-561FF403BA50}" presName="Parent" presStyleLbl="alignNode1" presStyleIdx="1" presStyleCnt="3" custScaleX="41102" custLinFactNeighborX="-29746">
        <dgm:presLayoutVars>
          <dgm:chMax val="3"/>
          <dgm:chPref val="3"/>
          <dgm:bulletEnabled val="1"/>
        </dgm:presLayoutVars>
      </dgm:prSet>
      <dgm:spPr/>
    </dgm:pt>
    <dgm:pt modelId="{7B5EAA56-50F0-4F40-B4BA-F9D899B8FACB}" type="pres">
      <dgm:prSet presAssocID="{3A47E239-3B68-471A-BC88-561FF403BA50}" presName="Accent" presStyleLbl="parChTrans1D1" presStyleIdx="1" presStyleCnt="3" custLinFactNeighborX="3142"/>
      <dgm:spPr/>
    </dgm:pt>
    <dgm:pt modelId="{F2D70AA6-AC2C-482A-81C8-2639C3D3B9EF}" type="pres">
      <dgm:prSet presAssocID="{34917C90-4692-4C64-9F5D-530FC044A5BC}" presName="sibTrans" presStyleCnt="0"/>
      <dgm:spPr/>
    </dgm:pt>
    <dgm:pt modelId="{1954A633-E32E-42A1-8363-C0B410E314E1}" type="pres">
      <dgm:prSet presAssocID="{B8C1ECAD-D5C0-45F3-962D-9B64CC5F591E}" presName="composite" presStyleCnt="0"/>
      <dgm:spPr/>
    </dgm:pt>
    <dgm:pt modelId="{C9CEDFDF-D679-479A-9C36-1A5C21B9F768}" type="pres">
      <dgm:prSet presAssocID="{B8C1ECAD-D5C0-45F3-962D-9B64CC5F591E}" presName="FirstChild" presStyleLbl="revTx" presStyleIdx="2" presStyleCnt="3" custScaleX="116012" custLinFactNeighborX="-5188" custLinFactNeighborY="-2584">
        <dgm:presLayoutVars>
          <dgm:chMax val="0"/>
          <dgm:chPref val="0"/>
          <dgm:bulletEnabled val="1"/>
        </dgm:presLayoutVars>
      </dgm:prSet>
      <dgm:spPr/>
    </dgm:pt>
    <dgm:pt modelId="{26A338F4-670E-4B7D-B9AC-9CAB07FDE5E1}" type="pres">
      <dgm:prSet presAssocID="{B8C1ECAD-D5C0-45F3-962D-9B64CC5F591E}" presName="Parent" presStyleLbl="alignNode1" presStyleIdx="2" presStyleCnt="3" custScaleX="41102" custLinFactNeighborX="-29746">
        <dgm:presLayoutVars>
          <dgm:chMax val="3"/>
          <dgm:chPref val="3"/>
          <dgm:bulletEnabled val="1"/>
        </dgm:presLayoutVars>
      </dgm:prSet>
      <dgm:spPr/>
    </dgm:pt>
    <dgm:pt modelId="{7DE02C26-EE18-42A4-BE48-6789A6997DB0}" type="pres">
      <dgm:prSet presAssocID="{B8C1ECAD-D5C0-45F3-962D-9B64CC5F591E}" presName="Accent" presStyleLbl="parChTrans1D1" presStyleIdx="2" presStyleCnt="3" custLinFactNeighborX="3542"/>
      <dgm:spPr/>
    </dgm:pt>
  </dgm:ptLst>
  <dgm:cxnLst>
    <dgm:cxn modelId="{ECAEA210-A460-42FF-AD8E-71ED5D2201D8}" type="presOf" srcId="{25B3DA02-89E6-4C33-B080-B2699F2F5CE8}" destId="{C9CEDFDF-D679-479A-9C36-1A5C21B9F768}" srcOrd="0" destOrd="0" presId="urn:microsoft.com/office/officeart/2011/layout/TabList"/>
    <dgm:cxn modelId="{D543B924-8F36-47AF-9DCA-FFE4448392F8}" type="presOf" srcId="{9F7F1530-5E8A-4EF1-80F4-CFCABBCD35E2}" destId="{2DA8B601-D096-476E-BD4A-9B0B2E7AAA16}" srcOrd="0" destOrd="0" presId="urn:microsoft.com/office/officeart/2011/layout/TabList"/>
    <dgm:cxn modelId="{432D013D-461A-4DEC-B336-0557C9646B0A}" srcId="{B8C1ECAD-D5C0-45F3-962D-9B64CC5F591E}" destId="{25B3DA02-89E6-4C33-B080-B2699F2F5CE8}" srcOrd="0" destOrd="0" parTransId="{365A6916-A4A0-4231-9CD7-408B9F29A7A7}" sibTransId="{E7744260-D9FA-40EA-85EE-C936DCD76570}"/>
    <dgm:cxn modelId="{84DCE863-6DCB-4C00-BCE6-E36C18E04711}" srcId="{3A47E239-3B68-471A-BC88-561FF403BA50}" destId="{A1C5ACE9-4A4C-4B78-A1ED-2825FEE83F72}" srcOrd="0" destOrd="0" parTransId="{2098E87D-4D3D-4C74-AAFA-1E91FC77E154}" sibTransId="{60DAB23D-17A2-4B65-837E-E314828200BE}"/>
    <dgm:cxn modelId="{500D854E-DE73-4F6F-9E82-F3BA4AC91C06}" srcId="{71122926-23E9-4DA1-96DC-340223CFC003}" destId="{9F7F1530-5E8A-4EF1-80F4-CFCABBCD35E2}" srcOrd="0" destOrd="0" parTransId="{A87E0440-88F3-471E-9EE4-D260C18C2FCB}" sibTransId="{E9666DC9-D2FA-42BF-A81C-50E3E67A8DA2}"/>
    <dgm:cxn modelId="{E393404F-EB71-43E0-93CB-5A10B623C573}" type="presOf" srcId="{B8C1ECAD-D5C0-45F3-962D-9B64CC5F591E}" destId="{26A338F4-670E-4B7D-B9AC-9CAB07FDE5E1}" srcOrd="0" destOrd="0" presId="urn:microsoft.com/office/officeart/2011/layout/TabList"/>
    <dgm:cxn modelId="{A0DFA951-C477-46B4-AA1C-FFBB9DE174A7}" type="presOf" srcId="{82ABC07D-ABA9-461E-A985-B020FA27660F}" destId="{7D5B63A6-13D4-4674-BC5F-E14764069460}" srcOrd="0" destOrd="0" presId="urn:microsoft.com/office/officeart/2011/layout/TabList"/>
    <dgm:cxn modelId="{86F1637B-207F-43B5-98C7-F8B4A21897ED}" srcId="{71122926-23E9-4DA1-96DC-340223CFC003}" destId="{3A47E239-3B68-471A-BC88-561FF403BA50}" srcOrd="1" destOrd="0" parTransId="{6EFAC4F9-469D-42B9-87BE-889143674961}" sibTransId="{34917C90-4692-4C64-9F5D-530FC044A5BC}"/>
    <dgm:cxn modelId="{C4E9E982-C5B9-43B7-9664-9C7128391E73}" type="presOf" srcId="{3A47E239-3B68-471A-BC88-561FF403BA50}" destId="{F554227D-044F-4DE2-8960-72AD0A2E7D8A}" srcOrd="0" destOrd="0" presId="urn:microsoft.com/office/officeart/2011/layout/TabList"/>
    <dgm:cxn modelId="{647E0988-BECA-4ADC-8F31-503600F38560}" type="presOf" srcId="{A1C5ACE9-4A4C-4B78-A1ED-2825FEE83F72}" destId="{3B6881F4-25C6-42D9-B9DE-65CD14AABBD2}"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C31E9ECF-55F6-43C7-9DF2-CD321F587439}" srcId="{71122926-23E9-4DA1-96DC-340223CFC003}" destId="{B8C1ECAD-D5C0-45F3-962D-9B64CC5F591E}" srcOrd="2" destOrd="0" parTransId="{B2CC3D09-B0BF-4FB2-9208-0F8BAD766D57}" sibTransId="{0B48911A-E0C3-46AF-B473-189126411843}"/>
    <dgm:cxn modelId="{61C0B7E0-71A9-475F-9488-911F3A9C4278}" srcId="{9F7F1530-5E8A-4EF1-80F4-CFCABBCD35E2}" destId="{82ABC07D-ABA9-461E-A985-B020FA27660F}" srcOrd="0" destOrd="0" parTransId="{963D7B37-6B42-4646-BA6E-8BEA0E958EE0}" sibTransId="{76857578-D14C-475D-82F0-92FCDCE99C3E}"/>
    <dgm:cxn modelId="{32292781-79FA-4B4A-A6BE-F58B6D948C4D}" type="presParOf" srcId="{81A4BF3E-D2DE-4F9B-BFF4-EEEE8CAB0147}" destId="{E58FF343-5158-4A90-9837-A72F86E88703}" srcOrd="0" destOrd="0" presId="urn:microsoft.com/office/officeart/2011/layout/TabList"/>
    <dgm:cxn modelId="{5179D659-417B-4323-8484-8DB34DB1E89D}" type="presParOf" srcId="{E58FF343-5158-4A90-9837-A72F86E88703}" destId="{7D5B63A6-13D4-4674-BC5F-E14764069460}" srcOrd="0" destOrd="0" presId="urn:microsoft.com/office/officeart/2011/layout/TabList"/>
    <dgm:cxn modelId="{763C5A2C-FA9B-4825-B90E-9AB831787097}" type="presParOf" srcId="{E58FF343-5158-4A90-9837-A72F86E88703}" destId="{2DA8B601-D096-476E-BD4A-9B0B2E7AAA16}" srcOrd="1" destOrd="0" presId="urn:microsoft.com/office/officeart/2011/layout/TabList"/>
    <dgm:cxn modelId="{787BA61E-8E93-4AA7-A3E5-A6A466A661A5}" type="presParOf" srcId="{E58FF343-5158-4A90-9837-A72F86E88703}" destId="{A096979C-113B-456A-A016-80C106BAFC0D}" srcOrd="2" destOrd="0" presId="urn:microsoft.com/office/officeart/2011/layout/TabList"/>
    <dgm:cxn modelId="{54AE420A-B750-418E-BA0C-C5520A9C586D}" type="presParOf" srcId="{81A4BF3E-D2DE-4F9B-BFF4-EEEE8CAB0147}" destId="{69D0EC87-89B8-4E75-9DD8-674EE72BE2D6}" srcOrd="1" destOrd="0" presId="urn:microsoft.com/office/officeart/2011/layout/TabList"/>
    <dgm:cxn modelId="{30F104F7-6A59-4250-B2A8-5F9F80B4C154}" type="presParOf" srcId="{81A4BF3E-D2DE-4F9B-BFF4-EEEE8CAB0147}" destId="{D6B9CBE7-F134-4DF7-9335-E17D95A7FA66}" srcOrd="2" destOrd="0" presId="urn:microsoft.com/office/officeart/2011/layout/TabList"/>
    <dgm:cxn modelId="{E029B8EB-25D8-47EA-BE17-2FC4C6E8C0D3}" type="presParOf" srcId="{D6B9CBE7-F134-4DF7-9335-E17D95A7FA66}" destId="{3B6881F4-25C6-42D9-B9DE-65CD14AABBD2}" srcOrd="0" destOrd="0" presId="urn:microsoft.com/office/officeart/2011/layout/TabList"/>
    <dgm:cxn modelId="{8067110F-C5C9-4F1D-8CE4-357BE50A2BF1}" type="presParOf" srcId="{D6B9CBE7-F134-4DF7-9335-E17D95A7FA66}" destId="{F554227D-044F-4DE2-8960-72AD0A2E7D8A}" srcOrd="1" destOrd="0" presId="urn:microsoft.com/office/officeart/2011/layout/TabList"/>
    <dgm:cxn modelId="{1A51DD06-83E4-42BC-BDDE-05EEC0052B48}" type="presParOf" srcId="{D6B9CBE7-F134-4DF7-9335-E17D95A7FA66}" destId="{7B5EAA56-50F0-4F40-B4BA-F9D899B8FACB}" srcOrd="2" destOrd="0" presId="urn:microsoft.com/office/officeart/2011/layout/TabList"/>
    <dgm:cxn modelId="{D2F558D5-3CA1-4E9F-9DFE-0C7405EB75D5}" type="presParOf" srcId="{81A4BF3E-D2DE-4F9B-BFF4-EEEE8CAB0147}" destId="{F2D70AA6-AC2C-482A-81C8-2639C3D3B9EF}" srcOrd="3" destOrd="0" presId="urn:microsoft.com/office/officeart/2011/layout/TabList"/>
    <dgm:cxn modelId="{0E605EB4-365C-4255-8E3E-AEB8540940E6}" type="presParOf" srcId="{81A4BF3E-D2DE-4F9B-BFF4-EEEE8CAB0147}" destId="{1954A633-E32E-42A1-8363-C0B410E314E1}" srcOrd="4" destOrd="0" presId="urn:microsoft.com/office/officeart/2011/layout/TabList"/>
    <dgm:cxn modelId="{3B73BD78-AF14-4927-86C9-AB42A94AAF87}" type="presParOf" srcId="{1954A633-E32E-42A1-8363-C0B410E314E1}" destId="{C9CEDFDF-D679-479A-9C36-1A5C21B9F768}" srcOrd="0" destOrd="0" presId="urn:microsoft.com/office/officeart/2011/layout/TabList"/>
    <dgm:cxn modelId="{9D6EA327-FBC9-496E-8DF6-BDD91CE96320}" type="presParOf" srcId="{1954A633-E32E-42A1-8363-C0B410E314E1}" destId="{26A338F4-670E-4B7D-B9AC-9CAB07FDE5E1}" srcOrd="1" destOrd="0" presId="urn:microsoft.com/office/officeart/2011/layout/TabList"/>
    <dgm:cxn modelId="{C6EB4E84-C962-41E8-A8B9-2B4155502814}" type="presParOf" srcId="{1954A633-E32E-42A1-8363-C0B410E314E1}" destId="{7DE02C26-EE18-42A4-BE48-6789A6997DB0}"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 (TT)</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22926-23E9-4DA1-96DC-340223CFC003}" type="doc">
      <dgm:prSet loTypeId="urn:microsoft.com/office/officeart/2011/layout/TabList" loCatId="list" qsTypeId="urn:microsoft.com/office/officeart/2005/8/quickstyle/simple4" qsCatId="simple" csTypeId="urn:microsoft.com/office/officeart/2005/8/colors/colorful2" csCatId="colorful" phldr="1"/>
      <dgm:spPr/>
      <dgm:t>
        <a:bodyPr/>
        <a:lstStyle/>
        <a:p>
          <a:endParaRPr lang="en-US"/>
        </a:p>
      </dgm:t>
    </dgm:pt>
    <dgm:pt modelId="{71C92471-879B-4FBF-A743-815B7DE17F01}">
      <dgm:prSet phldrT="[Text]" custT="1"/>
      <dgm:spPr/>
      <dgm:t>
        <a:bodyPr/>
        <a:lstStyle/>
        <a:p>
          <a:r>
            <a:rPr lang="en-US" sz="2000" b="1">
              <a:latin typeface="Arial" panose="020B0604020202020204" pitchFamily="34" charset="0"/>
              <a:cs typeface="Arial" panose="020B0604020202020204" pitchFamily="34" charset="0"/>
            </a:rPr>
            <a:t>4</a:t>
          </a:r>
        </a:p>
      </dgm:t>
    </dgm:pt>
    <dgm:pt modelId="{BBB8AE6A-0CFE-4D72-82E6-07E422CA6CD5}" type="par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DC11AB2-07B9-400F-A1FB-FDD37AA1DE3E}" type="sibTrans" cxnId="{4A00A05D-4E95-4313-9BED-52B3D1FF1112}">
      <dgm:prSet/>
      <dgm:spPr/>
      <dgm:t>
        <a:bodyPr/>
        <a:lstStyle/>
        <a:p>
          <a:endParaRPr lang="en-US" sz="2000">
            <a:latin typeface="Times New Roman" panose="02020603050405020304" pitchFamily="18" charset="0"/>
            <a:cs typeface="Times New Roman" panose="02020603050405020304" pitchFamily="18" charset="0"/>
          </a:endParaRPr>
        </a:p>
      </dgm:t>
    </dgm:pt>
    <dgm:pt modelId="{0782324D-114D-49D4-9CED-AE6D469CEBAC}">
      <dgm:prSet phldrT="[Text]" custT="1"/>
      <dgm:spPr/>
      <dgm:t>
        <a:bodyPr/>
        <a:lstStyle/>
        <a:p>
          <a:pPr marL="0" lvl="0" indent="0" algn="l" defTabSz="1244600">
            <a:lnSpc>
              <a:spcPct val="90000"/>
            </a:lnSpc>
            <a:spcBef>
              <a:spcPct val="0"/>
            </a:spcBef>
            <a:spcAft>
              <a:spcPts val="0"/>
            </a:spcAft>
            <a:buFont typeface="+mj-lt"/>
            <a:buAutoNum type="arabicPeriod"/>
          </a:pPr>
          <a:r>
            <a:rPr lang="en-US" sz="3000" kern="1200" spc="-20">
              <a:latin typeface="Arial" panose="020B0604020202020204" pitchFamily="34" charset="0"/>
            </a:rPr>
            <a:t>Tiếp tục khẩn trương tổ chức đấu giá quyền sử dụng đất đối với các lô đất đã </a:t>
          </a:r>
          <a:r>
            <a:rPr lang="en-US" sz="3000" kern="1200" spc="-20">
              <a:solidFill>
                <a:prstClr val="black">
                  <a:hueOff val="0"/>
                  <a:satOff val="0"/>
                  <a:lumOff val="0"/>
                  <a:alphaOff val="0"/>
                </a:prstClr>
              </a:solidFill>
              <a:latin typeface="Arial" panose="020B0604020202020204" pitchFamily="34" charset="0"/>
              <a:ea typeface="+mn-ea"/>
              <a:cs typeface="+mn-cs"/>
            </a:rPr>
            <a:t>đảm bảo điều kiện</a:t>
          </a:r>
          <a:r>
            <a:rPr lang="en-US" sz="3000" kern="1200" spc="-20">
              <a:latin typeface="Arial" panose="020B0604020202020204" pitchFamily="34" charset="0"/>
            </a:rPr>
            <a:t>; thực hiện tính tiền sử dụng đất và đôn đốc nhà đầu tư nộp tiền sử dụng đất đối với các dự án đã thực hiện đấu giá và giao đất</a:t>
          </a:r>
          <a:endParaRPr lang="en-US" sz="3000" kern="1200" spc="-20">
            <a:solidFill>
              <a:prstClr val="black">
                <a:hueOff val="0"/>
                <a:satOff val="0"/>
                <a:lumOff val="0"/>
                <a:alphaOff val="0"/>
              </a:prstClr>
            </a:solidFill>
            <a:latin typeface="Arial" panose="020B0604020202020204" pitchFamily="34" charset="0"/>
            <a:ea typeface="+mn-ea"/>
            <a:cs typeface="+mn-cs"/>
          </a:endParaRPr>
        </a:p>
      </dgm:t>
    </dgm:pt>
    <dgm:pt modelId="{50A6C66F-5B2F-46CD-996D-D2781A7309BA}" type="par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CD268B29-791A-47D3-9F96-DE58441849A2}" type="sibTrans" cxnId="{66F27F99-AB60-4050-9B39-03B5BA31DE39}">
      <dgm:prSet/>
      <dgm:spPr/>
      <dgm:t>
        <a:bodyPr/>
        <a:lstStyle/>
        <a:p>
          <a:endParaRPr lang="en-US" sz="2000">
            <a:latin typeface="Times New Roman" panose="02020603050405020304" pitchFamily="18" charset="0"/>
            <a:cs typeface="Times New Roman" panose="02020603050405020304" pitchFamily="18" charset="0"/>
          </a:endParaRPr>
        </a:p>
      </dgm:t>
    </dgm:pt>
    <dgm:pt modelId="{EEF6F821-B2AE-4F1F-82AA-3D4346AC4B8A}">
      <dgm:prSet phldrT="[Text]" custT="1"/>
      <dgm:spPr/>
      <dgm:t>
        <a:bodyPr/>
        <a:lstStyle/>
        <a:p>
          <a:pPr marL="0" lvl="0" indent="0" algn="ctr" defTabSz="1244600">
            <a:lnSpc>
              <a:spcPct val="90000"/>
            </a:lnSpc>
            <a:spcBef>
              <a:spcPct val="0"/>
            </a:spcBef>
            <a:spcAft>
              <a:spcPts val="0"/>
            </a:spcAft>
            <a:buFont typeface="+mj-lt"/>
            <a:buAutoNum type="arabicPeriod"/>
          </a:pPr>
          <a:r>
            <a:rPr lang="en-US" sz="2000" b="0" i="0" kern="1200">
              <a:latin typeface="Arial" panose="020B0604020202020204" pitchFamily="34" charset="0"/>
              <a:ea typeface="+mn-ea"/>
              <a:cs typeface="Arial" panose="020B0604020202020204" pitchFamily="34" charset="0"/>
            </a:rPr>
            <a:t>5</a:t>
          </a:r>
        </a:p>
      </dgm:t>
    </dgm:pt>
    <dgm:pt modelId="{373681C7-8047-4BE5-BB0F-8071EA00C605}" type="parTrans" cxnId="{023874E3-3186-41BE-AD7B-E3D85281CB36}">
      <dgm:prSet/>
      <dgm:spPr/>
      <dgm:t>
        <a:bodyPr/>
        <a:lstStyle/>
        <a:p>
          <a:endParaRPr lang="vi-VN" sz="2000"/>
        </a:p>
      </dgm:t>
    </dgm:pt>
    <dgm:pt modelId="{47A09898-462B-4B53-9953-0C37B3111521}" type="sibTrans" cxnId="{023874E3-3186-41BE-AD7B-E3D85281CB36}">
      <dgm:prSet/>
      <dgm:spPr/>
      <dgm:t>
        <a:bodyPr/>
        <a:lstStyle/>
        <a:p>
          <a:endParaRPr lang="vi-VN" sz="2000"/>
        </a:p>
      </dgm:t>
    </dgm:pt>
    <dgm:pt modelId="{CB5EC786-3A50-4010-B095-0D95F7DE6F60}">
      <dgm:prSet phldrT="[Text]" custT="1"/>
      <dgm:spPr/>
      <dgm:t>
        <a:bodyPr/>
        <a:lstStyle/>
        <a:p>
          <a:pPr marL="0" lvl="0" indent="0" algn="l" defTabSz="1244600">
            <a:lnSpc>
              <a:spcPct val="90000"/>
            </a:lnSpc>
            <a:spcBef>
              <a:spcPct val="0"/>
            </a:spcBef>
            <a:spcAft>
              <a:spcPts val="0"/>
            </a:spcAft>
            <a:buFont typeface="+mj-lt"/>
            <a:buAutoNum type="arabicPeriod"/>
          </a:pPr>
          <a:r>
            <a:rPr lang="en-US" sz="2800" kern="1200" spc="-20">
              <a:solidFill>
                <a:prstClr val="black">
                  <a:hueOff val="0"/>
                  <a:satOff val="0"/>
                  <a:lumOff val="0"/>
                  <a:alphaOff val="0"/>
                </a:prstClr>
              </a:solidFill>
              <a:latin typeface="Arial" panose="020B0604020202020204" pitchFamily="34" charset="0"/>
              <a:ea typeface="+mn-ea"/>
              <a:cs typeface="+mn-cs"/>
            </a:rPr>
            <a:t>Tập trung đẩy mạnh giải ngân kế hoạch vốn đầu tư công năm 2024 và vốn các Chương trình MTQG theo Chỉ thị số 02/CT-UBND ngày 09/02/2024 của UBND tỉnh, phấn đấu đến hết quý III/2024 đạt trên 60% kế hoạch vốn năm 2024</a:t>
          </a:r>
        </a:p>
      </dgm:t>
    </dgm:pt>
    <dgm:pt modelId="{275C3530-7C01-4A92-A676-E181DA4862B9}" type="parTrans" cxnId="{9B37CCFD-907B-411F-AB27-09E6C9EA6929}">
      <dgm:prSet/>
      <dgm:spPr/>
      <dgm:t>
        <a:bodyPr/>
        <a:lstStyle/>
        <a:p>
          <a:endParaRPr lang="vi-VN" sz="2000"/>
        </a:p>
      </dgm:t>
    </dgm:pt>
    <dgm:pt modelId="{E70F8DCE-01BA-4EF3-9878-3AFF0CB7B7D6}" type="sibTrans" cxnId="{9B37CCFD-907B-411F-AB27-09E6C9EA6929}">
      <dgm:prSet/>
      <dgm:spPr/>
      <dgm:t>
        <a:bodyPr/>
        <a:lstStyle/>
        <a:p>
          <a:endParaRPr lang="vi-VN" sz="2000"/>
        </a:p>
      </dgm:t>
    </dgm:pt>
    <dgm:pt modelId="{FCD43E57-B9BF-45BF-A9C3-C715921E72F8}">
      <dgm:prSet phldrT="[Text]" custT="1"/>
      <dgm:spPr/>
      <dgm:t>
        <a:bodyPr/>
        <a:lstStyle/>
        <a:p>
          <a:pPr marL="0" lvl="0" indent="0" algn="ctr" defTabSz="1244600">
            <a:lnSpc>
              <a:spcPct val="90000"/>
            </a:lnSpc>
            <a:spcBef>
              <a:spcPct val="0"/>
            </a:spcBef>
            <a:spcAft>
              <a:spcPts val="0"/>
            </a:spcAft>
            <a:buFont typeface="+mj-lt"/>
            <a:buAutoNum type="arabicPeriod"/>
          </a:pPr>
          <a:r>
            <a:rPr lang="en-US" sz="2000" b="1" kern="1200" spc="-20">
              <a:solidFill>
                <a:schemeClr val="bg1"/>
              </a:solidFill>
              <a:latin typeface="Arial" panose="020B0604020202020204" pitchFamily="34" charset="0"/>
              <a:ea typeface="+mn-ea"/>
              <a:cs typeface="+mn-cs"/>
            </a:rPr>
            <a:t>6</a:t>
          </a:r>
        </a:p>
      </dgm:t>
    </dgm:pt>
    <dgm:pt modelId="{874EC088-4BD1-4C3D-9C02-99F940BA68C4}" type="parTrans" cxnId="{231B21AA-5429-4036-B18A-23123AC1F990}">
      <dgm:prSet/>
      <dgm:spPr/>
      <dgm:t>
        <a:bodyPr/>
        <a:lstStyle/>
        <a:p>
          <a:endParaRPr lang="en-US"/>
        </a:p>
      </dgm:t>
    </dgm:pt>
    <dgm:pt modelId="{C328D3AE-807E-4547-ACEE-C0164EB9CBCF}" type="sibTrans" cxnId="{231B21AA-5429-4036-B18A-23123AC1F990}">
      <dgm:prSet/>
      <dgm:spPr/>
      <dgm:t>
        <a:bodyPr/>
        <a:lstStyle/>
        <a:p>
          <a:endParaRPr lang="en-US"/>
        </a:p>
      </dgm:t>
    </dgm:pt>
    <dgm:pt modelId="{3F3E17FF-7834-454F-9071-84C5D07EC795}">
      <dgm:prSet phldrT="[Text]" custT="1"/>
      <dgm:spPr/>
      <dgm:t>
        <a:bodyPr/>
        <a:lstStyle/>
        <a:p>
          <a:pPr marL="0" lvl="0" indent="0" algn="l" defTabSz="1244600">
            <a:lnSpc>
              <a:spcPct val="90000"/>
            </a:lnSpc>
            <a:spcBef>
              <a:spcPct val="0"/>
            </a:spcBef>
            <a:spcAft>
              <a:spcPts val="0"/>
            </a:spcAft>
            <a:buFont typeface="+mj-lt"/>
            <a:buAutoNum type="arabicPeriod"/>
          </a:pPr>
          <a:r>
            <a:rPr lang="en-US" sz="3000" kern="1200" spc="-20">
              <a:solidFill>
                <a:prstClr val="black">
                  <a:hueOff val="0"/>
                  <a:satOff val="0"/>
                  <a:lumOff val="0"/>
                  <a:alphaOff val="0"/>
                </a:prstClr>
              </a:solidFill>
              <a:latin typeface="Arial" panose="020B0604020202020204" pitchFamily="34" charset="0"/>
              <a:ea typeface="+mn-ea"/>
              <a:cs typeface="+mn-cs"/>
            </a:rPr>
            <a:t>Khẩn trương thực hiện lựa chọn nhà đầu tư xây dựng hạ tầng kỹ thuật Cụm công nghiệp theo quy định. Tập trung thực hiện giải phóng mặt bằng các dự án đầu tư ngoài nhà nước trong các tháng cuối năm 2024</a:t>
          </a:r>
        </a:p>
      </dgm:t>
    </dgm:pt>
    <dgm:pt modelId="{FDA98C6B-0235-449C-AD88-57F195133E41}" type="parTrans" cxnId="{9ECFFC4B-8DD3-4DFF-9DD6-996BC58E13C5}">
      <dgm:prSet/>
      <dgm:spPr/>
      <dgm:t>
        <a:bodyPr/>
        <a:lstStyle/>
        <a:p>
          <a:endParaRPr lang="en-US"/>
        </a:p>
      </dgm:t>
    </dgm:pt>
    <dgm:pt modelId="{8E3FE40B-F028-4AB2-9255-273C0E2D367D}" type="sibTrans" cxnId="{9ECFFC4B-8DD3-4DFF-9DD6-996BC58E13C5}">
      <dgm:prSet/>
      <dgm:spPr/>
      <dgm:t>
        <a:bodyPr/>
        <a:lstStyle/>
        <a:p>
          <a:endParaRPr lang="en-US"/>
        </a:p>
      </dgm:t>
    </dgm:pt>
    <dgm:pt modelId="{81A4BF3E-D2DE-4F9B-BFF4-EEEE8CAB0147}" type="pres">
      <dgm:prSet presAssocID="{71122926-23E9-4DA1-96DC-340223CFC003}" presName="Name0" presStyleCnt="0">
        <dgm:presLayoutVars>
          <dgm:chMax/>
          <dgm:chPref val="3"/>
          <dgm:dir/>
          <dgm:animOne val="branch"/>
          <dgm:animLvl val="lvl"/>
        </dgm:presLayoutVars>
      </dgm:prSet>
      <dgm:spPr/>
    </dgm:pt>
    <dgm:pt modelId="{817546C4-2B40-46A7-9DCF-1A7043256BD7}" type="pres">
      <dgm:prSet presAssocID="{71C92471-879B-4FBF-A743-815B7DE17F01}" presName="composite" presStyleCnt="0"/>
      <dgm:spPr/>
    </dgm:pt>
    <dgm:pt modelId="{8D2EFB67-B1CE-45EF-A10A-28C5F1E2DEA3}" type="pres">
      <dgm:prSet presAssocID="{71C92471-879B-4FBF-A743-815B7DE17F01}" presName="FirstChild" presStyleLbl="revTx" presStyleIdx="0" presStyleCnt="3" custScaleX="117365" custScaleY="65935" custLinFactNeighborX="-4552" custLinFactNeighborY="5650">
        <dgm:presLayoutVars>
          <dgm:chMax val="0"/>
          <dgm:chPref val="0"/>
          <dgm:bulletEnabled val="1"/>
        </dgm:presLayoutVars>
      </dgm:prSet>
      <dgm:spPr/>
    </dgm:pt>
    <dgm:pt modelId="{43AC833B-96AE-40BD-B7E6-75B1C76810E5}" type="pres">
      <dgm:prSet presAssocID="{71C92471-879B-4FBF-A743-815B7DE17F01}" presName="Parent" presStyleLbl="alignNode1" presStyleIdx="0" presStyleCnt="3" custScaleX="41102" custLinFactNeighborX="-29746">
        <dgm:presLayoutVars>
          <dgm:chMax val="3"/>
          <dgm:chPref val="3"/>
          <dgm:bulletEnabled val="1"/>
        </dgm:presLayoutVars>
      </dgm:prSet>
      <dgm:spPr/>
    </dgm:pt>
    <dgm:pt modelId="{467C13CD-C13D-4E65-868A-8573DEC9CD61}" type="pres">
      <dgm:prSet presAssocID="{71C92471-879B-4FBF-A743-815B7DE17F01}" presName="Accent" presStyleLbl="parChTrans1D1" presStyleIdx="0" presStyleCnt="3" custLinFactNeighborX="2691"/>
      <dgm:spPr/>
    </dgm:pt>
    <dgm:pt modelId="{03E49EE9-99F0-4F48-9E24-2EAC84A6DEE8}" type="pres">
      <dgm:prSet presAssocID="{0DC11AB2-07B9-400F-A1FB-FDD37AA1DE3E}" presName="sibTrans" presStyleCnt="0"/>
      <dgm:spPr/>
    </dgm:pt>
    <dgm:pt modelId="{D425D9F0-5C67-4E8B-A8C3-4EF53DF3D2F9}" type="pres">
      <dgm:prSet presAssocID="{EEF6F821-B2AE-4F1F-82AA-3D4346AC4B8A}" presName="composite" presStyleCnt="0"/>
      <dgm:spPr/>
    </dgm:pt>
    <dgm:pt modelId="{737B6FF7-6115-43BB-B942-5DB4168D2666}" type="pres">
      <dgm:prSet presAssocID="{EEF6F821-B2AE-4F1F-82AA-3D4346AC4B8A}" presName="FirstChild" presStyleLbl="revTx" presStyleIdx="1" presStyleCnt="3" custScaleX="116522" custLinFactNeighborX="-5238" custLinFactNeighborY="-2403">
        <dgm:presLayoutVars>
          <dgm:chMax val="0"/>
          <dgm:chPref val="0"/>
          <dgm:bulletEnabled val="1"/>
        </dgm:presLayoutVars>
      </dgm:prSet>
      <dgm:spPr/>
    </dgm:pt>
    <dgm:pt modelId="{AC2CF2C3-C977-4D4E-A25D-F28A294A8AFC}" type="pres">
      <dgm:prSet presAssocID="{EEF6F821-B2AE-4F1F-82AA-3D4346AC4B8A}" presName="Parent" presStyleLbl="alignNode1" presStyleIdx="1" presStyleCnt="3" custScaleX="42118" custLinFactNeighborX="-30139" custLinFactNeighborY="-1480">
        <dgm:presLayoutVars>
          <dgm:chMax val="3"/>
          <dgm:chPref val="3"/>
          <dgm:bulletEnabled val="1"/>
        </dgm:presLayoutVars>
      </dgm:prSet>
      <dgm:spPr/>
    </dgm:pt>
    <dgm:pt modelId="{62097BA2-965A-41FF-9219-A447AB73908C}" type="pres">
      <dgm:prSet presAssocID="{EEF6F821-B2AE-4F1F-82AA-3D4346AC4B8A}" presName="Accent" presStyleLbl="parChTrans1D1" presStyleIdx="1" presStyleCnt="3"/>
      <dgm:spPr/>
    </dgm:pt>
    <dgm:pt modelId="{6D7A0DAA-3635-4A8F-B9D2-32A4F22E0402}" type="pres">
      <dgm:prSet presAssocID="{47A09898-462B-4B53-9953-0C37B3111521}" presName="sibTrans" presStyleCnt="0"/>
      <dgm:spPr/>
    </dgm:pt>
    <dgm:pt modelId="{EB5706C0-1D28-4C24-B4A4-D1A59B4A8092}" type="pres">
      <dgm:prSet presAssocID="{FCD43E57-B9BF-45BF-A9C3-C715921E72F8}" presName="composite" presStyleCnt="0"/>
      <dgm:spPr/>
    </dgm:pt>
    <dgm:pt modelId="{B30BB6D3-8101-4C20-85C8-3D679D4CF32E}" type="pres">
      <dgm:prSet presAssocID="{FCD43E57-B9BF-45BF-A9C3-C715921E72F8}" presName="FirstChild" presStyleLbl="revTx" presStyleIdx="2" presStyleCnt="3" custScaleX="114289" custLinFactNeighborX="-6268" custLinFactNeighborY="1516">
        <dgm:presLayoutVars>
          <dgm:chMax val="0"/>
          <dgm:chPref val="0"/>
          <dgm:bulletEnabled val="1"/>
        </dgm:presLayoutVars>
      </dgm:prSet>
      <dgm:spPr/>
    </dgm:pt>
    <dgm:pt modelId="{01B063D6-C58E-4F2D-9DF0-0287447203AF}" type="pres">
      <dgm:prSet presAssocID="{FCD43E57-B9BF-45BF-A9C3-C715921E72F8}" presName="Parent" presStyleLbl="alignNode1" presStyleIdx="2" presStyleCnt="3" custFlipHor="1" custScaleX="40216" custLinFactNeighborX="-20229" custLinFactNeighborY="-3345">
        <dgm:presLayoutVars>
          <dgm:chMax val="3"/>
          <dgm:chPref val="3"/>
          <dgm:bulletEnabled val="1"/>
        </dgm:presLayoutVars>
      </dgm:prSet>
      <dgm:spPr/>
    </dgm:pt>
    <dgm:pt modelId="{B481B5C8-0B2C-49F4-AE25-3A4320FB5CE6}" type="pres">
      <dgm:prSet presAssocID="{FCD43E57-B9BF-45BF-A9C3-C715921E72F8}" presName="Accent" presStyleLbl="parChTrans1D1" presStyleIdx="2" presStyleCnt="3"/>
      <dgm:spPr/>
    </dgm:pt>
  </dgm:ptLst>
  <dgm:cxnLst>
    <dgm:cxn modelId="{0D449C04-091A-46B4-A505-EB124061744C}" type="presOf" srcId="{71C92471-879B-4FBF-A743-815B7DE17F01}" destId="{43AC833B-96AE-40BD-B7E6-75B1C76810E5}" srcOrd="0" destOrd="0" presId="urn:microsoft.com/office/officeart/2011/layout/TabList"/>
    <dgm:cxn modelId="{2DCF2825-BCD0-4CD2-A8BA-149A6FEAEF90}" type="presOf" srcId="{EEF6F821-B2AE-4F1F-82AA-3D4346AC4B8A}" destId="{AC2CF2C3-C977-4D4E-A25D-F28A294A8AFC}" srcOrd="0" destOrd="0" presId="urn:microsoft.com/office/officeart/2011/layout/TabList"/>
    <dgm:cxn modelId="{4A00A05D-4E95-4313-9BED-52B3D1FF1112}" srcId="{71122926-23E9-4DA1-96DC-340223CFC003}" destId="{71C92471-879B-4FBF-A743-815B7DE17F01}" srcOrd="0" destOrd="0" parTransId="{BBB8AE6A-0CFE-4D72-82E6-07E422CA6CD5}" sibTransId="{0DC11AB2-07B9-400F-A1FB-FDD37AA1DE3E}"/>
    <dgm:cxn modelId="{EEAE8663-5A98-49C9-95D7-DDDB97E94F75}" type="presOf" srcId="{3F3E17FF-7834-454F-9071-84C5D07EC795}" destId="{B30BB6D3-8101-4C20-85C8-3D679D4CF32E}" srcOrd="0" destOrd="0" presId="urn:microsoft.com/office/officeart/2011/layout/TabList"/>
    <dgm:cxn modelId="{9ECFFC4B-8DD3-4DFF-9DD6-996BC58E13C5}" srcId="{FCD43E57-B9BF-45BF-A9C3-C715921E72F8}" destId="{3F3E17FF-7834-454F-9071-84C5D07EC795}" srcOrd="0" destOrd="0" parTransId="{FDA98C6B-0235-449C-AD88-57F195133E41}" sibTransId="{8E3FE40B-F028-4AB2-9255-273C0E2D367D}"/>
    <dgm:cxn modelId="{9CF0BD8D-3B85-4BF8-A43B-43C5833C8D39}" type="presOf" srcId="{0782324D-114D-49D4-9CED-AE6D469CEBAC}" destId="{8D2EFB67-B1CE-45EF-A10A-28C5F1E2DEA3}" srcOrd="0" destOrd="0" presId="urn:microsoft.com/office/officeart/2011/layout/TabList"/>
    <dgm:cxn modelId="{30F27999-0307-4DE8-8B2F-BD9ADEA4022A}" type="presOf" srcId="{71122926-23E9-4DA1-96DC-340223CFC003}" destId="{81A4BF3E-D2DE-4F9B-BFF4-EEEE8CAB0147}" srcOrd="0" destOrd="0" presId="urn:microsoft.com/office/officeart/2011/layout/TabList"/>
    <dgm:cxn modelId="{66F27F99-AB60-4050-9B39-03B5BA31DE39}" srcId="{71C92471-879B-4FBF-A743-815B7DE17F01}" destId="{0782324D-114D-49D4-9CED-AE6D469CEBAC}" srcOrd="0" destOrd="0" parTransId="{50A6C66F-5B2F-46CD-996D-D2781A7309BA}" sibTransId="{CD268B29-791A-47D3-9F96-DE58441849A2}"/>
    <dgm:cxn modelId="{231B21AA-5429-4036-B18A-23123AC1F990}" srcId="{71122926-23E9-4DA1-96DC-340223CFC003}" destId="{FCD43E57-B9BF-45BF-A9C3-C715921E72F8}" srcOrd="2" destOrd="0" parTransId="{874EC088-4BD1-4C3D-9C02-99F940BA68C4}" sibTransId="{C328D3AE-807E-4547-ACEE-C0164EB9CBCF}"/>
    <dgm:cxn modelId="{7B14F4BF-2EEB-48BA-9331-D7FEEAEA408C}" type="presOf" srcId="{FCD43E57-B9BF-45BF-A9C3-C715921E72F8}" destId="{01B063D6-C58E-4F2D-9DF0-0287447203AF}" srcOrd="0" destOrd="0" presId="urn:microsoft.com/office/officeart/2011/layout/TabList"/>
    <dgm:cxn modelId="{023874E3-3186-41BE-AD7B-E3D85281CB36}" srcId="{71122926-23E9-4DA1-96DC-340223CFC003}" destId="{EEF6F821-B2AE-4F1F-82AA-3D4346AC4B8A}" srcOrd="1" destOrd="0" parTransId="{373681C7-8047-4BE5-BB0F-8071EA00C605}" sibTransId="{47A09898-462B-4B53-9953-0C37B3111521}"/>
    <dgm:cxn modelId="{7576F5FA-7D8B-424D-A2A2-782D442DA4E4}" type="presOf" srcId="{CB5EC786-3A50-4010-B095-0D95F7DE6F60}" destId="{737B6FF7-6115-43BB-B942-5DB4168D2666}" srcOrd="0" destOrd="0" presId="urn:microsoft.com/office/officeart/2011/layout/TabList"/>
    <dgm:cxn modelId="{9B37CCFD-907B-411F-AB27-09E6C9EA6929}" srcId="{EEF6F821-B2AE-4F1F-82AA-3D4346AC4B8A}" destId="{CB5EC786-3A50-4010-B095-0D95F7DE6F60}" srcOrd="0" destOrd="0" parTransId="{275C3530-7C01-4A92-A676-E181DA4862B9}" sibTransId="{E70F8DCE-01BA-4EF3-9878-3AFF0CB7B7D6}"/>
    <dgm:cxn modelId="{A1B36B3F-3CF5-471D-82D8-E5E81A151F9F}" type="presParOf" srcId="{81A4BF3E-D2DE-4F9B-BFF4-EEEE8CAB0147}" destId="{817546C4-2B40-46A7-9DCF-1A7043256BD7}" srcOrd="0" destOrd="0" presId="urn:microsoft.com/office/officeart/2011/layout/TabList"/>
    <dgm:cxn modelId="{EBDD635B-9D73-47E3-8A85-54C88250B567}" type="presParOf" srcId="{817546C4-2B40-46A7-9DCF-1A7043256BD7}" destId="{8D2EFB67-B1CE-45EF-A10A-28C5F1E2DEA3}" srcOrd="0" destOrd="0" presId="urn:microsoft.com/office/officeart/2011/layout/TabList"/>
    <dgm:cxn modelId="{735597EC-1ABA-4DA3-9423-BB4D92DDCD53}" type="presParOf" srcId="{817546C4-2B40-46A7-9DCF-1A7043256BD7}" destId="{43AC833B-96AE-40BD-B7E6-75B1C76810E5}" srcOrd="1" destOrd="0" presId="urn:microsoft.com/office/officeart/2011/layout/TabList"/>
    <dgm:cxn modelId="{3980162F-C466-4BC0-A3F6-632175591F1C}" type="presParOf" srcId="{817546C4-2B40-46A7-9DCF-1A7043256BD7}" destId="{467C13CD-C13D-4E65-868A-8573DEC9CD61}" srcOrd="2" destOrd="0" presId="urn:microsoft.com/office/officeart/2011/layout/TabList"/>
    <dgm:cxn modelId="{4C3C707C-7122-4F04-8455-633E4DCB31B7}" type="presParOf" srcId="{81A4BF3E-D2DE-4F9B-BFF4-EEEE8CAB0147}" destId="{03E49EE9-99F0-4F48-9E24-2EAC84A6DEE8}" srcOrd="1" destOrd="0" presId="urn:microsoft.com/office/officeart/2011/layout/TabList"/>
    <dgm:cxn modelId="{5D467AF6-0CA5-4BF5-9BEB-CCB0B6F292E8}" type="presParOf" srcId="{81A4BF3E-D2DE-4F9B-BFF4-EEEE8CAB0147}" destId="{D425D9F0-5C67-4E8B-A8C3-4EF53DF3D2F9}" srcOrd="2" destOrd="0" presId="urn:microsoft.com/office/officeart/2011/layout/TabList"/>
    <dgm:cxn modelId="{AE82BFD2-F6B6-48C4-B27A-AE92CB0001D1}" type="presParOf" srcId="{D425D9F0-5C67-4E8B-A8C3-4EF53DF3D2F9}" destId="{737B6FF7-6115-43BB-B942-5DB4168D2666}" srcOrd="0" destOrd="0" presId="urn:microsoft.com/office/officeart/2011/layout/TabList"/>
    <dgm:cxn modelId="{1DB153BC-1B9B-42B6-AD6A-48D0C01380D8}" type="presParOf" srcId="{D425D9F0-5C67-4E8B-A8C3-4EF53DF3D2F9}" destId="{AC2CF2C3-C977-4D4E-A25D-F28A294A8AFC}" srcOrd="1" destOrd="0" presId="urn:microsoft.com/office/officeart/2011/layout/TabList"/>
    <dgm:cxn modelId="{31386551-D2BE-40D3-A790-A4ED9C0CAB90}" type="presParOf" srcId="{D425D9F0-5C67-4E8B-A8C3-4EF53DF3D2F9}" destId="{62097BA2-965A-41FF-9219-A447AB73908C}" srcOrd="2" destOrd="0" presId="urn:microsoft.com/office/officeart/2011/layout/TabList"/>
    <dgm:cxn modelId="{1A4A535D-7697-4D0E-990A-B7E66A401505}" type="presParOf" srcId="{81A4BF3E-D2DE-4F9B-BFF4-EEEE8CAB0147}" destId="{6D7A0DAA-3635-4A8F-B9D2-32A4F22E0402}" srcOrd="3" destOrd="0" presId="urn:microsoft.com/office/officeart/2011/layout/TabList"/>
    <dgm:cxn modelId="{2E617E40-1176-497F-8749-85EFEBB07E66}" type="presParOf" srcId="{81A4BF3E-D2DE-4F9B-BFF4-EEEE8CAB0147}" destId="{EB5706C0-1D28-4C24-B4A4-D1A59B4A8092}" srcOrd="4" destOrd="0" presId="urn:microsoft.com/office/officeart/2011/layout/TabList"/>
    <dgm:cxn modelId="{DB52329A-5048-4B89-80AE-ABF7DB8535CA}" type="presParOf" srcId="{EB5706C0-1D28-4C24-B4A4-D1A59B4A8092}" destId="{B30BB6D3-8101-4C20-85C8-3D679D4CF32E}" srcOrd="0" destOrd="0" presId="urn:microsoft.com/office/officeart/2011/layout/TabList"/>
    <dgm:cxn modelId="{4A873B8B-B01B-47FA-B61D-9AC0D76C1CA0}" type="presParOf" srcId="{EB5706C0-1D28-4C24-B4A4-D1A59B4A8092}" destId="{01B063D6-C58E-4F2D-9DF0-0287447203AF}" srcOrd="1" destOrd="0" presId="urn:microsoft.com/office/officeart/2011/layout/TabList"/>
    <dgm:cxn modelId="{4C8E4731-CC95-43D2-BBE1-162D7874E9BF}" type="presParOf" srcId="{EB5706C0-1D28-4C24-B4A4-D1A59B4A8092}" destId="{B481B5C8-0B2C-49F4-AE25-3A4320FB5CE6}" srcOrd="2" destOrd="0" presId="urn:microsoft.com/office/officeart/2011/layout/Tab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400" b="1" kern="1200">
              <a:solidFill>
                <a:srgbClr val="C00000"/>
              </a:solidFill>
              <a:latin typeface="Arial" panose="020B0604020202020204" pitchFamily="34" charset="0"/>
              <a:ea typeface="Calibri" panose="020F0502020204030204" pitchFamily="34" charset="0"/>
              <a:cs typeface="+mn-cs"/>
            </a:rPr>
            <a:t>1</a:t>
          </a:r>
          <a:r>
            <a:rPr lang="pt-BR" sz="2400" b="1" kern="1200">
              <a:solidFill>
                <a:srgbClr val="C00000"/>
              </a:solidFill>
              <a:latin typeface="Arial" panose="020B0604020202020204" pitchFamily="34" charset="0"/>
              <a:ea typeface="Calibri" panose="020F0502020204030204" pitchFamily="34" charset="0"/>
              <a:cs typeface="+mn-cs"/>
            </a:rPr>
            <a:t>. </a:t>
          </a:r>
          <a:r>
            <a:rPr lang="vi-VN" sz="2400" b="1" kern="1200">
              <a:solidFill>
                <a:srgbClr val="C00000"/>
              </a:solidFill>
              <a:latin typeface="Arial" panose="020B0604020202020204" pitchFamily="34" charset="0"/>
              <a:ea typeface="Calibri" panose="020F0502020204030204" pitchFamily="34" charset="0"/>
              <a:cs typeface="+mn-cs"/>
            </a:rPr>
            <a:t>NÔNG, LÂM, THỦY SẢN, QUẢN LÝ TÀI NGUYÊN – MÔI TRƯỜNG</a:t>
          </a:r>
          <a:endParaRPr lang="en-US" sz="24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3</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THƯƠNG MẠI, DỊCH VỤ, DU LỊCH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4</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TÀI CHÍNH – NGÂN SÁCH</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1C79E0-B116-4E55-8C54-A2CE86D2A74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E531857-95D9-4450-A523-F1CA7AE880F1}">
      <dgm:prSet phldrT="[Text]" custT="1"/>
      <dgm:spPr/>
      <dgm:t>
        <a:bodyPr/>
        <a:lstStyle/>
        <a:p>
          <a:endParaRPr lang="en-US" sz="2800" b="1" dirty="0">
            <a:solidFill>
              <a:srgbClr val="C00000"/>
            </a:solidFill>
            <a:latin typeface="Arial" panose="020B0604020202020204" pitchFamily="34" charset="0"/>
            <a:cs typeface="Arial" panose="020B0604020202020204" pitchFamily="34" charset="0"/>
          </a:endParaRPr>
        </a:p>
      </dgm:t>
    </dgm:pt>
    <dgm:pt modelId="{7049913E-CA72-4D04-86E8-DB4D4A7E415E}" type="par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6F0CD08A-C498-4E17-88C3-1D1175F05039}" type="sibTrans" cxnId="{F2316B1A-A28B-4982-B678-722CAA864769}">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58C417-01D3-4DA0-9415-16B3B3977CD1}">
      <dgm:prSet phldrT="[Text]" custT="1"/>
      <dgm:spPr>
        <a:solidFill>
          <a:schemeClr val="accent2">
            <a:lumMod val="20000"/>
            <a:lumOff val="80000"/>
            <a:alpha val="90000"/>
          </a:schemeClr>
        </a:solidFill>
      </dgm:spPr>
      <dgm:t>
        <a:bodyPr/>
        <a:lstStyle/>
        <a:p>
          <a:pPr>
            <a:buNone/>
          </a:pPr>
          <a:r>
            <a:rPr lang="vi-VN" sz="2800" b="1" kern="1200">
              <a:solidFill>
                <a:srgbClr val="C00000"/>
              </a:solidFill>
              <a:latin typeface="Arial" panose="020B0604020202020204" pitchFamily="34" charset="0"/>
              <a:ea typeface="Calibri" panose="020F0502020204030204" pitchFamily="34" charset="0"/>
              <a:cs typeface="+mn-cs"/>
            </a:rPr>
            <a:t>5</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CÔNG</a:t>
          </a:r>
          <a:endParaRPr lang="en-US" sz="2800" b="1" kern="1200" dirty="0">
            <a:solidFill>
              <a:schemeClr val="tx1"/>
            </a:solidFill>
            <a:latin typeface="Arial" panose="020B0604020202020204" pitchFamily="34" charset="0"/>
            <a:ea typeface="Calibri" panose="020F0502020204030204" pitchFamily="34" charset="0"/>
            <a:cs typeface="+mn-cs"/>
          </a:endParaRPr>
        </a:p>
      </dgm:t>
    </dgm:pt>
    <dgm:pt modelId="{8C5248B0-CF95-46B9-B3DF-5903DA7BE923}" type="par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932BBA9B-3838-4105-B5F8-F779936A7798}" type="sibTrans" cxnId="{151F138B-8227-4665-BD22-1724EE04FEC3}">
      <dgm:prSet/>
      <dgm:spPr/>
      <dgm:t>
        <a:bodyPr/>
        <a:lstStyle/>
        <a:p>
          <a:endParaRPr lang="en-US" sz="2800" b="1">
            <a:solidFill>
              <a:srgbClr val="C00000"/>
            </a:solidFill>
            <a:latin typeface="Times New Roman" panose="02020603050405020304" pitchFamily="18" charset="0"/>
            <a:cs typeface="Times New Roman" panose="02020603050405020304" pitchFamily="18" charset="0"/>
          </a:endParaRPr>
        </a:p>
      </dgm:t>
    </dgm:pt>
    <dgm:pt modelId="{710DA7AD-DF2E-4B6F-8F66-B72A755643A6}" type="pres">
      <dgm:prSet presAssocID="{011C79E0-B116-4E55-8C54-A2CE86D2A740}" presName="linearFlow" presStyleCnt="0">
        <dgm:presLayoutVars>
          <dgm:dir/>
          <dgm:animLvl val="lvl"/>
          <dgm:resizeHandles val="exact"/>
        </dgm:presLayoutVars>
      </dgm:prSet>
      <dgm:spPr/>
    </dgm:pt>
    <dgm:pt modelId="{E56F3C40-8FB1-476F-A6D3-68C8D2629BA9}" type="pres">
      <dgm:prSet presAssocID="{CE531857-95D9-4450-A523-F1CA7AE880F1}" presName="composite" presStyleCnt="0"/>
      <dgm:spPr/>
    </dgm:pt>
    <dgm:pt modelId="{E5F4221C-3B75-4195-B6B0-6C7247B30852}" type="pres">
      <dgm:prSet presAssocID="{CE531857-95D9-4450-A523-F1CA7AE880F1}" presName="parentText" presStyleLbl="alignNode1" presStyleIdx="0" presStyleCnt="1">
        <dgm:presLayoutVars>
          <dgm:chMax val="1"/>
          <dgm:bulletEnabled val="1"/>
        </dgm:presLayoutVars>
      </dgm:prSet>
      <dgm:spPr/>
    </dgm:pt>
    <dgm:pt modelId="{9770188F-3220-4119-9599-0FD33E998D96}" type="pres">
      <dgm:prSet presAssocID="{CE531857-95D9-4450-A523-F1CA7AE880F1}" presName="descendantText" presStyleLbl="alignAcc1" presStyleIdx="0" presStyleCnt="1" custLinFactNeighborX="318" custLinFactNeighborY="132">
        <dgm:presLayoutVars>
          <dgm:bulletEnabled val="1"/>
        </dgm:presLayoutVars>
      </dgm:prSet>
      <dgm:spPr/>
    </dgm:pt>
  </dgm:ptLst>
  <dgm:cxnLst>
    <dgm:cxn modelId="{663F9700-562A-4CCD-AE89-78493DE569CE}" type="presOf" srcId="{CE531857-95D9-4450-A523-F1CA7AE880F1}" destId="{E5F4221C-3B75-4195-B6B0-6C7247B30852}" srcOrd="0" destOrd="0" presId="urn:microsoft.com/office/officeart/2005/8/layout/chevron2"/>
    <dgm:cxn modelId="{F2316B1A-A28B-4982-B678-722CAA864769}" srcId="{011C79E0-B116-4E55-8C54-A2CE86D2A740}" destId="{CE531857-95D9-4450-A523-F1CA7AE880F1}" srcOrd="0" destOrd="0" parTransId="{7049913E-CA72-4D04-86E8-DB4D4A7E415E}" sibTransId="{6F0CD08A-C498-4E17-88C3-1D1175F05039}"/>
    <dgm:cxn modelId="{40842B22-64DD-4AD4-ADE7-E6340E5AC9CE}" type="presOf" srcId="{7158C417-01D3-4DA0-9415-16B3B3977CD1}" destId="{9770188F-3220-4119-9599-0FD33E998D96}" srcOrd="0" destOrd="0" presId="urn:microsoft.com/office/officeart/2005/8/layout/chevron2"/>
    <dgm:cxn modelId="{151F138B-8227-4665-BD22-1724EE04FEC3}" srcId="{CE531857-95D9-4450-A523-F1CA7AE880F1}" destId="{7158C417-01D3-4DA0-9415-16B3B3977CD1}" srcOrd="0" destOrd="0" parTransId="{8C5248B0-CF95-46B9-B3DF-5903DA7BE923}" sibTransId="{932BBA9B-3838-4105-B5F8-F779936A7798}"/>
    <dgm:cxn modelId="{F5A5FEDD-E52D-43C9-8D0E-0C952E7950B8}" type="presOf" srcId="{011C79E0-B116-4E55-8C54-A2CE86D2A740}" destId="{710DA7AD-DF2E-4B6F-8F66-B72A755643A6}" srcOrd="0" destOrd="0" presId="urn:microsoft.com/office/officeart/2005/8/layout/chevron2"/>
    <dgm:cxn modelId="{8BBC0150-E80F-4F70-9B2F-427F5EBD03BD}" type="presParOf" srcId="{710DA7AD-DF2E-4B6F-8F66-B72A755643A6}" destId="{E56F3C40-8FB1-476F-A6D3-68C8D2629BA9}" srcOrd="0" destOrd="0" presId="urn:microsoft.com/office/officeart/2005/8/layout/chevron2"/>
    <dgm:cxn modelId="{6814E091-C3A9-4203-9358-4D001F20EB7F}" type="presParOf" srcId="{E56F3C40-8FB1-476F-A6D3-68C8D2629BA9}" destId="{E5F4221C-3B75-4195-B6B0-6C7247B30852}" srcOrd="0" destOrd="0" presId="urn:microsoft.com/office/officeart/2005/8/layout/chevron2"/>
    <dgm:cxn modelId="{A863CC93-14FB-4D89-A93E-3C0C6D31D7D2}" type="presParOf" srcId="{E56F3C40-8FB1-476F-A6D3-68C8D2629BA9}" destId="{9770188F-3220-4119-9599-0FD33E998D9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a:t>
          </a:r>
          <a:endParaRPr lang="en-US" sz="24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6</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NGOÀI NGÂN SÁCH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pt-BR" sz="2800" b="1" kern="1200">
              <a:solidFill>
                <a:srgbClr val="C00000"/>
              </a:solidFill>
              <a:latin typeface="Arial" panose="020B0604020202020204" pitchFamily="34" charset="0"/>
              <a:ea typeface="Calibri" panose="020F0502020204030204" pitchFamily="34" charset="0"/>
              <a:cs typeface="+mn-cs"/>
            </a:rPr>
            <a:t>7. </a:t>
          </a:r>
          <a:r>
            <a:rPr lang="vi-VN" sz="2800" b="1" kern="1200">
              <a:solidFill>
                <a:srgbClr val="C00000"/>
              </a:solidFill>
              <a:latin typeface="Arial" panose="020B0604020202020204" pitchFamily="34" charset="0"/>
              <a:ea typeface="Calibri" panose="020F0502020204030204" pitchFamily="34" charset="0"/>
              <a:cs typeface="+mn-cs"/>
            </a:rPr>
            <a:t>VĂN HÓA – XÃ HỘI</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8. NỘI CHÍNH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E02C26-EE18-42A4-BE48-6789A6997DB0}">
      <dsp:nvSpPr>
        <dsp:cNvPr id="0" name=""/>
        <dsp:cNvSpPr/>
      </dsp:nvSpPr>
      <dsp:spPr>
        <a:xfrm>
          <a:off x="0" y="545255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B5EAA56-50F0-4F40-B4BA-F9D899B8FACB}">
      <dsp:nvSpPr>
        <dsp:cNvPr id="0" name=""/>
        <dsp:cNvSpPr/>
      </dsp:nvSpPr>
      <dsp:spPr>
        <a:xfrm>
          <a:off x="-21353" y="3605786"/>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096979C-113B-456A-A016-80C106BAFC0D}">
      <dsp:nvSpPr>
        <dsp:cNvPr id="0" name=""/>
        <dsp:cNvSpPr/>
      </dsp:nvSpPr>
      <dsp:spPr>
        <a:xfrm>
          <a:off x="0" y="1759014"/>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D5B63A6-13D4-4674-BC5F-E14764069460}">
      <dsp:nvSpPr>
        <dsp:cNvPr id="0" name=""/>
        <dsp:cNvSpPr/>
      </dsp:nvSpPr>
      <dsp:spPr>
        <a:xfrm>
          <a:off x="1537740" y="619081"/>
          <a:ext cx="9833994" cy="914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quán triệt, tổ chức triển khai kịp thời, đầy đủ các Nghị quyết của HĐND tỉnh đã thông qua tại kỳ họp thứ 16, 17, HĐND tỉnh khóa XIII </a:t>
          </a:r>
        </a:p>
      </dsp:txBody>
      <dsp:txXfrm>
        <a:off x="1537740" y="619081"/>
        <a:ext cx="9833994" cy="914943"/>
      </dsp:txXfrm>
    </dsp:sp>
    <dsp:sp modelId="{2DA8B601-D096-476E-BD4A-9B0B2E7AAA16}">
      <dsp:nvSpPr>
        <dsp:cNvPr id="0" name=""/>
        <dsp:cNvSpPr/>
      </dsp:nvSpPr>
      <dsp:spPr>
        <a:xfrm>
          <a:off x="0" y="183"/>
          <a:ext cx="1225874" cy="1758830"/>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1</a:t>
          </a:r>
        </a:p>
      </dsp:txBody>
      <dsp:txXfrm>
        <a:off x="59853" y="60036"/>
        <a:ext cx="1106168" cy="1698977"/>
      </dsp:txXfrm>
    </dsp:sp>
    <dsp:sp modelId="{3B6881F4-25C6-42D9-B9DE-65CD14AABBD2}">
      <dsp:nvSpPr>
        <dsp:cNvPr id="0" name=""/>
        <dsp:cNvSpPr/>
      </dsp:nvSpPr>
      <dsp:spPr>
        <a:xfrm>
          <a:off x="1477258" y="1890135"/>
          <a:ext cx="10015822" cy="1448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en-US" sz="2800" kern="1200" spc="-20">
              <a:solidFill>
                <a:prstClr val="black">
                  <a:hueOff val="0"/>
                  <a:satOff val="0"/>
                  <a:lumOff val="0"/>
                  <a:alphaOff val="0"/>
                </a:prstClr>
              </a:solidFill>
              <a:effectLst/>
              <a:latin typeface="Arial" panose="020B0604020202020204" pitchFamily="34" charset="0"/>
              <a:ea typeface="Times New Roman" panose="02020603050405020304" pitchFamily="18" charset="0"/>
              <a:cs typeface="+mn-cs"/>
            </a:rPr>
            <a:t>Tập trung chuẩn bị đón, làm việc với Đoàn Thanh tra của Ủy ban Châu Âu lần thứ 5 về chống khai thác thủy sản bất hợp pháp, không báo cáo theo quy định (IUU)</a:t>
          </a:r>
          <a:endParaRPr lang="en-US" sz="2800" kern="1200">
            <a:effectLst/>
            <a:latin typeface="Arial" panose="020B0604020202020204" pitchFamily="34" charset="0"/>
            <a:ea typeface="Times New Roman" panose="02020603050405020304" pitchFamily="18" charset="0"/>
            <a:cs typeface="DokChampa" panose="020B0604020202020204" pitchFamily="34" charset="-34"/>
          </a:endParaRPr>
        </a:p>
      </dsp:txBody>
      <dsp:txXfrm>
        <a:off x="1477258" y="1890135"/>
        <a:ext cx="10015822" cy="1448150"/>
      </dsp:txXfrm>
    </dsp:sp>
    <dsp:sp modelId="{F554227D-044F-4DE2-8960-72AD0A2E7D8A}">
      <dsp:nvSpPr>
        <dsp:cNvPr id="0" name=""/>
        <dsp:cNvSpPr/>
      </dsp:nvSpPr>
      <dsp:spPr>
        <a:xfrm>
          <a:off x="0" y="1846955"/>
          <a:ext cx="1225874" cy="1758830"/>
        </a:xfrm>
        <a:prstGeom prst="round2SameRect">
          <a:avLst>
            <a:gd name="adj1" fmla="val 16670"/>
            <a:gd name="adj2" fmla="val 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2</a:t>
          </a:r>
        </a:p>
      </dsp:txBody>
      <dsp:txXfrm>
        <a:off x="59853" y="1906808"/>
        <a:ext cx="1106168" cy="1698977"/>
      </dsp:txXfrm>
    </dsp:sp>
    <dsp:sp modelId="{C9CEDFDF-D679-479A-9C36-1A5C21B9F768}">
      <dsp:nvSpPr>
        <dsp:cNvPr id="0" name=""/>
        <dsp:cNvSpPr/>
      </dsp:nvSpPr>
      <dsp:spPr>
        <a:xfrm>
          <a:off x="1522715" y="3648279"/>
          <a:ext cx="9847915"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None/>
          </a:pPr>
          <a:r>
            <a:rPr lang="vi-VN" sz="2800" b="0" kern="1200">
              <a:solidFill>
                <a:schemeClr val="dk1"/>
              </a:solidFill>
              <a:effectLst/>
              <a:latin typeface="Arial" panose="020B0604020202020204" pitchFamily="34" charset="0"/>
              <a:ea typeface="+mn-ea"/>
              <a:cs typeface="Arial" panose="020B0604020202020204" pitchFamily="34" charset="0"/>
            </a:rPr>
            <a:t>Phối hợp chặt chẽ với Bộ Xây dựng để sớm được thẩm định, trình Thủ tướng Chính phủ phê duyệt đồ án: “Điều chỉnh cục bộ quy hoạch chung xây dựng Khu kinh tế Nhơn Hội, tỉnh Bình Định đến năm 2040”</a:t>
          </a:r>
          <a:endParaRPr lang="en-US" sz="2800" kern="1200">
            <a:latin typeface="Arial" panose="020B0604020202020204" pitchFamily="34" charset="0"/>
            <a:ea typeface="+mn-ea"/>
            <a:cs typeface="DokChampa" panose="020B0604020202020204" pitchFamily="34" charset="-34"/>
          </a:endParaRPr>
        </a:p>
      </dsp:txBody>
      <dsp:txXfrm>
        <a:off x="1522715" y="3648279"/>
        <a:ext cx="9847915" cy="1758830"/>
      </dsp:txXfrm>
    </dsp:sp>
    <dsp:sp modelId="{26A338F4-670E-4B7D-B9AC-9CAB07FDE5E1}">
      <dsp:nvSpPr>
        <dsp:cNvPr id="0" name=""/>
        <dsp:cNvSpPr/>
      </dsp:nvSpPr>
      <dsp:spPr>
        <a:xfrm>
          <a:off x="0" y="3693727"/>
          <a:ext cx="1225874" cy="1758830"/>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3</a:t>
          </a:r>
        </a:p>
      </dsp:txBody>
      <dsp:txXfrm>
        <a:off x="59853" y="3753580"/>
        <a:ext cx="1106168" cy="16989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en-US" sz="2400" b="1" kern="1200">
              <a:solidFill>
                <a:srgbClr val="C00000"/>
              </a:solidFill>
              <a:latin typeface="Arial" panose="020B0604020202020204" pitchFamily="34" charset="0"/>
              <a:ea typeface="Calibri" panose="020F0502020204030204" pitchFamily="34" charset="0"/>
              <a:cs typeface="+mn-cs"/>
            </a:rPr>
            <a:t>NHIỆM VỤ TRỌNG TÂM THỜI GIAN ĐẾN (TT)</a:t>
          </a:r>
          <a:endParaRPr lang="en-US" sz="24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1B5C8-0B2C-49F4-AE25-3A4320FB5CE6}">
      <dsp:nvSpPr>
        <dsp:cNvPr id="0" name=""/>
        <dsp:cNvSpPr/>
      </dsp:nvSpPr>
      <dsp:spPr>
        <a:xfrm>
          <a:off x="-303237" y="5452558"/>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2097BA2-965A-41FF-9219-A447AB73908C}">
      <dsp:nvSpPr>
        <dsp:cNvPr id="0" name=""/>
        <dsp:cNvSpPr/>
      </dsp:nvSpPr>
      <dsp:spPr>
        <a:xfrm>
          <a:off x="-350625" y="3605786"/>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67C13CD-C13D-4E65-868A-8573DEC9CD61}">
      <dsp:nvSpPr>
        <dsp:cNvPr id="0" name=""/>
        <dsp:cNvSpPr/>
      </dsp:nvSpPr>
      <dsp:spPr>
        <a:xfrm>
          <a:off x="-59825" y="1759014"/>
          <a:ext cx="11471221" cy="0"/>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2EFB67-B1CE-45EF-A10A-28C5F1E2DEA3}">
      <dsp:nvSpPr>
        <dsp:cNvPr id="0" name=""/>
        <dsp:cNvSpPr/>
      </dsp:nvSpPr>
      <dsp:spPr>
        <a:xfrm>
          <a:off x="1490564" y="399130"/>
          <a:ext cx="9962767" cy="1159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1244600">
            <a:lnSpc>
              <a:spcPct val="90000"/>
            </a:lnSpc>
            <a:spcBef>
              <a:spcPct val="0"/>
            </a:spcBef>
            <a:spcAft>
              <a:spcPts val="0"/>
            </a:spcAft>
            <a:buFont typeface="+mj-lt"/>
            <a:buNone/>
          </a:pPr>
          <a:r>
            <a:rPr lang="en-US" sz="3000" kern="1200" spc="-20">
              <a:latin typeface="Arial" panose="020B0604020202020204" pitchFamily="34" charset="0"/>
            </a:rPr>
            <a:t>Tiếp tục khẩn trương tổ chức đấu giá quyền sử dụng đất đối với các lô đất đã </a:t>
          </a:r>
          <a:r>
            <a:rPr lang="en-US" sz="3000" kern="1200" spc="-20">
              <a:solidFill>
                <a:prstClr val="black">
                  <a:hueOff val="0"/>
                  <a:satOff val="0"/>
                  <a:lumOff val="0"/>
                  <a:alphaOff val="0"/>
                </a:prstClr>
              </a:solidFill>
              <a:latin typeface="Arial" panose="020B0604020202020204" pitchFamily="34" charset="0"/>
              <a:ea typeface="+mn-ea"/>
              <a:cs typeface="+mn-cs"/>
            </a:rPr>
            <a:t>đảm bảo điều kiện</a:t>
          </a:r>
          <a:r>
            <a:rPr lang="en-US" sz="3000" kern="1200" spc="-20">
              <a:latin typeface="Arial" panose="020B0604020202020204" pitchFamily="34" charset="0"/>
            </a:rPr>
            <a:t>; thực hiện tính tiền sử dụng đất và đôn đốc nhà đầu tư nộp tiền sử dụng đất đối với các dự án đã thực hiện đấu giá và giao đất</a:t>
          </a:r>
          <a:endParaRPr lang="en-US" sz="3000" kern="1200" spc="-20">
            <a:solidFill>
              <a:prstClr val="black">
                <a:hueOff val="0"/>
                <a:satOff val="0"/>
                <a:lumOff val="0"/>
                <a:alphaOff val="0"/>
              </a:prstClr>
            </a:solidFill>
            <a:latin typeface="Arial" panose="020B0604020202020204" pitchFamily="34" charset="0"/>
            <a:ea typeface="+mn-ea"/>
            <a:cs typeface="+mn-cs"/>
          </a:endParaRPr>
        </a:p>
      </dsp:txBody>
      <dsp:txXfrm>
        <a:off x="1490564" y="399130"/>
        <a:ext cx="9962767" cy="1159684"/>
      </dsp:txXfrm>
    </dsp:sp>
    <dsp:sp modelId="{43AC833B-96AE-40BD-B7E6-75B1C76810E5}">
      <dsp:nvSpPr>
        <dsp:cNvPr id="0" name=""/>
        <dsp:cNvSpPr/>
      </dsp:nvSpPr>
      <dsp:spPr>
        <a:xfrm>
          <a:off x="0" y="183"/>
          <a:ext cx="1225874" cy="1758830"/>
        </a:xfrm>
        <a:prstGeom prst="round2SameRect">
          <a:avLst>
            <a:gd name="adj1" fmla="val 16670"/>
            <a:gd name="adj2" fmla="val 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4</a:t>
          </a:r>
        </a:p>
      </dsp:txBody>
      <dsp:txXfrm>
        <a:off x="59853" y="60036"/>
        <a:ext cx="1106168" cy="1698977"/>
      </dsp:txXfrm>
    </dsp:sp>
    <dsp:sp modelId="{737B6FF7-6115-43BB-B942-5DB4168D2666}">
      <dsp:nvSpPr>
        <dsp:cNvPr id="0" name=""/>
        <dsp:cNvSpPr/>
      </dsp:nvSpPr>
      <dsp:spPr>
        <a:xfrm>
          <a:off x="1486001" y="1804691"/>
          <a:ext cx="9891208"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marL="0" lvl="0" indent="0" algn="l" defTabSz="1244600">
            <a:lnSpc>
              <a:spcPct val="90000"/>
            </a:lnSpc>
            <a:spcBef>
              <a:spcPct val="0"/>
            </a:spcBef>
            <a:spcAft>
              <a:spcPts val="0"/>
            </a:spcAft>
            <a:buFont typeface="+mj-lt"/>
            <a:buNone/>
          </a:pPr>
          <a:r>
            <a:rPr lang="en-US" sz="2800" kern="1200" spc="-20">
              <a:solidFill>
                <a:prstClr val="black">
                  <a:hueOff val="0"/>
                  <a:satOff val="0"/>
                  <a:lumOff val="0"/>
                  <a:alphaOff val="0"/>
                </a:prstClr>
              </a:solidFill>
              <a:latin typeface="Arial" panose="020B0604020202020204" pitchFamily="34" charset="0"/>
              <a:ea typeface="+mn-ea"/>
              <a:cs typeface="+mn-cs"/>
            </a:rPr>
            <a:t>Tập trung đẩy mạnh giải ngân kế hoạch vốn đầu tư công năm 2024 và vốn các Chương trình MTQG theo Chỉ thị số 02/CT-UBND ngày 09/02/2024 của UBND tỉnh, phấn đấu đến hết quý III/2024 đạt trên 60% kế hoạch vốn năm 2024</a:t>
          </a:r>
        </a:p>
      </dsp:txBody>
      <dsp:txXfrm>
        <a:off x="1486001" y="1804691"/>
        <a:ext cx="9891208" cy="1758830"/>
      </dsp:txXfrm>
    </dsp:sp>
    <dsp:sp modelId="{AC2CF2C3-C977-4D4E-A25D-F28A294A8AFC}">
      <dsp:nvSpPr>
        <dsp:cNvPr id="0" name=""/>
        <dsp:cNvSpPr/>
      </dsp:nvSpPr>
      <dsp:spPr>
        <a:xfrm>
          <a:off x="0" y="1820925"/>
          <a:ext cx="1256176" cy="1758830"/>
        </a:xfrm>
        <a:prstGeom prst="round2SameRect">
          <a:avLst>
            <a:gd name="adj1" fmla="val 16670"/>
            <a:gd name="adj2" fmla="val 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0" i="0" kern="1200">
              <a:latin typeface="Arial" panose="020B0604020202020204" pitchFamily="34" charset="0"/>
              <a:ea typeface="+mn-ea"/>
              <a:cs typeface="Arial" panose="020B0604020202020204" pitchFamily="34" charset="0"/>
            </a:rPr>
            <a:t>5</a:t>
          </a:r>
        </a:p>
      </dsp:txBody>
      <dsp:txXfrm>
        <a:off x="61332" y="1882257"/>
        <a:ext cx="1133512" cy="1697498"/>
      </dsp:txXfrm>
    </dsp:sp>
    <dsp:sp modelId="{B30BB6D3-8101-4C20-85C8-3D679D4CF32E}">
      <dsp:nvSpPr>
        <dsp:cNvPr id="0" name=""/>
        <dsp:cNvSpPr/>
      </dsp:nvSpPr>
      <dsp:spPr>
        <a:xfrm>
          <a:off x="1540732" y="3693911"/>
          <a:ext cx="9701655" cy="1758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b" anchorCtr="0">
          <a:noAutofit/>
        </a:bodyPr>
        <a:lstStyle/>
        <a:p>
          <a:pPr marL="0" lvl="0" indent="0" algn="l" defTabSz="1244600">
            <a:lnSpc>
              <a:spcPct val="90000"/>
            </a:lnSpc>
            <a:spcBef>
              <a:spcPct val="0"/>
            </a:spcBef>
            <a:spcAft>
              <a:spcPts val="0"/>
            </a:spcAft>
            <a:buFont typeface="+mj-lt"/>
            <a:buNone/>
          </a:pPr>
          <a:r>
            <a:rPr lang="en-US" sz="3000" kern="1200" spc="-20">
              <a:solidFill>
                <a:prstClr val="black">
                  <a:hueOff val="0"/>
                  <a:satOff val="0"/>
                  <a:lumOff val="0"/>
                  <a:alphaOff val="0"/>
                </a:prstClr>
              </a:solidFill>
              <a:latin typeface="Arial" panose="020B0604020202020204" pitchFamily="34" charset="0"/>
              <a:ea typeface="+mn-ea"/>
              <a:cs typeface="+mn-cs"/>
            </a:rPr>
            <a:t>Khẩn trương thực hiện lựa chọn nhà đầu tư xây dựng hạ tầng kỹ thuật Cụm công nghiệp theo quy định. Tập trung thực hiện giải phóng mặt bằng các dự án đầu tư ngoài nhà nước trong các tháng cuối năm 2024</a:t>
          </a:r>
        </a:p>
      </dsp:txBody>
      <dsp:txXfrm>
        <a:off x="1540732" y="3693911"/>
        <a:ext cx="9701655" cy="1758830"/>
      </dsp:txXfrm>
    </dsp:sp>
    <dsp:sp modelId="{01B063D6-C58E-4F2D-9DF0-0287447203AF}">
      <dsp:nvSpPr>
        <dsp:cNvPr id="0" name=""/>
        <dsp:cNvSpPr/>
      </dsp:nvSpPr>
      <dsp:spPr>
        <a:xfrm flipH="1">
          <a:off x="0" y="3634894"/>
          <a:ext cx="1199449" cy="1758830"/>
        </a:xfrm>
        <a:prstGeom prst="round2SameRect">
          <a:avLst>
            <a:gd name="adj1" fmla="val 16670"/>
            <a:gd name="adj2" fmla="val 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244600">
            <a:lnSpc>
              <a:spcPct val="90000"/>
            </a:lnSpc>
            <a:spcBef>
              <a:spcPct val="0"/>
            </a:spcBef>
            <a:spcAft>
              <a:spcPts val="0"/>
            </a:spcAft>
            <a:buFont typeface="+mj-lt"/>
            <a:buNone/>
          </a:pPr>
          <a:r>
            <a:rPr lang="en-US" sz="2000" b="1" kern="1200" spc="-20">
              <a:solidFill>
                <a:schemeClr val="bg1"/>
              </a:solidFill>
              <a:latin typeface="Arial" panose="020B0604020202020204" pitchFamily="34" charset="0"/>
              <a:ea typeface="+mn-ea"/>
              <a:cs typeface="+mn-cs"/>
            </a:rPr>
            <a:t>6</a:t>
          </a:r>
        </a:p>
      </dsp:txBody>
      <dsp:txXfrm>
        <a:off x="58563" y="3693457"/>
        <a:ext cx="1082323" cy="17002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None/>
          </a:pPr>
          <a:r>
            <a:rPr lang="vi-VN" sz="2400" b="1" kern="1200">
              <a:solidFill>
                <a:srgbClr val="C00000"/>
              </a:solidFill>
              <a:latin typeface="Arial" panose="020B0604020202020204" pitchFamily="34" charset="0"/>
              <a:ea typeface="Calibri" panose="020F0502020204030204" pitchFamily="34" charset="0"/>
              <a:cs typeface="+mn-cs"/>
            </a:rPr>
            <a:t>1</a:t>
          </a:r>
          <a:r>
            <a:rPr lang="pt-BR" sz="2400" b="1" kern="1200">
              <a:solidFill>
                <a:srgbClr val="C00000"/>
              </a:solidFill>
              <a:latin typeface="Arial" panose="020B0604020202020204" pitchFamily="34" charset="0"/>
              <a:ea typeface="Calibri" panose="020F0502020204030204" pitchFamily="34" charset="0"/>
              <a:cs typeface="+mn-cs"/>
            </a:rPr>
            <a:t>. </a:t>
          </a:r>
          <a:r>
            <a:rPr lang="vi-VN" sz="2400" b="1" kern="1200">
              <a:solidFill>
                <a:srgbClr val="C00000"/>
              </a:solidFill>
              <a:latin typeface="Arial" panose="020B0604020202020204" pitchFamily="34" charset="0"/>
              <a:ea typeface="Calibri" panose="020F0502020204030204" pitchFamily="34" charset="0"/>
              <a:cs typeface="+mn-cs"/>
            </a:rPr>
            <a:t>NÔNG, LÂM, THỦY SẢN, QUẢN LÝ TÀI NGUYÊN – MÔI TRƯỜNG</a:t>
          </a:r>
          <a:endParaRPr lang="en-US" sz="24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2</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CÔNG NGHIỆP – XÂY DỰNG</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3</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THƯƠNG MẠI, DỊCH VỤ, DU LỊCH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4</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TÀI CHÍNH – NGÂN SÁCH</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4221C-3B75-4195-B6B0-6C7247B30852}">
      <dsp:nvSpPr>
        <dsp:cNvPr id="0" name=""/>
        <dsp:cNvSpPr/>
      </dsp:nvSpPr>
      <dsp:spPr>
        <a:xfrm rot="5400000">
          <a:off x="-164009" y="164009"/>
          <a:ext cx="1093400" cy="76538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rgbClr val="C00000"/>
            </a:solidFill>
            <a:latin typeface="Arial" panose="020B0604020202020204" pitchFamily="34" charset="0"/>
            <a:cs typeface="Arial" panose="020B0604020202020204" pitchFamily="34" charset="0"/>
          </a:endParaRPr>
        </a:p>
      </dsp:txBody>
      <dsp:txXfrm rot="-5400000">
        <a:off x="1" y="382689"/>
        <a:ext cx="765380" cy="328020"/>
      </dsp:txXfrm>
    </dsp:sp>
    <dsp:sp modelId="{9770188F-3220-4119-9599-0FD33E998D96}">
      <dsp:nvSpPr>
        <dsp:cNvPr id="0" name=""/>
        <dsp:cNvSpPr/>
      </dsp:nvSpPr>
      <dsp:spPr>
        <a:xfrm rot="5400000">
          <a:off x="5534133" y="-4767815"/>
          <a:ext cx="710709" cy="10248216"/>
        </a:xfrm>
        <a:prstGeom prst="round2SameRect">
          <a:avLst/>
        </a:prstGeom>
        <a:solidFill>
          <a:schemeClr val="accent2">
            <a:lumMod val="20000"/>
            <a:lumOff val="80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vi-VN" sz="2800" b="1" kern="1200">
              <a:solidFill>
                <a:srgbClr val="C00000"/>
              </a:solidFill>
              <a:latin typeface="Arial" panose="020B0604020202020204" pitchFamily="34" charset="0"/>
              <a:ea typeface="Calibri" panose="020F0502020204030204" pitchFamily="34" charset="0"/>
              <a:cs typeface="+mn-cs"/>
            </a:rPr>
            <a:t>5</a:t>
          </a:r>
          <a:r>
            <a:rPr lang="pt-BR" sz="2800" b="1" kern="1200">
              <a:solidFill>
                <a:srgbClr val="C00000"/>
              </a:solidFill>
              <a:latin typeface="Arial" panose="020B0604020202020204" pitchFamily="34" charset="0"/>
              <a:ea typeface="Calibri" panose="020F0502020204030204" pitchFamily="34" charset="0"/>
              <a:cs typeface="+mn-cs"/>
            </a:rPr>
            <a:t>. </a:t>
          </a:r>
          <a:r>
            <a:rPr lang="vi-VN" sz="2800" b="1" kern="1200">
              <a:solidFill>
                <a:srgbClr val="C00000"/>
              </a:solidFill>
              <a:latin typeface="Arial" panose="020B0604020202020204" pitchFamily="34" charset="0"/>
              <a:ea typeface="Calibri" panose="020F0502020204030204" pitchFamily="34" charset="0"/>
              <a:cs typeface="+mn-cs"/>
            </a:rPr>
            <a:t>ĐẦU TƯ CÔNG</a:t>
          </a:r>
          <a:endParaRPr lang="en-US" sz="2800" b="1" kern="1200" dirty="0">
            <a:solidFill>
              <a:schemeClr val="tx1"/>
            </a:solidFill>
            <a:latin typeface="Arial" panose="020B0604020202020204" pitchFamily="34" charset="0"/>
            <a:ea typeface="Calibri" panose="020F0502020204030204" pitchFamily="34" charset="0"/>
            <a:cs typeface="+mn-cs"/>
          </a:endParaRPr>
        </a:p>
      </dsp:txBody>
      <dsp:txXfrm rot="-5400000">
        <a:off x="765380" y="35632"/>
        <a:ext cx="10213522" cy="641321"/>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00" cy="46217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137" y="0"/>
            <a:ext cx="3012299" cy="462176"/>
          </a:xfrm>
          <a:prstGeom prst="rect">
            <a:avLst/>
          </a:prstGeom>
        </p:spPr>
        <p:txBody>
          <a:bodyPr vert="horz" lIns="91440" tIns="45720" rIns="91440" bIns="45720" rtlCol="0"/>
          <a:lstStyle>
            <a:lvl1pPr algn="r">
              <a:defRPr sz="1200"/>
            </a:lvl1pPr>
          </a:lstStyle>
          <a:p>
            <a:fld id="{B13A25BA-8A98-4EEA-8689-C0028DE6E2D9}" type="datetimeFigureOut">
              <a:rPr lang="en-US" smtClean="0"/>
              <a:t>7/30/2024</a:t>
            </a:fld>
            <a:endParaRPr lang="en-US"/>
          </a:p>
        </p:txBody>
      </p:sp>
      <p:sp>
        <p:nvSpPr>
          <p:cNvPr id="4" name="Footer Placeholder 3"/>
          <p:cNvSpPr>
            <a:spLocks noGrp="1"/>
          </p:cNvSpPr>
          <p:nvPr>
            <p:ph type="ftr" sz="quarter" idx="2"/>
          </p:nvPr>
        </p:nvSpPr>
        <p:spPr>
          <a:xfrm>
            <a:off x="1" y="8772414"/>
            <a:ext cx="3012300" cy="462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137" y="8772414"/>
            <a:ext cx="3012299" cy="462175"/>
          </a:xfrm>
          <a:prstGeom prst="rect">
            <a:avLst/>
          </a:prstGeom>
        </p:spPr>
        <p:txBody>
          <a:bodyPr vert="horz" lIns="91440" tIns="45720" rIns="91440" bIns="45720" rtlCol="0" anchor="b"/>
          <a:lstStyle>
            <a:lvl1pPr algn="r">
              <a:defRPr sz="1200"/>
            </a:lvl1pPr>
          </a:lstStyle>
          <a:p>
            <a:fld id="{55C72323-D372-47DC-A3A4-6E0EAAF160B0}" type="slidenum">
              <a:rPr lang="en-US" smtClean="0"/>
              <a:t>‹#›</a:t>
            </a:fld>
            <a:endParaRPr lang="en-US"/>
          </a:p>
        </p:txBody>
      </p:sp>
    </p:spTree>
    <p:extLst>
      <p:ext uri="{BB962C8B-B14F-4D97-AF65-F5344CB8AC3E}">
        <p14:creationId xmlns:p14="http://schemas.microsoft.com/office/powerpoint/2010/main" val="482817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6767" y="0"/>
            <a:ext cx="3011700" cy="463408"/>
          </a:xfrm>
          <a:prstGeom prst="rect">
            <a:avLst/>
          </a:prstGeom>
        </p:spPr>
        <p:txBody>
          <a:bodyPr vert="horz" lIns="91440" tIns="45720" rIns="91440" bIns="45720" rtlCol="0"/>
          <a:lstStyle>
            <a:lvl1pPr algn="r">
              <a:defRPr sz="1200"/>
            </a:lvl1pPr>
          </a:lstStyle>
          <a:p>
            <a:fld id="{3769496F-9A71-4833-9730-4D2CD16F06D7}" type="datetimeFigureOut">
              <a:rPr lang="en-US" smtClean="0"/>
              <a:t>7/30/2024</a:t>
            </a:fld>
            <a:endParaRPr lang="en-US"/>
          </a:p>
        </p:txBody>
      </p:sp>
      <p:sp>
        <p:nvSpPr>
          <p:cNvPr id="4" name="Slide Image Placeholder 3"/>
          <p:cNvSpPr>
            <a:spLocks noGrp="1" noRot="1" noChangeAspect="1"/>
          </p:cNvSpPr>
          <p:nvPr>
            <p:ph type="sldImg" idx="2"/>
          </p:nvPr>
        </p:nvSpPr>
        <p:spPr>
          <a:xfrm>
            <a:off x="704850"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340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9"/>
            <a:ext cx="3011700" cy="463407"/>
          </a:xfrm>
          <a:prstGeom prst="rect">
            <a:avLst/>
          </a:prstGeom>
        </p:spPr>
        <p:txBody>
          <a:bodyPr vert="horz" lIns="91440" tIns="45720" rIns="91440" bIns="45720" rtlCol="0" anchor="b"/>
          <a:lstStyle>
            <a:lvl1pPr algn="r">
              <a:defRPr sz="1200"/>
            </a:lvl1pPr>
          </a:lstStyle>
          <a:p>
            <a:fld id="{B4F1694E-3169-44A7-8401-E9E00CD4E967}" type="slidenum">
              <a:rPr lang="en-US" smtClean="0"/>
              <a:t>‹#›</a:t>
            </a:fld>
            <a:endParaRPr lang="en-US"/>
          </a:p>
        </p:txBody>
      </p:sp>
    </p:spTree>
    <p:extLst>
      <p:ext uri="{BB962C8B-B14F-4D97-AF65-F5344CB8AC3E}">
        <p14:creationId xmlns:p14="http://schemas.microsoft.com/office/powerpoint/2010/main" val="334280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9875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34</a:t>
            </a:fld>
            <a:endParaRPr lang="vi-VN" altLang="en-US">
              <a:latin typeface="Arial" panose="020B0604020202020204" pitchFamily="34" charset="0"/>
            </a:endParaRPr>
          </a:p>
        </p:txBody>
      </p:sp>
    </p:spTree>
    <p:extLst>
      <p:ext uri="{BB962C8B-B14F-4D97-AF65-F5344CB8AC3E}">
        <p14:creationId xmlns:p14="http://schemas.microsoft.com/office/powerpoint/2010/main" val="100556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35</a:t>
            </a:fld>
            <a:endParaRPr lang="vi-VN" altLang="en-US">
              <a:latin typeface="Arial" panose="020B0604020202020204" pitchFamily="34" charset="0"/>
            </a:endParaRPr>
          </a:p>
        </p:txBody>
      </p:sp>
    </p:spTree>
    <p:extLst>
      <p:ext uri="{BB962C8B-B14F-4D97-AF65-F5344CB8AC3E}">
        <p14:creationId xmlns:p14="http://schemas.microsoft.com/office/powerpoint/2010/main" val="2735500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36</a:t>
            </a:fld>
            <a:endParaRPr lang="vi-VN" altLang="en-US">
              <a:latin typeface="Arial" panose="020B0604020202020204" pitchFamily="34" charset="0"/>
            </a:endParaRPr>
          </a:p>
        </p:txBody>
      </p:sp>
    </p:spTree>
    <p:extLst>
      <p:ext uri="{BB962C8B-B14F-4D97-AF65-F5344CB8AC3E}">
        <p14:creationId xmlns:p14="http://schemas.microsoft.com/office/powerpoint/2010/main" val="14421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37</a:t>
            </a:fld>
            <a:endParaRPr lang="vi-VN" altLang="en-US">
              <a:latin typeface="Arial" panose="020B0604020202020204" pitchFamily="34" charset="0"/>
            </a:endParaRPr>
          </a:p>
        </p:txBody>
      </p:sp>
    </p:spTree>
    <p:extLst>
      <p:ext uri="{BB962C8B-B14F-4D97-AF65-F5344CB8AC3E}">
        <p14:creationId xmlns:p14="http://schemas.microsoft.com/office/powerpoint/2010/main" val="2798789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38</a:t>
            </a:fld>
            <a:endParaRPr lang="vi-VN" altLang="en-US">
              <a:latin typeface="Arial" panose="020B0604020202020204" pitchFamily="34" charset="0"/>
            </a:endParaRPr>
          </a:p>
        </p:txBody>
      </p:sp>
    </p:spTree>
    <p:extLst>
      <p:ext uri="{BB962C8B-B14F-4D97-AF65-F5344CB8AC3E}">
        <p14:creationId xmlns:p14="http://schemas.microsoft.com/office/powerpoint/2010/main" val="320281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39</a:t>
            </a:fld>
            <a:endParaRPr lang="vi-VN" altLang="en-US">
              <a:latin typeface="Arial" panose="020B0604020202020204" pitchFamily="34" charset="0"/>
            </a:endParaRPr>
          </a:p>
        </p:txBody>
      </p:sp>
    </p:spTree>
    <p:extLst>
      <p:ext uri="{BB962C8B-B14F-4D97-AF65-F5344CB8AC3E}">
        <p14:creationId xmlns:p14="http://schemas.microsoft.com/office/powerpoint/2010/main" val="1364562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40</a:t>
            </a:fld>
            <a:endParaRPr lang="vi-VN" altLang="en-US">
              <a:latin typeface="Arial" panose="020B0604020202020204" pitchFamily="34" charset="0"/>
            </a:endParaRPr>
          </a:p>
        </p:txBody>
      </p:sp>
    </p:spTree>
    <p:extLst>
      <p:ext uri="{BB962C8B-B14F-4D97-AF65-F5344CB8AC3E}">
        <p14:creationId xmlns:p14="http://schemas.microsoft.com/office/powerpoint/2010/main" val="26647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41</a:t>
            </a:fld>
            <a:endParaRPr lang="vi-VN" altLang="en-US">
              <a:latin typeface="Arial" panose="020B0604020202020204" pitchFamily="34" charset="0"/>
            </a:endParaRPr>
          </a:p>
        </p:txBody>
      </p:sp>
    </p:spTree>
    <p:extLst>
      <p:ext uri="{BB962C8B-B14F-4D97-AF65-F5344CB8AC3E}">
        <p14:creationId xmlns:p14="http://schemas.microsoft.com/office/powerpoint/2010/main" val="775708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42</a:t>
            </a:fld>
            <a:endParaRPr lang="vi-VN" altLang="en-US">
              <a:latin typeface="Arial" panose="020B0604020202020204" pitchFamily="34" charset="0"/>
            </a:endParaRPr>
          </a:p>
        </p:txBody>
      </p:sp>
    </p:spTree>
    <p:extLst>
      <p:ext uri="{BB962C8B-B14F-4D97-AF65-F5344CB8AC3E}">
        <p14:creationId xmlns:p14="http://schemas.microsoft.com/office/powerpoint/2010/main" val="1697917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endParaRPr kumimoji="0" lang="en-US" sz="9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48577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9599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877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just">
              <a:spcBef>
                <a:spcPts val="435"/>
              </a:spcBef>
              <a:buSzPct val="100000"/>
            </a:pPr>
            <a:endParaRPr lang="en-US" sz="2400">
              <a:solidFill>
                <a:prstClr val="black"/>
              </a:solidFill>
              <a:latin typeface="Arial" pitchFamily="34" charset="0"/>
              <a:cs typeface="Arial" pitchFamily="34" charset="0"/>
            </a:endParaRPr>
          </a:p>
          <a:p>
            <a:pPr marL="0" marR="0" lvl="1" indent="0" algn="just" defTabSz="914400" rtl="0" eaLnBrk="1" fontAlgn="auto" latinLnBrk="0" hangingPunct="1">
              <a:lnSpc>
                <a:spcPct val="100000"/>
              </a:lnSpc>
              <a:spcBef>
                <a:spcPts val="435"/>
              </a:spcBef>
              <a:spcAft>
                <a:spcPts val="0"/>
              </a:spcAft>
              <a:buClrTx/>
              <a:buSzPct val="100000"/>
              <a:buFontTx/>
              <a:buNone/>
              <a:tabLst/>
              <a:defRPr/>
            </a:pPr>
            <a:endParaRPr lang="en-US" sz="2800">
              <a:solidFill>
                <a:prstClr val="black"/>
              </a:solidFill>
              <a:latin typeface="Arial" pitchFamily="34" charset="0"/>
              <a:cs typeface="Arial" pitchFamily="34" charset="0"/>
            </a:endParaRPr>
          </a:p>
          <a:p>
            <a:pPr marL="0" lvl="1" indent="0" algn="just">
              <a:spcBef>
                <a:spcPts val="435"/>
              </a:spcBef>
              <a:buSzPct val="100000"/>
              <a:buFontTx/>
              <a:buNone/>
            </a:pPr>
            <a:endParaRPr lang="en-US" sz="2800">
              <a:solidFill>
                <a:prstClr val="black"/>
              </a:solidFill>
              <a:latin typeface="Arial" pitchFamily="34" charset="0"/>
              <a:cs typeface="Arial" pitchFamily="34" charset="0"/>
            </a:endParaRPr>
          </a:p>
          <a:p>
            <a:pPr lvl="1" indent="-457200" algn="just">
              <a:spcBef>
                <a:spcPts val="435"/>
              </a:spcBef>
              <a:buSzPct val="100000"/>
              <a:buFontTx/>
              <a:buChar char="-"/>
            </a:pPr>
            <a:endParaRPr lang="en-US" sz="2800">
              <a:solidFill>
                <a:prstClr val="black"/>
              </a:solidFill>
              <a:latin typeface="Arial" pitchFamily="34" charset="0"/>
              <a:cs typeface="Arial" pitchFamily="34" charset="0"/>
            </a:endParaRPr>
          </a:p>
          <a:p>
            <a:pPr marL="342900" lvl="1" indent="-342900" algn="just">
              <a:spcBef>
                <a:spcPts val="435"/>
              </a:spcBef>
              <a:buSzPct val="100000"/>
              <a:buFontTx/>
              <a:buChar char="-"/>
            </a:pPr>
            <a:endParaRPr lang="en-US" sz="2800">
              <a:solidFill>
                <a:prstClr val="black"/>
              </a:solidFill>
              <a:latin typeface="Arial" pitchFamily="34" charset="0"/>
              <a:cs typeface="Arial" pitchFamily="34" charset="0"/>
            </a:endParaRP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1694E-3169-44A7-8401-E9E00CD4E9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101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1763" y="509588"/>
            <a:ext cx="4530725" cy="2549525"/>
          </a:xfrm>
        </p:spPr>
      </p:sp>
      <p:sp>
        <p:nvSpPr>
          <p:cNvPr id="3" name="Notes Placeholder 2"/>
          <p:cNvSpPr>
            <a:spLocks noGrp="1"/>
          </p:cNvSpPr>
          <p:nvPr>
            <p:ph type="body" idx="1"/>
          </p:nvPr>
        </p:nvSpPr>
        <p:spPr/>
        <p:txBody>
          <a:bodyPr/>
          <a:lstStyle/>
          <a:p>
            <a:pPr algn="just">
              <a:lnSpc>
                <a:spcPct val="150000"/>
              </a:lnSpc>
              <a:spcAft>
                <a:spcPts val="10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Kim </a:t>
            </a:r>
            <a:r>
              <a:rPr lang="en-GB" sz="1000" dirty="0" err="1">
                <a:effectLst/>
                <a:latin typeface="Arial" panose="020B0604020202020204" pitchFamily="34" charset="0"/>
                <a:ea typeface="Times New Roman" panose="02020603050405020304" pitchFamily="18" charset="0"/>
                <a:cs typeface="Arial" panose="020B0604020202020204" pitchFamily="34" charset="0"/>
              </a:rPr>
              <a:t>ngạch</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xuất</a:t>
            </a:r>
            <a:r>
              <a:rPr lang="en-GB" sz="1000" b="1"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khẩu</a:t>
            </a:r>
            <a:r>
              <a:rPr lang="en-GB" sz="1000" b="1" dirty="0">
                <a:effectLst/>
                <a:latin typeface="Arial" panose="020B0604020202020204" pitchFamily="34" charset="0"/>
                <a:ea typeface="Times New Roman" panose="02020603050405020304" pitchFamily="18" charset="0"/>
                <a:cs typeface="Arial" panose="020B0604020202020204" pitchFamily="34" charset="0"/>
              </a:rPr>
              <a:t> dịch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vụ</a:t>
            </a:r>
            <a:r>
              <a:rPr lang="en-GB" sz="1000" b="1"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err="1">
                <a:effectLst/>
                <a:latin typeface="Arial" panose="020B0604020202020204" pitchFamily="34" charset="0"/>
                <a:ea typeface="Times New Roman" panose="02020603050405020304" pitchFamily="18" charset="0"/>
                <a:cs typeface="Arial" panose="020B0604020202020204" pitchFamily="34" charset="0"/>
              </a:rPr>
              <a:t>năm</a:t>
            </a:r>
            <a:r>
              <a:rPr lang="en-GB" sz="1000" dirty="0">
                <a:effectLst/>
                <a:latin typeface="Arial" panose="020B0604020202020204" pitchFamily="34" charset="0"/>
                <a:ea typeface="Times New Roman" panose="02020603050405020304" pitchFamily="18" charset="0"/>
                <a:cs typeface="Arial" panose="020B0604020202020204" pitchFamily="34" charset="0"/>
              </a:rPr>
              <a:t> 2022,</a:t>
            </a:r>
            <a:r>
              <a:rPr lang="vi-VN"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a:effectLst/>
                <a:latin typeface="Arial" panose="020B0604020202020204" pitchFamily="34" charset="0"/>
                <a:ea typeface="Times New Roman" panose="02020603050405020304" pitchFamily="18" charset="0"/>
                <a:cs typeface="Arial" panose="020B0604020202020204" pitchFamily="34" charset="0"/>
              </a:rPr>
              <a:t>ước </a:t>
            </a:r>
            <a:r>
              <a:rPr lang="en-GB" sz="1000" dirty="0" err="1">
                <a:effectLst/>
                <a:latin typeface="Arial" panose="020B0604020202020204" pitchFamily="34" charset="0"/>
                <a:ea typeface="Times New Roman" panose="02020603050405020304" pitchFamily="18" charset="0"/>
                <a:cs typeface="Arial" panose="020B0604020202020204" pitchFamily="34" charset="0"/>
              </a:rPr>
              <a:t>đạt</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a:effectLst/>
                <a:latin typeface="Arial" panose="020B0604020202020204" pitchFamily="34" charset="0"/>
                <a:ea typeface="Times New Roman" panose="02020603050405020304" pitchFamily="18" charset="0"/>
                <a:cs typeface="Arial" panose="020B0604020202020204" pitchFamily="34" charset="0"/>
              </a:rPr>
              <a:t>12,9 tỷ </a:t>
            </a:r>
            <a:r>
              <a:rPr lang="en-GB" sz="1000" b="0" dirty="0">
                <a:effectLst/>
                <a:latin typeface="Arial" panose="020B0604020202020204" pitchFamily="34" charset="0"/>
                <a:ea typeface="Times New Roman" panose="02020603050405020304" pitchFamily="18" charset="0"/>
                <a:cs typeface="Arial" panose="020B0604020202020204" pitchFamily="34" charset="0"/>
              </a:rPr>
              <a:t>USD</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tăng</a:t>
            </a:r>
            <a:r>
              <a:rPr lang="en-GB" sz="1000" b="1" dirty="0">
                <a:effectLst/>
                <a:latin typeface="Arial" panose="020B0604020202020204" pitchFamily="34" charset="0"/>
                <a:ea typeface="Times New Roman" panose="02020603050405020304" pitchFamily="18" charset="0"/>
                <a:cs typeface="Arial" panose="020B0604020202020204" pitchFamily="34" charset="0"/>
              </a:rPr>
              <a:t> 145,2% </a:t>
            </a:r>
            <a:r>
              <a:rPr lang="en-GB" sz="1000" dirty="0">
                <a:effectLst/>
                <a:latin typeface="Arial" panose="020B0604020202020204" pitchFamily="34" charset="0"/>
                <a:ea typeface="Times New Roman" panose="02020603050405020304" pitchFamily="18" charset="0"/>
                <a:cs typeface="Arial" panose="020B0604020202020204" pitchFamily="34" charset="0"/>
              </a:rPr>
              <a:t>so </a:t>
            </a:r>
            <a:r>
              <a:rPr lang="en-GB" sz="1000" dirty="0" err="1">
                <a:effectLst/>
                <a:latin typeface="Arial" panose="020B0604020202020204" pitchFamily="34" charset="0"/>
                <a:ea typeface="Times New Roman" panose="02020603050405020304" pitchFamily="18" charset="0"/>
                <a:cs typeface="Arial" panose="020B0604020202020204" pitchFamily="34" charset="0"/>
              </a:rPr>
              <a:t>với</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err="1">
                <a:effectLst/>
                <a:latin typeface="Arial" panose="020B0604020202020204" pitchFamily="34" charset="0"/>
                <a:ea typeface="Times New Roman" panose="02020603050405020304" pitchFamily="18" charset="0"/>
                <a:cs typeface="Arial" panose="020B0604020202020204" pitchFamily="34" charset="0"/>
              </a:rPr>
              <a:t>năm</a:t>
            </a:r>
            <a:r>
              <a:rPr lang="en-GB" sz="1000" dirty="0">
                <a:effectLst/>
                <a:latin typeface="Arial" panose="020B0604020202020204" pitchFamily="34" charset="0"/>
                <a:ea typeface="Times New Roman" panose="02020603050405020304" pitchFamily="18" charset="0"/>
                <a:cs typeface="Arial" panose="020B0604020202020204" pitchFamily="34" charset="0"/>
              </a:rPr>
              <a:t> 20</a:t>
            </a:r>
            <a:r>
              <a:rPr lang="en-US" sz="1000" dirty="0">
                <a:effectLst/>
                <a:latin typeface="Arial" panose="020B0604020202020204" pitchFamily="34" charset="0"/>
                <a:ea typeface="Times New Roman" panose="02020603050405020304" pitchFamily="18" charset="0"/>
                <a:cs typeface="Arial" panose="020B0604020202020204" pitchFamily="34" charset="0"/>
              </a:rPr>
              <a:t>21;</a:t>
            </a:r>
            <a:endParaRPr lang="vi-VN" sz="1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100"/>
              </a:spcAft>
            </a:pPr>
            <a:r>
              <a:rPr lang="en-GB" sz="1000" dirty="0">
                <a:effectLst/>
                <a:latin typeface="Arial" panose="020B0604020202020204" pitchFamily="34" charset="0"/>
                <a:ea typeface="Times New Roman" panose="02020603050405020304" pitchFamily="18" charset="0"/>
                <a:cs typeface="Arial" panose="020B0604020202020204" pitchFamily="34" charset="0"/>
              </a:rPr>
              <a:t>Kim </a:t>
            </a:r>
            <a:r>
              <a:rPr lang="en-GB" sz="1000" dirty="0" err="1">
                <a:effectLst/>
                <a:latin typeface="Arial" panose="020B0604020202020204" pitchFamily="34" charset="0"/>
                <a:ea typeface="Times New Roman" panose="02020603050405020304" pitchFamily="18" charset="0"/>
                <a:cs typeface="Arial" panose="020B0604020202020204" pitchFamily="34" charset="0"/>
              </a:rPr>
              <a:t>ngạch</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nhập</a:t>
            </a:r>
            <a:r>
              <a:rPr lang="en-GB" sz="1000" b="1"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khẩu</a:t>
            </a:r>
            <a:r>
              <a:rPr lang="en-GB" sz="1000" b="1"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dịch</a:t>
            </a:r>
            <a:r>
              <a:rPr lang="en-GB" sz="1000" b="1"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vụ</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err="1">
                <a:effectLst/>
                <a:latin typeface="Arial" panose="020B0604020202020204" pitchFamily="34" charset="0"/>
                <a:ea typeface="Times New Roman" panose="02020603050405020304" pitchFamily="18" charset="0"/>
                <a:cs typeface="Arial" panose="020B0604020202020204" pitchFamily="34" charset="0"/>
              </a:rPr>
              <a:t>ước</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dirty="0" err="1">
                <a:effectLst/>
                <a:latin typeface="Arial" panose="020B0604020202020204" pitchFamily="34" charset="0"/>
                <a:ea typeface="Times New Roman" panose="02020603050405020304" pitchFamily="18" charset="0"/>
                <a:cs typeface="Arial" panose="020B0604020202020204" pitchFamily="34" charset="0"/>
              </a:rPr>
              <a:t>đạt</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GB" sz="1000" b="1" dirty="0">
                <a:effectLst/>
                <a:latin typeface="Arial" panose="020B0604020202020204" pitchFamily="34" charset="0"/>
                <a:ea typeface="Times New Roman" panose="02020603050405020304" pitchFamily="18" charset="0"/>
                <a:cs typeface="Arial" panose="020B0604020202020204" pitchFamily="34" charset="0"/>
              </a:rPr>
              <a:t>25,5 </a:t>
            </a:r>
            <a:r>
              <a:rPr lang="en-GB" sz="1000" b="1" dirty="0" err="1">
                <a:effectLst/>
                <a:latin typeface="Arial" panose="020B0604020202020204" pitchFamily="34" charset="0"/>
                <a:ea typeface="Times New Roman" panose="02020603050405020304" pitchFamily="18" charset="0"/>
                <a:cs typeface="Arial" panose="020B0604020202020204" pitchFamily="34" charset="0"/>
              </a:rPr>
              <a:t>tỷ</a:t>
            </a:r>
            <a:r>
              <a:rPr lang="en-GB" sz="1000" b="1" dirty="0">
                <a:effectLst/>
                <a:latin typeface="Arial" panose="020B0604020202020204" pitchFamily="34" charset="0"/>
                <a:ea typeface="Times New Roman" panose="02020603050405020304" pitchFamily="18" charset="0"/>
                <a:cs typeface="Arial" panose="020B0604020202020204" pitchFamily="34" charset="0"/>
              </a:rPr>
              <a:t> USD</a:t>
            </a:r>
            <a:r>
              <a:rPr lang="en-GB"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b="1" dirty="0" err="1">
                <a:effectLst/>
                <a:latin typeface="Arial" panose="020B0604020202020204" pitchFamily="34" charset="0"/>
                <a:ea typeface="Times New Roman" panose="02020603050405020304" pitchFamily="18" charset="0"/>
                <a:cs typeface="Arial" panose="020B0604020202020204" pitchFamily="34" charset="0"/>
              </a:rPr>
              <a:t>tăng</a:t>
            </a:r>
            <a:r>
              <a:rPr lang="en-US" sz="1000" b="1" dirty="0">
                <a:effectLst/>
                <a:latin typeface="Arial" panose="020B0604020202020204" pitchFamily="34" charset="0"/>
                <a:ea typeface="Times New Roman" panose="02020603050405020304" pitchFamily="18" charset="0"/>
                <a:cs typeface="Arial" panose="020B0604020202020204" pitchFamily="34" charset="0"/>
              </a:rPr>
              <a:t> 23,6</a:t>
            </a:r>
            <a:r>
              <a:rPr lang="en-GB" sz="1000" b="1" dirty="0">
                <a:effectLst/>
                <a:latin typeface="Arial" panose="020B0604020202020204" pitchFamily="34" charset="0"/>
                <a:ea typeface="Times New Roman" panose="02020603050405020304" pitchFamily="18" charset="0"/>
                <a:cs typeface="Arial" panose="020B0604020202020204" pitchFamily="34" charset="0"/>
              </a:rPr>
              <a:t>%</a:t>
            </a:r>
            <a:r>
              <a:rPr lang="vi-VN" sz="1000" b="1" dirty="0">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spcAft>
                <a:spcPts val="100"/>
              </a:spcAft>
            </a:pPr>
            <a:r>
              <a:rPr lang="es-NI" sz="1000" dirty="0">
                <a:effectLst/>
                <a:latin typeface="Arial" panose="020B0604020202020204" pitchFamily="34" charset="0"/>
                <a:ea typeface="Times New Roman" panose="02020603050405020304" pitchFamily="18" charset="0"/>
                <a:cs typeface="Arial" panose="020B0604020202020204" pitchFamily="34" charset="0"/>
              </a:rPr>
              <a:t>Nhập siêu dịch vụ </a:t>
            </a:r>
            <a:r>
              <a:rPr lang="es-NI" sz="1000" dirty="0" err="1">
                <a:effectLst/>
                <a:latin typeface="Arial" panose="020B0604020202020204" pitchFamily="34" charset="0"/>
                <a:ea typeface="Times New Roman" panose="02020603050405020304" pitchFamily="18" charset="0"/>
                <a:cs typeface="Arial" panose="020B0604020202020204" pitchFamily="34" charset="0"/>
              </a:rPr>
              <a:t>là</a:t>
            </a:r>
            <a:r>
              <a:rPr lang="es-NI" sz="1000" dirty="0">
                <a:effectLst/>
                <a:latin typeface="Arial" panose="020B0604020202020204" pitchFamily="34" charset="0"/>
                <a:ea typeface="Times New Roman" panose="02020603050405020304" pitchFamily="18" charset="0"/>
                <a:cs typeface="Arial" panose="020B0604020202020204" pitchFamily="34" charset="0"/>
              </a:rPr>
              <a:t> </a:t>
            </a:r>
            <a:r>
              <a:rPr lang="es-NI" sz="1000" b="1" dirty="0">
                <a:effectLst/>
                <a:latin typeface="Arial" panose="020B0604020202020204" pitchFamily="34" charset="0"/>
                <a:ea typeface="Times New Roman" panose="02020603050405020304" pitchFamily="18" charset="0"/>
                <a:cs typeface="Arial" panose="020B0604020202020204" pitchFamily="34" charset="0"/>
              </a:rPr>
              <a:t>12,6 tỷ USD </a:t>
            </a:r>
            <a:r>
              <a:rPr lang="es-NI" sz="1000" dirty="0">
                <a:effectLst/>
                <a:latin typeface="Arial" panose="020B0604020202020204" pitchFamily="34" charset="0"/>
                <a:ea typeface="Times New Roman" panose="02020603050405020304" pitchFamily="18" charset="0"/>
                <a:cs typeface="Arial" panose="020B0604020202020204" pitchFamily="34" charset="0"/>
              </a:rPr>
              <a:t>(</a:t>
            </a:r>
            <a:r>
              <a:rPr lang="en-US" sz="10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1000" dirty="0">
                <a:effectLst/>
                <a:latin typeface="Arial" panose="020B0604020202020204" pitchFamily="34" charset="0"/>
                <a:ea typeface="Times New Roman" panose="02020603050405020304" pitchFamily="18" charset="0"/>
                <a:cs typeface="Arial" panose="020B0604020202020204" pitchFamily="34" charset="0"/>
              </a:rPr>
              <a:t> đó </a:t>
            </a:r>
            <a:r>
              <a:rPr lang="en-US" sz="1000" dirty="0" err="1">
                <a:effectLst/>
                <a:latin typeface="Arial" panose="020B0604020202020204" pitchFamily="34" charset="0"/>
                <a:ea typeface="Times New Roman" panose="02020603050405020304" pitchFamily="18" charset="0"/>
                <a:cs typeface="Arial" panose="020B0604020202020204" pitchFamily="34" charset="0"/>
              </a:rPr>
              <a:t>phí</a:t>
            </a:r>
            <a:r>
              <a:rPr lang="en-US" sz="1000" dirty="0">
                <a:effectLst/>
                <a:latin typeface="Arial" panose="020B0604020202020204" pitchFamily="34" charset="0"/>
                <a:ea typeface="Times New Roman" panose="02020603050405020304" pitchFamily="18" charset="0"/>
                <a:cs typeface="Arial" panose="020B0604020202020204" pitchFamily="34" charset="0"/>
              </a:rPr>
              <a:t> dịch vụ vận tải </a:t>
            </a:r>
            <a:r>
              <a:rPr lang="en-US" sz="1000" dirty="0" err="1">
                <a:effectLst/>
                <a:latin typeface="Arial" panose="020B0604020202020204" pitchFamily="34" charset="0"/>
                <a:ea typeface="Times New Roman" panose="02020603050405020304" pitchFamily="18" charset="0"/>
                <a:cs typeface="Arial" panose="020B0604020202020204" pitchFamily="34" charset="0"/>
              </a:rPr>
              <a:t>và</a:t>
            </a:r>
            <a:r>
              <a:rPr lang="en-US" sz="1000" dirty="0">
                <a:effectLst/>
                <a:latin typeface="Arial" panose="020B0604020202020204" pitchFamily="34" charset="0"/>
                <a:ea typeface="Times New Roman" panose="02020603050405020304" pitchFamily="18" charset="0"/>
                <a:cs typeface="Arial" panose="020B0604020202020204" pitchFamily="34" charset="0"/>
              </a:rPr>
              <a:t> bảo hiểm</a:t>
            </a:r>
            <a:r>
              <a:rPr lang="vi-VN" sz="1000" dirty="0">
                <a:effectLst/>
                <a:latin typeface="Arial" panose="020B0604020202020204" pitchFamily="34" charset="0"/>
                <a:ea typeface="Times New Roman" panose="02020603050405020304" pitchFamily="18" charset="0"/>
                <a:cs typeface="Arial" panose="020B0604020202020204" pitchFamily="34" charset="0"/>
              </a:rPr>
              <a:t> trong</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hàng</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hóa</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nhập</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khẩu</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dirty="0" err="1">
                <a:effectLst/>
                <a:latin typeface="Arial" panose="020B0604020202020204" pitchFamily="34" charset="0"/>
                <a:ea typeface="Times New Roman" panose="02020603050405020304" pitchFamily="18" charset="0"/>
                <a:cs typeface="Arial" panose="020B0604020202020204" pitchFamily="34" charset="0"/>
              </a:rPr>
              <a:t>là</a:t>
            </a:r>
            <a:r>
              <a:rPr lang="en-US" sz="1000" dirty="0">
                <a:effectLst/>
                <a:latin typeface="Arial" panose="020B0604020202020204" pitchFamily="34" charset="0"/>
                <a:ea typeface="Times New Roman" panose="02020603050405020304" pitchFamily="18" charset="0"/>
                <a:cs typeface="Arial" panose="020B0604020202020204" pitchFamily="34" charset="0"/>
              </a:rPr>
              <a:t> </a:t>
            </a:r>
            <a:r>
              <a:rPr lang="en-US" sz="1000" b="1" dirty="0">
                <a:effectLst/>
                <a:latin typeface="Arial" panose="020B0604020202020204" pitchFamily="34" charset="0"/>
                <a:ea typeface="Times New Roman" panose="02020603050405020304" pitchFamily="18" charset="0"/>
                <a:cs typeface="Arial" panose="020B0604020202020204" pitchFamily="34" charset="0"/>
              </a:rPr>
              <a:t>9 tỷ USD</a:t>
            </a:r>
            <a:r>
              <a:rPr lang="es-NI" sz="1000" dirty="0">
                <a:effectLst/>
                <a:latin typeface="Arial" panose="020B0604020202020204" pitchFamily="34" charset="0"/>
                <a:ea typeface="Times New Roman" panose="02020603050405020304" pitchFamily="18" charset="0"/>
                <a:cs typeface="Arial" panose="020B0604020202020204" pitchFamily="34" charset="0"/>
              </a:rPr>
              <a:t>).</a:t>
            </a: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90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70175" y="508000"/>
            <a:ext cx="4533900" cy="2551113"/>
          </a:xfrm>
        </p:spPr>
      </p:sp>
      <p:sp>
        <p:nvSpPr>
          <p:cNvPr id="3" name="Notes Placeholder 2"/>
          <p:cNvSpPr>
            <a:spLocks noGrp="1"/>
          </p:cNvSpPr>
          <p:nvPr>
            <p:ph type="body" idx="1"/>
          </p:nvPr>
        </p:nvSpPr>
        <p:spPr/>
        <p:txBody>
          <a:bodyPr/>
          <a:lstStyle/>
          <a:p>
            <a:pPr algn="just">
              <a:lnSpc>
                <a:spcPct val="150000"/>
              </a:lnSpc>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401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7124-9FD4-0734-9A18-E09798AD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D4BDE3-4F8E-3CC8-227C-1154A433FF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2749C4-28D0-F8EB-DB12-38688CB2D68D}"/>
              </a:ext>
            </a:extLst>
          </p:cNvPr>
          <p:cNvSpPr>
            <a:spLocks noGrp="1"/>
          </p:cNvSpPr>
          <p:nvPr>
            <p:ph type="body" idx="1"/>
          </p:nvPr>
        </p:nvSpPr>
        <p:spPr/>
        <p:txBody>
          <a:bodyPr/>
          <a:lstStyle/>
          <a:p>
            <a:endParaRPr lang="en-US" b="0"/>
          </a:p>
        </p:txBody>
      </p:sp>
      <p:sp>
        <p:nvSpPr>
          <p:cNvPr id="4" name="Slide Number Placeholder 3">
            <a:extLst>
              <a:ext uri="{FF2B5EF4-FFF2-40B4-BE49-F238E27FC236}">
                <a16:creationId xmlns:a16="http://schemas.microsoft.com/office/drawing/2014/main" id="{05741F04-C8E6-0A4F-1093-18C234AA18A4}"/>
              </a:ext>
            </a:extLst>
          </p:cNvPr>
          <p:cNvSpPr>
            <a:spLocks noGrp="1"/>
          </p:cNvSpPr>
          <p:nvPr>
            <p:ph type="sldNum" sz="quarter" idx="10"/>
          </p:nvPr>
        </p:nvSpPr>
        <p:spPr/>
        <p:txBody>
          <a:bodyPr/>
          <a:lstStyle/>
          <a:p>
            <a:fld id="{B4F1694E-3169-44A7-8401-E9E00CD4E967}"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61704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7113" y="527050"/>
            <a:ext cx="5275262" cy="2967038"/>
          </a:xfrm>
        </p:spPr>
      </p:sp>
      <p:sp>
        <p:nvSpPr>
          <p:cNvPr id="3" name="Notes Placeholder 2"/>
          <p:cNvSpPr>
            <a:spLocks noGrp="1"/>
          </p:cNvSpPr>
          <p:nvPr>
            <p:ph type="body" idx="1"/>
          </p:nvPr>
        </p:nvSpPr>
        <p:spPr/>
        <p:txBody>
          <a:bodyPr rtlCol="0"/>
          <a:lstStyle/>
          <a:p>
            <a:pPr rtl="0"/>
            <a:endParaRPr lang="en-US"/>
          </a:p>
        </p:txBody>
      </p:sp>
      <p:sp>
        <p:nvSpPr>
          <p:cNvPr id="4" name="Date Placeholder 3"/>
          <p:cNvSpPr>
            <a:spLocks noGrp="1"/>
          </p:cNvSpPr>
          <p:nvPr>
            <p:ph type="dt" idx="1"/>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3 August 2022</a:t>
            </a:r>
          </a:p>
        </p:txBody>
      </p:sp>
      <p:sp>
        <p:nvSpPr>
          <p:cNvPr id="5" name="Slide Number Placeholder 4"/>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60437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EE9361D-10AC-6122-6CBA-16E936A5285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062DA5F8-A4C5-EF65-985F-BF4F8CB821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latin typeface="Arial" panose="020B0604020202020204" pitchFamily="34" charset="0"/>
              </a:rPr>
              <a:t>Duy trì tốc độ tăng trưởng và phát triển toàn diện nông, lâm, ngư nghiệp. Tập trung rà soát, bổ sung các cơ chế, chính sách, đề án, dự án, kế hoạch thực hiện Chương trình hành động của Tỉnh ủy về phát triển nông nghiệp ứng dụng công nghệ cao gắn với đẩy mạnh xây dựng nông thôn mới trên địa bàn tỉnh và Kế hoạch cơ cấu lại ngành nông nghiệp giai đoạn 2021-2025. Tổ chức thực hiện và bổ sung các cơ chế chính sách mới để khuyến khích phát triển các vùng sản xuất chuyên canh, chăn nuôi quy mô lớn, vùng nông nghiệp công nghệ cao theo các chuỗi liên kết từ sản xuất, bảo quản, chế biến đến tiêu thụ sản phẩm. Tập trung ứng dụng cơ giới hóa, khoa học công nghệ vào sản xuất nông, lâm, ngư nghiệp. Khuyến khích đầu tư phát triển sản xuất kinh doanh ở nông thôn, phát triển các làng nghề truyền thống, nhất là các ngành, nghề sử dụng nhiều lao động để giải quyết việc làm, tăng thu nhập và chuyển dịch cơ cấu lao động.</a:t>
            </a:r>
          </a:p>
          <a:p>
            <a:r>
              <a:rPr lang="vi-VN" altLang="en-US">
                <a:latin typeface="Arial" panose="020B0604020202020204" pitchFamily="34" charset="0"/>
              </a:rPr>
              <a:t>Chuẩn bị tốt các điều kiện cho sản xuất vụ Đông - Xuân 2022 -2023, nhất là bảo đảm cơ cấu giống, chất lượng giống và tiếp tục ứng dụng các tiến bộ kỹ thuật cao vào sản xuất để đạt năng suất và sản lượng cao nhất. Chủ động xây dựng phương án sản xuất trong năm phù hợp với điều kiện nguồn nước; có cơ chế hỗ trợ nông dân đẩy mạnh gieo trồng các loại cây trồng cạn giá trị cao, thị trường tiêu thụ ổn định; phát triển vùng nguyên liệu sản xuất sắn, mía và cây công nghiệp ngắn ngày. Đẩy mạnh thực hiện các giải pháp chuyển đổi cơ cấu cây trồng, mùa vụ phù hợp để nâng cao hiệu quả sản xuất, hiệu quả sử dụng đất, tập trung đầu tư thâm canh, sử dụng giống mới cao sản để tăng năng suất và nâng cao chất lượng sản phẩm; chú trọng thực hiện chuyển đổi số trong nông nghiệp. Chuyển đổi diện tích cây trồng kém hiệu quả sang trồng cây ăn quả.</a:t>
            </a:r>
          </a:p>
          <a:p>
            <a:r>
              <a:rPr lang="vi-VN" altLang="en-US">
                <a:latin typeface="Arial" panose="020B0604020202020204" pitchFamily="34" charset="0"/>
              </a:rPr>
              <a:t>Tập trung phát triển chăn nuôi gia súc, gia cầm theo hướng tập trung, quy mô lớn và thực hiện nghiêm ngặt các biện pháp kiểm soát dịch bệnh gắn với cơ sở giết mổ tập trung; chú trọng thu hút đầu tư các dự án chế biến gia súc, gia cầm nhằm nâng cao giá trị sản xuất ngành chăn nuôi. Chỉ đạo tốt công tác tiêm phòng, kiểm soát chặt chẽ việc mua bán, vận chuyển, giết mổ gia súc, gia cầm.</a:t>
            </a:r>
          </a:p>
          <a:p>
            <a:r>
              <a:rPr lang="vi-VN" altLang="en-US">
                <a:latin typeface="Arial" panose="020B0604020202020204" pitchFamily="34" charset="0"/>
              </a:rPr>
              <a:t>Tiếp tục thực hiện các dự án trồng rừng theo kế hoạch. Khuyến khích trồng rừng kinh tế theo mô hình kinh doanh cây gỗ lớn và thường xuyên tăng cường công tác quản lý, bảo vệ rừng, phòng, chống cháy rừng.</a:t>
            </a:r>
          </a:p>
          <a:p>
            <a:r>
              <a:rPr lang="vi-VN" altLang="en-US">
                <a:latin typeface="Arial" panose="020B0604020202020204" pitchFamily="34" charset="0"/>
              </a:rPr>
              <a:t>Tăng cường hoạt động khai thác gắn với bảo vệ và phát triển nguồn lợi thủy sản. Đẩy mạnh phát triển các dự án ứng dụng công nghệ cao trong nuôi trồng thủy sản; khuyến khích đầu tư mở rộng công suất các nhà máy chế biến thủy sản xuất khẩu; </a:t>
            </a:r>
            <a:r>
              <a:rPr lang="vi-VN" altLang="en-US" b="1">
                <a:latin typeface="Arial" panose="020B0604020202020204" pitchFamily="34" charset="0"/>
              </a:rPr>
              <a:t>tiếp tục triển khai thực hiện có hiệu quả chính sách hỗ trợ ngư dân khai thác hải sản xa bờ và khắc phục cảnh báo của Ủy ban Châu Âu về chống khai thác bất hợp pháp, không báo cáo theo quy định (IUU).</a:t>
            </a:r>
            <a:r>
              <a:rPr lang="vi-VN" altLang="en-US">
                <a:latin typeface="Arial" panose="020B0604020202020204" pitchFamily="34" charset="0"/>
              </a:rPr>
              <a:t> Chú trọng đảm bảo an toàn cho ngư dân, phát triển dịch vụ hậu cần nghề cá, bảo đảm phòng tránh thiên tai. Thực hiện kiểm dịch tốt con giống thủy sản gắn với xử lý môi trường ao nuôi, phòng chống dịch bệnh trong nuôi trồng và phát triển nguồn lợi thủy sản.</a:t>
            </a:r>
          </a:p>
          <a:p>
            <a:r>
              <a:rPr lang="vi-VN" altLang="en-US" b="1">
                <a:latin typeface="Arial" panose="020B0604020202020204" pitchFamily="34" charset="0"/>
              </a:rPr>
              <a:t>Tiếp tục kiểm tra và có giải pháp củng cố, duy trì các xã đã được công nhận xã nông thôn mới, phấn đấu trong năm 2023 có thêm 03 xã hoàn thành các tiêu chí xây dựng nông thôn mới, đưa số xã đạt chuẩn nông thôn mới đến cuối năm 2023 là 90/113 xã, đạt 79,6%; phấn đấu huyện Phù Mỹ, Tây Sơn được công nhận đạt chuẩn nông thôn mới.</a:t>
            </a:r>
          </a:p>
          <a:p>
            <a:r>
              <a:rPr lang="vi-VN" altLang="en-US">
                <a:latin typeface="Arial" panose="020B0604020202020204" pitchFamily="34" charset="0"/>
              </a:rPr>
              <a:t>Tăng cường công tác quản lý đất đai, xử lý nghiêm việc khai thác khoáng sản trái phép; kiểm tra và có biện pháp xử lý công tác bảo vệ môi trường tại các cơ sở sản xuất ở các khu cụm công nghiệp, làng nghề. Đẩy mạnh việc kiểm tra chấp hành pháp luật về bảo vệ môi trường. Tiếp tục chỉ đạo xử lý kiên quyết các trường hợp lấn chiếm đất đai, xây dựng trái phép. Đơn giản hóa thủ tục hành chính về đất đai, đẩy nhanh tiến độ cấp giấy chứng nhận quyền sở hữu nhà ở, quyền sử dụng đất cho dân.</a:t>
            </a:r>
          </a:p>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C609AD8F-9AFD-2FA1-3E66-493E0D56E3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8B0D54A-22FE-4CD6-88C4-884B533DD0D7}" type="slidenum">
              <a:rPr lang="vi-VN" altLang="en-US" smtClean="0">
                <a:latin typeface="Arial" panose="020B0604020202020204" pitchFamily="34" charset="0"/>
              </a:rPr>
              <a:pPr fontAlgn="base">
                <a:spcBef>
                  <a:spcPct val="0"/>
                </a:spcBef>
                <a:spcAft>
                  <a:spcPct val="0"/>
                </a:spcAft>
              </a:pPr>
              <a:t>33</a:t>
            </a:fld>
            <a:endParaRPr lang="vi-VN" altLang="en-US">
              <a:latin typeface="Arial" panose="020B0604020202020204" pitchFamily="34" charset="0"/>
            </a:endParaRPr>
          </a:p>
        </p:txBody>
      </p:sp>
    </p:spTree>
    <p:extLst>
      <p:ext uri="{BB962C8B-B14F-4D97-AF65-F5344CB8AC3E}">
        <p14:creationId xmlns:p14="http://schemas.microsoft.com/office/powerpoint/2010/main" val="3442319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AC8FD8C-CF71-431A-B047-B9C0AD90297B}" type="datetime1">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534911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BF1C53-03C2-49CB-85BD-9F1805AA3A86}" type="datetime1">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5406998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E29A47-9FA6-482E-AAAD-41E7E8B8F414}" type="datetime1">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575468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395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2980686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11137579-B847-4EB5-981F-3534B96300A7}"/>
              </a:ext>
            </a:extLst>
          </p:cNvPr>
          <p:cNvSpPr/>
          <p:nvPr userDrawn="1"/>
        </p:nvSpPr>
        <p:spPr>
          <a:xfrm>
            <a:off x="0" y="0"/>
            <a:ext cx="12192000" cy="685800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spcBef>
                <a:spcPts val="300"/>
              </a:spcBef>
              <a:spcAft>
                <a:spcPts val="300"/>
              </a:spcAft>
            </a:pPr>
            <a:endParaRPr lang="en-GB" sz="1600" dirty="0">
              <a:solidFill>
                <a:schemeClr val="bg1"/>
              </a:solidFill>
            </a:endParaRPr>
          </a:p>
        </p:txBody>
      </p:sp>
      <p:pic>
        <p:nvPicPr>
          <p:cNvPr id="4" name="Picture 3">
            <a:extLst>
              <a:ext uri="{FF2B5EF4-FFF2-40B4-BE49-F238E27FC236}">
                <a16:creationId xmlns:a16="http://schemas.microsoft.com/office/drawing/2014/main" id="{A76312C5-E0E5-4523-BCA1-3FAC43AF8F7C}"/>
              </a:ext>
            </a:extLst>
          </p:cNvPr>
          <p:cNvPicPr>
            <a:picLocks/>
          </p:cNvPicPr>
          <p:nvPr userDrawn="1"/>
        </p:nvPicPr>
        <p:blipFill>
          <a:blip r:embed="rId5" cstate="screen">
            <a:extLst>
              <a:ext uri="{28A0092B-C50C-407E-A947-70E740481C1C}">
                <a14:useLocalDpi xmlns:a14="http://schemas.microsoft.com/office/drawing/2010/main"/>
              </a:ext>
            </a:extLst>
          </a:blip>
          <a:stretch>
            <a:fillRect/>
          </a:stretch>
        </p:blipFill>
        <p:spPr bwMode="ltGray">
          <a:xfrm>
            <a:off x="5003111" y="2336415"/>
            <a:ext cx="2185778" cy="2185171"/>
          </a:xfrm>
          <a:prstGeom prst="rect">
            <a:avLst/>
          </a:prstGeom>
        </p:spPr>
      </p:pic>
    </p:spTree>
    <p:extLst>
      <p:ext uri="{BB962C8B-B14F-4D97-AF65-F5344CB8AC3E}">
        <p14:creationId xmlns:p14="http://schemas.microsoft.com/office/powerpoint/2010/main" val="2746103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49694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5670126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rtlCol="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rtl="0">
              <a:buNone/>
            </a:pPr>
            <a:r>
              <a:rPr lang="vi-VN"/>
              <a:t>Add tracker</a:t>
            </a:r>
          </a:p>
        </p:txBody>
      </p:sp>
      <p:sp>
        <p:nvSpPr>
          <p:cNvPr id="6" name="5. Source" hidden="1">
            <a:extLst>
              <a:ext uri="{FF2B5EF4-FFF2-40B4-BE49-F238E27FC236}">
                <a16:creationId xmlns:a16="http://schemas.microsoft.com/office/drawing/2014/main" id="{2A305796-4420-41B5-A522-C826E0D23B4A}"/>
              </a:ext>
            </a:extLst>
          </p:cNvPr>
          <p:cNvSpPr txBox="1"/>
          <p:nvPr userDrawn="1">
            <p:custDataLst>
              <p:tags r:id="rId4"/>
            </p:custDataLst>
          </p:nvPr>
        </p:nvSpPr>
        <p:spPr>
          <a:xfrm>
            <a:off x="554734" y="6498754"/>
            <a:ext cx="9144000"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rtl="0"/>
            <a:r>
              <a:rPr lang="vi-VN"/>
              <a:t>Source: …</a:t>
            </a:r>
          </a:p>
        </p:txBody>
      </p:sp>
    </p:spTree>
    <p:extLst>
      <p:ext uri="{BB962C8B-B14F-4D97-AF65-F5344CB8AC3E}">
        <p14:creationId xmlns:p14="http://schemas.microsoft.com/office/powerpoint/2010/main" val="798992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33527"/>
            <a:ext cx="10972800" cy="50196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613527"/>
            <a:ext cx="2844800" cy="244475"/>
          </a:xfrm>
          <a:prstGeom prst="rect">
            <a:avLst/>
          </a:prstGeom>
        </p:spPr>
        <p:txBody>
          <a:bodyPr/>
          <a:lstStyle>
            <a:lvl1pPr>
              <a:defRPr smtClean="0">
                <a:latin typeface="Arial" pitchFamily="34" charset="0"/>
              </a:defRPr>
            </a:lvl1pPr>
          </a:lstStyle>
          <a:p>
            <a:pPr>
              <a:defRPr/>
            </a:pPr>
            <a:endParaRPr lang="en-US"/>
          </a:p>
        </p:txBody>
      </p:sp>
      <p:sp>
        <p:nvSpPr>
          <p:cNvPr id="5" name="Slide Number Placeholder 4"/>
          <p:cNvSpPr>
            <a:spLocks noGrp="1"/>
          </p:cNvSpPr>
          <p:nvPr>
            <p:ph type="sldNum" sz="quarter" idx="11"/>
          </p:nvPr>
        </p:nvSpPr>
        <p:spPr>
          <a:xfrm>
            <a:off x="8737600" y="6613527"/>
            <a:ext cx="2844800" cy="244475"/>
          </a:xfrm>
          <a:prstGeom prst="rect">
            <a:avLst/>
          </a:prstGeom>
        </p:spPr>
        <p:txBody>
          <a:bodyPr/>
          <a:lstStyle>
            <a:lvl1pPr>
              <a:defRPr smtClean="0">
                <a:latin typeface="Arial" pitchFamily="34" charset="0"/>
              </a:defRPr>
            </a:lvl1pPr>
          </a:lstStyle>
          <a:p>
            <a:pPr>
              <a:defRPr/>
            </a:pPr>
            <a:fld id="{66D911F5-5C36-497D-9EEB-1EC39DB548F0}" type="slidenum">
              <a:rPr lang="en-US"/>
              <a:pPr>
                <a:defRPr/>
              </a:pPr>
              <a:t>‹#›</a:t>
            </a:fld>
            <a:endParaRPr lang="en-US"/>
          </a:p>
        </p:txBody>
      </p:sp>
      <p:sp>
        <p:nvSpPr>
          <p:cNvPr id="6" name="Footer Placeholder 5"/>
          <p:cNvSpPr>
            <a:spLocks noGrp="1"/>
          </p:cNvSpPr>
          <p:nvPr>
            <p:ph type="ftr" sz="quarter" idx="12"/>
          </p:nvPr>
        </p:nvSpPr>
        <p:spPr>
          <a:xfrm>
            <a:off x="609600" y="1143002"/>
            <a:ext cx="11277600" cy="239713"/>
          </a:xfrm>
          <a:prstGeom prst="rect">
            <a:avLst/>
          </a:prstGeom>
        </p:spPr>
        <p:txBody>
          <a:bodyPr/>
          <a:lstStyle>
            <a:lvl1pPr>
              <a:defRPr smtClean="0">
                <a:latin typeface="Arial" pitchFamily="34" charset="0"/>
              </a:defRPr>
            </a:lvl1pPr>
          </a:lstStyle>
          <a:p>
            <a:pPr>
              <a:defRPr/>
            </a:pPr>
            <a:r>
              <a:rPr lang="en-US"/>
              <a:t>www.themegallery.com</a:t>
            </a:r>
          </a:p>
        </p:txBody>
      </p:sp>
    </p:spTree>
    <p:extLst>
      <p:ext uri="{BB962C8B-B14F-4D97-AF65-F5344CB8AC3E}">
        <p14:creationId xmlns:p14="http://schemas.microsoft.com/office/powerpoint/2010/main" val="892405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653668"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atin typeface="+mj-lt"/>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11296612"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774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76D199-5E33-47D3-9619-6DE3F9F40B6E}" type="datetime1">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4866242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751D20-0B7B-41C7-896B-D41C104A9383}" type="datetime1">
              <a:rPr lang="en-US" smtClean="0"/>
              <a:t>7/30/2024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201647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CA4746-4A6C-4A62-990F-F4AA37400A59}" type="datetime1">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2030243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556285-9ED6-430D-A781-598168792AEF}" type="datetime1">
              <a:rPr lang="en-US" smtClean="0"/>
              <a:t>7/30/2024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15922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10B97-8853-466D-B8AB-5B32F0D0322C}" type="datetime1">
              <a:rPr lang="en-US" smtClean="0"/>
              <a:t>7/30/2024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1737839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AFE87-39CD-44B3-9FF2-DC3EF63DB0BA}" type="datetime1">
              <a:rPr lang="en-US" smtClean="0"/>
              <a:t>7/30/2024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0269866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7B62C4-F791-4682-8657-84D8891863B9}" type="datetime1">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588551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AF4ED-3D47-404A-837F-A108FBF8983F}" type="datetime1">
              <a:rPr lang="en-US" smtClean="0"/>
              <a:t>7/30/2024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15C46-EFED-442F-A461-9326BB63CDA6}" type="slidenum">
              <a:rPr lang="en-US" smtClean="0"/>
              <a:t>‹#›</a:t>
            </a:fld>
            <a:endParaRPr lang="en-US"/>
          </a:p>
        </p:txBody>
      </p:sp>
    </p:spTree>
    <p:extLst>
      <p:ext uri="{BB962C8B-B14F-4D97-AF65-F5344CB8AC3E}">
        <p14:creationId xmlns:p14="http://schemas.microsoft.com/office/powerpoint/2010/main" val="3906786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DAB78-1B7C-4E9D-A349-0557F68F1021}" type="datetime1">
              <a:rPr lang="en-US" smtClean="0"/>
              <a:t>7/30/2024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15C46-EFED-442F-A461-9326BB63CDA6}" type="slidenum">
              <a:rPr lang="en-US" smtClean="0"/>
              <a:t>‹#›</a:t>
            </a:fld>
            <a:endParaRPr lang="en-US"/>
          </a:p>
        </p:txBody>
      </p:sp>
    </p:spTree>
    <p:extLst>
      <p:ext uri="{BB962C8B-B14F-4D97-AF65-F5344CB8AC3E}">
        <p14:creationId xmlns:p14="http://schemas.microsoft.com/office/powerpoint/2010/main" val="2420206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926" r:id="rId12"/>
    <p:sldLayoutId id="2147483932" r:id="rId13"/>
    <p:sldLayoutId id="2147483942" r:id="rId14"/>
    <p:sldLayoutId id="2147483943" r:id="rId15"/>
    <p:sldLayoutId id="2147483946" r:id="rId16"/>
    <p:sldLayoutId id="214748394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image" Target="../media/image5.jpg"/><Relationship Id="rId5" Type="http://schemas.openxmlformats.org/officeDocument/2006/relationships/image" Target="../media/image4.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image" Target="../media/image18.jpg"/><Relationship Id="rId5" Type="http://schemas.openxmlformats.org/officeDocument/2006/relationships/image" Target="../media/image4.emf"/><Relationship Id="rId4" Type="http://schemas.openxmlformats.org/officeDocument/2006/relationships/oleObject" Target="../embeddings/oleObject4.bin"/></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image" Target="../media/image19.jpg"/><Relationship Id="rId5" Type="http://schemas.openxmlformats.org/officeDocument/2006/relationships/image" Target="../media/image4.emf"/><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2764583" y="2352107"/>
            <a:ext cx="9545767" cy="1753202"/>
          </a:xfrm>
        </p:spPr>
        <p:txBody>
          <a:bodyPr/>
          <a:lstStyle/>
          <a:p>
            <a:pPr algn="ctr"/>
            <a:r>
              <a:rPr lang="vi-VN" sz="5400">
                <a:solidFill>
                  <a:srgbClr val="FF0000"/>
                </a:solidFill>
                <a:latin typeface="Arial" panose="020B0604020202020204" pitchFamily="34" charset="0"/>
                <a:cs typeface="Arial" panose="020B0604020202020204" pitchFamily="34" charset="0"/>
              </a:rPr>
              <a:t>BÁO CÁO</a:t>
            </a:r>
            <a:br>
              <a:rPr lang="vi-VN" sz="2000">
                <a:solidFill>
                  <a:schemeClr val="tx1"/>
                </a:solidFill>
                <a:latin typeface="Arial" panose="020B0604020202020204" pitchFamily="34" charset="0"/>
                <a:cs typeface="Arial" panose="020B0604020202020204" pitchFamily="34" charset="0"/>
              </a:rPr>
            </a:br>
            <a:r>
              <a:rPr lang="vi-VN" sz="3200">
                <a:solidFill>
                  <a:schemeClr val="tx1"/>
                </a:solidFill>
                <a:latin typeface="Arial" panose="020B0604020202020204" pitchFamily="34" charset="0"/>
                <a:cs typeface="Arial" panose="020B0604020202020204" pitchFamily="34" charset="0"/>
              </a:rPr>
              <a:t>TÌNH HÌNH KINH TẾ - XÃ HỘI THÁNG 7</a:t>
            </a:r>
            <a:br>
              <a:rPr lang="vi-VN" sz="3200">
                <a:solidFill>
                  <a:schemeClr val="tx1"/>
                </a:solidFill>
                <a:latin typeface="Arial" panose="020B0604020202020204" pitchFamily="34" charset="0"/>
                <a:cs typeface="Arial" panose="020B0604020202020204" pitchFamily="34" charset="0"/>
              </a:rPr>
            </a:br>
            <a:r>
              <a:rPr lang="vi-VN" sz="3200">
                <a:solidFill>
                  <a:schemeClr val="tx1"/>
                </a:solidFill>
                <a:latin typeface="Arial" panose="020B0604020202020204" pitchFamily="34" charset="0"/>
                <a:cs typeface="Arial" panose="020B0604020202020204" pitchFamily="34" charset="0"/>
              </a:rPr>
              <a:t>VÀ NHIỆM VỤ TRỌNG THÁNG 8 NĂM 2024</a:t>
            </a:r>
            <a:endParaRPr lang="vi-VN" sz="2600" dirty="0">
              <a:solidFill>
                <a:schemeClr val="tx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5D09801C-DDC5-F877-D511-25C6985E04FB}"/>
              </a:ext>
            </a:extLst>
          </p:cNvPr>
          <p:cNvSpPr txBox="1">
            <a:spLocks/>
          </p:cNvSpPr>
          <p:nvPr/>
        </p:nvSpPr>
        <p:spPr>
          <a:xfrm>
            <a:off x="2646232" y="162048"/>
            <a:ext cx="9664118" cy="8938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60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600">
                <a:solidFill>
                  <a:srgbClr val="FF0000"/>
                </a:solidFill>
                <a:latin typeface="Arial" panose="020B0604020202020204" pitchFamily="34" charset="0"/>
                <a:cs typeface="Arial" panose="020B0604020202020204" pitchFamily="34" charset="0"/>
              </a:rPr>
              <a:t>ỦY BAN NHÂN DÂN TỈNH BÌNH ĐỊNH</a:t>
            </a:r>
            <a:br>
              <a:rPr lang="vi-VN" sz="2000">
                <a:latin typeface="Arial" panose="020B0604020202020204" pitchFamily="34" charset="0"/>
                <a:cs typeface="Arial" panose="020B0604020202020204" pitchFamily="34" charset="0"/>
              </a:rPr>
            </a:br>
            <a:endParaRPr lang="vi-VN" sz="2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9489FC2-3835-9225-4A8E-3D91AF5BDA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8007" y="757247"/>
            <a:ext cx="1202453" cy="1217356"/>
          </a:xfrm>
          <a:prstGeom prst="rect">
            <a:avLst/>
          </a:prstGeom>
        </p:spPr>
      </p:pic>
    </p:spTree>
    <p:extLst>
      <p:ext uri="{BB962C8B-B14F-4D97-AF65-F5344CB8AC3E}">
        <p14:creationId xmlns:p14="http://schemas.microsoft.com/office/powerpoint/2010/main" val="1855791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679594" y="137692"/>
            <a:ext cx="27366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1.1.4. Thủy sản</a:t>
            </a: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1429080409"/>
              </p:ext>
            </p:extLst>
          </p:nvPr>
        </p:nvGraphicFramePr>
        <p:xfrm>
          <a:off x="317599" y="660912"/>
          <a:ext cx="6482035" cy="5913120"/>
        </p:xfrm>
        <a:graphic>
          <a:graphicData uri="http://schemas.openxmlformats.org/drawingml/2006/table">
            <a:tbl>
              <a:tblPr firstRow="1" bandRow="1"/>
              <a:tblGrid>
                <a:gridCol w="6482035">
                  <a:extLst>
                    <a:ext uri="{9D8B030D-6E8A-4147-A177-3AD203B41FA5}">
                      <a16:colId xmlns:a16="http://schemas.microsoft.com/office/drawing/2014/main" val="3655493598"/>
                    </a:ext>
                  </a:extLst>
                </a:gridCol>
              </a:tblGrid>
              <a:tr h="506073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tx1"/>
                          </a:solidFill>
                          <a:effectLst/>
                          <a:latin typeface="Arial" panose="020B0604020202020204" pitchFamily="34" charset="0"/>
                          <a:ea typeface="+mn-ea"/>
                          <a:cs typeface="Arial" panose="020B0604020202020204" pitchFamily="34" charset="0"/>
                        </a:rPr>
                        <a:t>Lũy kế 7 tháng đầu năm 2024, sản lượng thủy sản khai thác ước đạt hơn 165.176 tấn, tăng 2,8% so với cùng kỳ; sản lượng nuôi trồng ước đạt 7.546 tấn, tăng 4,5%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kern="1200">
                          <a:solidFill>
                            <a:schemeClr val="tx1"/>
                          </a:solidFill>
                          <a:effectLst/>
                          <a:latin typeface="Arial" panose="020B0604020202020204" pitchFamily="34" charset="0"/>
                          <a:ea typeface="+mn-ea"/>
                          <a:cs typeface="Arial" panose="020B0604020202020204" pitchFamily="34" charset="0"/>
                        </a:rPr>
                        <a:t>Sản lượng khai thác thủy sản biển tăng do thời tiết thuận lợi, số tàu hoạt động khai thác thủy sản t</a:t>
                      </a:r>
                      <a:r>
                        <a:rPr lang="en-US" sz="2200" b="0" kern="1200">
                          <a:solidFill>
                            <a:schemeClr val="tx1"/>
                          </a:solidFill>
                          <a:effectLst/>
                          <a:latin typeface="Arial" panose="020B0604020202020204" pitchFamily="34" charset="0"/>
                          <a:ea typeface="+mn-ea"/>
                          <a:cs typeface="Arial" panose="020B0604020202020204" pitchFamily="34" charset="0"/>
                        </a:rPr>
                        <a:t>ăng dẫn đến</a:t>
                      </a:r>
                      <a:r>
                        <a:rPr lang="vi-VN" sz="2200" b="0" kern="1200">
                          <a:solidFill>
                            <a:schemeClr val="tx1"/>
                          </a:solidFill>
                          <a:effectLst/>
                          <a:latin typeface="Arial" panose="020B0604020202020204" pitchFamily="34" charset="0"/>
                          <a:ea typeface="+mn-ea"/>
                          <a:cs typeface="Arial" panose="020B0604020202020204" pitchFamily="34" charset="0"/>
                        </a:rPr>
                        <a:t> sản lượng khai thác tăng cao hơn so với cùng kỳ</a:t>
                      </a:r>
                      <a:r>
                        <a:rPr lang="en-US" sz="2200" b="0" kern="1200">
                          <a:solidFill>
                            <a:schemeClr val="tx1"/>
                          </a:solidFill>
                          <a:effectLst/>
                          <a:latin typeface="Arial" panose="020B0604020202020204" pitchFamily="34" charset="0"/>
                          <a:ea typeface="+mn-ea"/>
                          <a:cs typeface="Arial" panose="020B0604020202020204" pitchFamily="34" charset="0"/>
                        </a:rPr>
                        <a:t>.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200" b="0" i="0" kern="1200">
                          <a:solidFill>
                            <a:schemeClr val="dk1"/>
                          </a:solidFill>
                          <a:effectLst/>
                          <a:latin typeface="Arial" panose="020B0604020202020204" pitchFamily="34" charset="0"/>
                          <a:ea typeface="+mn-ea"/>
                          <a:cs typeface="Arial" panose="020B0604020202020204" pitchFamily="34" charset="0"/>
                        </a:rPr>
                        <a:t>Toàn tỉnh tiếp tục tập trung triển khai thực hiện các nhiệm vụ, giải pháp cấp bách, trọng tâm chống khai thác hải sản bất hợp pháp, không báo cáo và không theo quy định, gỡ cảnh báo “Thẻ vàng” của Ủy ban châu Âu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i="0" kern="1200">
                          <a:solidFill>
                            <a:schemeClr val="dk1"/>
                          </a:solidFill>
                          <a:effectLst/>
                          <a:latin typeface="Arial" panose="020B0604020202020204" pitchFamily="34" charset="0"/>
                          <a:ea typeface="+mn-ea"/>
                          <a:cs typeface="Arial" panose="020B0604020202020204" pitchFamily="34" charset="0"/>
                        </a:rPr>
                        <a:t>Đã thực hiện tạm thời thu hồi giấy phép khai thác thủy sản đối với 190 tàu cá chưa trang bị thiết bị giám sát hành trình.</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2" name="Picture 1">
            <a:extLst>
              <a:ext uri="{FF2B5EF4-FFF2-40B4-BE49-F238E27FC236}">
                <a16:creationId xmlns:a16="http://schemas.microsoft.com/office/drawing/2014/main" id="{56062293-557D-4F7E-7A6A-F260FA8216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1464" y="1180762"/>
            <a:ext cx="4882586" cy="2662615"/>
          </a:xfrm>
          <a:prstGeom prst="rect">
            <a:avLst/>
          </a:prstGeom>
        </p:spPr>
      </p:pic>
    </p:spTree>
    <p:extLst>
      <p:ext uri="{BB962C8B-B14F-4D97-AF65-F5344CB8AC3E}">
        <p14:creationId xmlns:p14="http://schemas.microsoft.com/office/powerpoint/2010/main" val="374442674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F24AD0-F007-A590-583C-27B1A4CE0310}"/>
              </a:ext>
            </a:extLst>
          </p:cNvPr>
          <p:cNvSpPr/>
          <p:nvPr/>
        </p:nvSpPr>
        <p:spPr>
          <a:xfrm>
            <a:off x="497747" y="531089"/>
            <a:ext cx="3714478"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1.1.5. </a:t>
            </a:r>
            <a:r>
              <a:rPr lang="en-US" sz="2800" b="1" spc="-20" err="1">
                <a:solidFill>
                  <a:srgbClr val="100717"/>
                </a:solidFill>
                <a:latin typeface="Arial" panose="020B0604020202020204" pitchFamily="34" charset="0"/>
                <a:cs typeface="Arial" panose="020B0604020202020204" pitchFamily="34" charset="0"/>
              </a:rPr>
              <a:t>Nông</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thôn</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mới</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1243D2EC-FD70-31EF-486E-0289B57D5A19}"/>
              </a:ext>
            </a:extLst>
          </p:cNvPr>
          <p:cNvGraphicFramePr>
            <a:graphicFrameLocks noGrp="1"/>
          </p:cNvGraphicFramePr>
          <p:nvPr>
            <p:extLst>
              <p:ext uri="{D42A27DB-BD31-4B8C-83A1-F6EECF244321}">
                <p14:modId xmlns:p14="http://schemas.microsoft.com/office/powerpoint/2010/main" val="3231163814"/>
              </p:ext>
            </p:extLst>
          </p:nvPr>
        </p:nvGraphicFramePr>
        <p:xfrm>
          <a:off x="0" y="1158240"/>
          <a:ext cx="7935132" cy="4541520"/>
        </p:xfrm>
        <a:graphic>
          <a:graphicData uri="http://schemas.openxmlformats.org/drawingml/2006/table">
            <a:tbl>
              <a:tblPr firstRow="1" bandRow="1"/>
              <a:tblGrid>
                <a:gridCol w="793513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200" b="0" i="0" kern="1200" dirty="0">
                          <a:solidFill>
                            <a:schemeClr val="dk1"/>
                          </a:solidFill>
                          <a:effectLst/>
                          <a:latin typeface="Arial" panose="020B0604020202020204" pitchFamily="34" charset="0"/>
                          <a:ea typeface="+mn-ea"/>
                          <a:cs typeface="Arial" panose="020B0604020202020204" pitchFamily="34" charset="0"/>
                        </a:rPr>
                        <a:t>Công tác xây dựng nông thôn mới tiếp tục triển khai có hiệu quả</a:t>
                      </a:r>
                      <a:r>
                        <a:rPr lang="pt-BR" sz="2200" b="0" kern="1200" baseline="0" dirty="0">
                          <a:solidFill>
                            <a:schemeClr val="dk1"/>
                          </a:solidFill>
                          <a:effectLst/>
                          <a:latin typeface="Arial" panose="020B0604020202020204" pitchFamily="34" charset="0"/>
                          <a:ea typeface="+mn-ea"/>
                          <a:cs typeface="Arial" panose="020B0604020202020204" pitchFamily="34" charset="0"/>
                        </a:rPr>
                        <a:t>. </a:t>
                      </a:r>
                      <a:r>
                        <a:rPr lang="de-DE" sz="2200" b="0" kern="1200" baseline="0" dirty="0">
                          <a:solidFill>
                            <a:schemeClr val="dk1"/>
                          </a:solidFill>
                          <a:effectLst/>
                          <a:latin typeface="Arial" panose="020B0604020202020204" pitchFamily="34" charset="0"/>
                          <a:ea typeface="+mn-ea"/>
                          <a:cs typeface="Arial" panose="020B0604020202020204" pitchFamily="34" charset="0"/>
                        </a:rPr>
                        <a:t>Các cấp, các ngành tập trung triển khai thực hiện các tiêu chí ở các xã đăng ký đạt chuẩn nông thôn mới </a:t>
                      </a:r>
                      <a:r>
                        <a:rPr lang="de-DE" sz="2200" b="0" kern="1200" baseline="0">
                          <a:solidFill>
                            <a:schemeClr val="dk1"/>
                          </a:solidFill>
                          <a:effectLst/>
                          <a:latin typeface="Arial" panose="020B0604020202020204" pitchFamily="34" charset="0"/>
                          <a:ea typeface="+mn-ea"/>
                          <a:cs typeface="Arial" panose="020B0604020202020204" pitchFamily="34" charset="0"/>
                        </a:rPr>
                        <a:t>năm 202</a:t>
                      </a:r>
                      <a:r>
                        <a:rPr lang="vi-VN" sz="2200" b="0" kern="1200" baseline="0">
                          <a:solidFill>
                            <a:schemeClr val="dk1"/>
                          </a:solidFill>
                          <a:effectLst/>
                          <a:latin typeface="Arial" panose="020B0604020202020204" pitchFamily="34" charset="0"/>
                          <a:ea typeface="+mn-ea"/>
                          <a:cs typeface="Arial" panose="020B0604020202020204" pitchFamily="34" charset="0"/>
                        </a:rPr>
                        <a:t>4</a:t>
                      </a:r>
                      <a:r>
                        <a:rPr lang="de-DE" sz="2200" b="0" kern="1200" baseline="0">
                          <a:solidFill>
                            <a:schemeClr val="dk1"/>
                          </a:solidFill>
                          <a:effectLst/>
                          <a:latin typeface="Arial" panose="020B0604020202020204" pitchFamily="34" charset="0"/>
                          <a:ea typeface="+mn-ea"/>
                          <a:cs typeface="Arial" panose="020B0604020202020204" pitchFamily="34" charset="0"/>
                        </a:rPr>
                        <a:t>, </a:t>
                      </a:r>
                      <a:r>
                        <a:rPr lang="de-DE" sz="2200" b="0" kern="1200" baseline="0" dirty="0">
                          <a:solidFill>
                            <a:schemeClr val="dk1"/>
                          </a:solidFill>
                          <a:effectLst/>
                          <a:latin typeface="Arial" panose="020B0604020202020204" pitchFamily="34" charset="0"/>
                          <a:ea typeface="+mn-ea"/>
                          <a:cs typeface="Arial" panose="020B0604020202020204" pitchFamily="34" charset="0"/>
                        </a:rPr>
                        <a:t>củng cố và nâng cao chất lượng các xã đã được công nhận đạt chuẩn trên địa </a:t>
                      </a:r>
                      <a:r>
                        <a:rPr lang="de-DE" sz="2200" b="0" kern="1200" baseline="0">
                          <a:solidFill>
                            <a:schemeClr val="dk1"/>
                          </a:solidFill>
                          <a:effectLst/>
                          <a:latin typeface="Arial" panose="020B0604020202020204" pitchFamily="34" charset="0"/>
                          <a:ea typeface="+mn-ea"/>
                          <a:cs typeface="Arial" panose="020B0604020202020204" pitchFamily="34" charset="0"/>
                        </a:rPr>
                        <a:t>bàn.</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200" b="0" kern="1200" baseline="0">
                          <a:solidFill>
                            <a:schemeClr val="dk1"/>
                          </a:solidFill>
                          <a:effectLst/>
                          <a:latin typeface="Arial" panose="020B0604020202020204" pitchFamily="34" charset="0"/>
                          <a:ea typeface="+mn-ea"/>
                          <a:cs typeface="Arial" panose="020B0604020202020204" pitchFamily="34" charset="0"/>
                        </a:rPr>
                        <a:t>Tính </a:t>
                      </a:r>
                      <a:r>
                        <a:rPr lang="de-DE" sz="2200" b="0" kern="1200" baseline="0" dirty="0">
                          <a:solidFill>
                            <a:schemeClr val="dk1"/>
                          </a:solidFill>
                          <a:effectLst/>
                          <a:latin typeface="Arial" panose="020B0604020202020204" pitchFamily="34" charset="0"/>
                          <a:ea typeface="+mn-ea"/>
                          <a:cs typeface="Arial" panose="020B0604020202020204" pitchFamily="34" charset="0"/>
                        </a:rPr>
                        <a:t>đến </a:t>
                      </a:r>
                      <a:r>
                        <a:rPr lang="de-DE" sz="2200" b="0" kern="1200" baseline="0">
                          <a:solidFill>
                            <a:schemeClr val="dk1"/>
                          </a:solidFill>
                          <a:effectLst/>
                          <a:latin typeface="Arial" panose="020B0604020202020204" pitchFamily="34" charset="0"/>
                          <a:ea typeface="+mn-ea"/>
                          <a:cs typeface="Arial" panose="020B0604020202020204" pitchFamily="34" charset="0"/>
                        </a:rPr>
                        <a:t>tháng </a:t>
                      </a:r>
                      <a:r>
                        <a:rPr lang="en-US" sz="2200" b="0" kern="1200" baseline="0">
                          <a:solidFill>
                            <a:schemeClr val="dk1"/>
                          </a:solidFill>
                          <a:effectLst/>
                          <a:latin typeface="Arial" panose="020B0604020202020204" pitchFamily="34" charset="0"/>
                          <a:ea typeface="+mn-ea"/>
                          <a:cs typeface="Arial" panose="020B0604020202020204" pitchFamily="34" charset="0"/>
                        </a:rPr>
                        <a:t>7</a:t>
                      </a:r>
                      <a:r>
                        <a:rPr lang="de-DE" sz="2200" b="0" kern="1200" baseline="0">
                          <a:solidFill>
                            <a:schemeClr val="dk1"/>
                          </a:solidFill>
                          <a:effectLst/>
                          <a:latin typeface="Arial" panose="020B0604020202020204" pitchFamily="34" charset="0"/>
                          <a:ea typeface="+mn-ea"/>
                          <a:cs typeface="Arial" panose="020B0604020202020204" pitchFamily="34" charset="0"/>
                        </a:rPr>
                        <a:t>/2024, </a:t>
                      </a:r>
                      <a:r>
                        <a:rPr lang="de-DE" sz="2200" b="0" kern="1200" baseline="0" dirty="0">
                          <a:solidFill>
                            <a:schemeClr val="dk1"/>
                          </a:solidFill>
                          <a:effectLst/>
                          <a:latin typeface="Arial" panose="020B0604020202020204" pitchFamily="34" charset="0"/>
                          <a:ea typeface="+mn-ea"/>
                          <a:cs typeface="Arial" panose="020B0604020202020204" pitchFamily="34" charset="0"/>
                        </a:rPr>
                        <a:t>kết quả </a:t>
                      </a:r>
                      <a:r>
                        <a:rPr lang="de-DE" sz="2200" b="0" kern="1200" baseline="0">
                          <a:solidFill>
                            <a:schemeClr val="dk1"/>
                          </a:solidFill>
                          <a:effectLst/>
                          <a:latin typeface="Arial" panose="020B0604020202020204" pitchFamily="34" charset="0"/>
                          <a:ea typeface="+mn-ea"/>
                          <a:cs typeface="Arial" panose="020B0604020202020204" pitchFamily="34" charset="0"/>
                        </a:rPr>
                        <a:t>đạt được</a:t>
                      </a:r>
                      <a:r>
                        <a:rPr lang="vi-VN" sz="2200" b="0" kern="1200" baseline="0">
                          <a:solidFill>
                            <a:schemeClr val="dk1"/>
                          </a:solidFill>
                          <a:effectLst/>
                          <a:latin typeface="Arial" panose="020B0604020202020204" pitchFamily="34" charset="0"/>
                          <a:ea typeface="+mn-ea"/>
                          <a:cs typeface="Arial" panose="020B0604020202020204" pitchFamily="34" charset="0"/>
                        </a:rPr>
                        <a:t> như sau</a:t>
                      </a:r>
                      <a:r>
                        <a:rPr lang="de-DE" sz="2200" b="0" kern="1200" baseline="0">
                          <a:solidFill>
                            <a:schemeClr val="dk1"/>
                          </a:solidFill>
                          <a:effectLst/>
                          <a:latin typeface="Arial" panose="020B0604020202020204" pitchFamily="34" charset="0"/>
                          <a:ea typeface="+mn-ea"/>
                          <a:cs typeface="Arial" panose="020B0604020202020204" pitchFamily="34" charset="0"/>
                        </a:rPr>
                        <a:t>:</a:t>
                      </a:r>
                      <a:endParaRPr lang="de-DE" sz="2200" b="0" kern="1200" baseline="0" dirty="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b="0" kern="1200" baseline="0">
                          <a:solidFill>
                            <a:schemeClr val="dk1"/>
                          </a:solidFill>
                          <a:effectLst/>
                          <a:latin typeface="Arial" panose="020B0604020202020204" pitchFamily="34" charset="0"/>
                          <a:ea typeface="+mn-ea"/>
                          <a:cs typeface="Arial" panose="020B0604020202020204" pitchFamily="34" charset="0"/>
                        </a:rPr>
                        <a:t>91</a:t>
                      </a:r>
                      <a:r>
                        <a:rPr lang="vi-VN" sz="2200" b="0" kern="1200" baseline="0">
                          <a:solidFill>
                            <a:schemeClr val="dk1"/>
                          </a:solidFill>
                          <a:effectLst/>
                          <a:latin typeface="Arial" panose="020B0604020202020204" pitchFamily="34" charset="0"/>
                          <a:ea typeface="+mn-ea"/>
                          <a:cs typeface="Arial" panose="020B0604020202020204" pitchFamily="34" charset="0"/>
                        </a:rPr>
                        <a:t>/113 </a:t>
                      </a:r>
                      <a:r>
                        <a:rPr lang="vi-VN" sz="2200" b="0" kern="1200" baseline="0" dirty="0">
                          <a:solidFill>
                            <a:schemeClr val="dk1"/>
                          </a:solidFill>
                          <a:effectLst/>
                          <a:latin typeface="Arial" panose="020B0604020202020204" pitchFamily="34" charset="0"/>
                          <a:ea typeface="+mn-ea"/>
                          <a:cs typeface="Arial" panose="020B0604020202020204" pitchFamily="34" charset="0"/>
                        </a:rPr>
                        <a:t>xã đạt chuẩn nông thôn mới, tỷ </a:t>
                      </a:r>
                      <a:r>
                        <a:rPr lang="vi-VN" sz="2200" b="0" kern="1200" baseline="0">
                          <a:solidFill>
                            <a:schemeClr val="dk1"/>
                          </a:solidFill>
                          <a:effectLst/>
                          <a:latin typeface="Arial" panose="020B0604020202020204" pitchFamily="34" charset="0"/>
                          <a:ea typeface="+mn-ea"/>
                          <a:cs typeface="Arial" panose="020B0604020202020204" pitchFamily="34" charset="0"/>
                        </a:rPr>
                        <a:t>lệ 80,5%</a:t>
                      </a:r>
                      <a:endParaRPr lang="vi-VN" sz="2200" b="0" kern="1200" baseline="0" dirty="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b="0" kern="1200" baseline="0">
                          <a:solidFill>
                            <a:schemeClr val="dk1"/>
                          </a:solidFill>
                          <a:effectLst/>
                          <a:latin typeface="Arial" panose="020B0604020202020204" pitchFamily="34" charset="0"/>
                          <a:ea typeface="+mn-ea"/>
                          <a:cs typeface="Arial" panose="020B0604020202020204" pitchFamily="34" charset="0"/>
                        </a:rPr>
                        <a:t>23/91</a:t>
                      </a:r>
                      <a:r>
                        <a:rPr lang="vi-VN" sz="2200" b="0" kern="1200" baseline="0">
                          <a:solidFill>
                            <a:schemeClr val="dk1"/>
                          </a:solidFill>
                          <a:effectLst/>
                          <a:latin typeface="Arial" panose="020B0604020202020204" pitchFamily="34" charset="0"/>
                          <a:ea typeface="+mn-ea"/>
                          <a:cs typeface="Arial" panose="020B0604020202020204" pitchFamily="34" charset="0"/>
                        </a:rPr>
                        <a:t> </a:t>
                      </a:r>
                      <a:r>
                        <a:rPr lang="vi-VN" sz="2200" b="0" kern="1200" baseline="0" dirty="0">
                          <a:solidFill>
                            <a:schemeClr val="dk1"/>
                          </a:solidFill>
                          <a:effectLst/>
                          <a:latin typeface="Arial" panose="020B0604020202020204" pitchFamily="34" charset="0"/>
                          <a:ea typeface="+mn-ea"/>
                          <a:cs typeface="Arial" panose="020B0604020202020204" pitchFamily="34" charset="0"/>
                        </a:rPr>
                        <a:t>xã đạt chuẩn nông thôn mới nâng cao, tỷ </a:t>
                      </a:r>
                      <a:r>
                        <a:rPr lang="vi-VN" sz="2200" b="0" kern="1200" baseline="0">
                          <a:solidFill>
                            <a:schemeClr val="dk1"/>
                          </a:solidFill>
                          <a:effectLst/>
                          <a:latin typeface="Arial" panose="020B0604020202020204" pitchFamily="34" charset="0"/>
                          <a:ea typeface="+mn-ea"/>
                          <a:cs typeface="Arial" panose="020B0604020202020204" pitchFamily="34" charset="0"/>
                        </a:rPr>
                        <a:t>lệ </a:t>
                      </a:r>
                      <a:r>
                        <a:rPr lang="en-US" sz="2200" b="0" kern="1200" baseline="0">
                          <a:solidFill>
                            <a:schemeClr val="dk1"/>
                          </a:solidFill>
                          <a:effectLst/>
                          <a:latin typeface="Arial" panose="020B0604020202020204" pitchFamily="34" charset="0"/>
                          <a:ea typeface="+mn-ea"/>
                          <a:cs typeface="Arial" panose="020B0604020202020204" pitchFamily="34" charset="0"/>
                        </a:rPr>
                        <a:t>25,3</a:t>
                      </a:r>
                      <a:r>
                        <a:rPr lang="de-DE" sz="2200" b="0" kern="1200" baseline="0">
                          <a:solidFill>
                            <a:schemeClr val="dk1"/>
                          </a:solidFill>
                          <a:effectLst/>
                          <a:latin typeface="Arial" panose="020B0604020202020204" pitchFamily="34" charset="0"/>
                          <a:ea typeface="+mn-ea"/>
                          <a:cs typeface="Arial" panose="020B0604020202020204" pitchFamily="34" charset="0"/>
                        </a:rPr>
                        <a:t>%</a:t>
                      </a: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de-DE" sz="2200" b="0" kern="1200" baseline="0">
                          <a:solidFill>
                            <a:schemeClr val="dk1"/>
                          </a:solidFill>
                          <a:effectLst/>
                          <a:latin typeface="Arial" panose="020B0604020202020204" pitchFamily="34" charset="0"/>
                          <a:ea typeface="+mn-ea"/>
                          <a:cs typeface="Arial" panose="020B0604020202020204" pitchFamily="34" charset="0"/>
                        </a:rPr>
                        <a:t>01/91 </a:t>
                      </a:r>
                      <a:r>
                        <a:rPr lang="vi-VN" sz="2200" b="0" kern="1200" baseline="0">
                          <a:solidFill>
                            <a:schemeClr val="dk1"/>
                          </a:solidFill>
                          <a:effectLst/>
                          <a:latin typeface="Arial" panose="020B0604020202020204" pitchFamily="34" charset="0"/>
                          <a:ea typeface="+mn-ea"/>
                          <a:cs typeface="Arial" panose="020B0604020202020204" pitchFamily="34" charset="0"/>
                        </a:rPr>
                        <a:t>xã đạt chuẩn nông thôn mới kiểu mẫu, tỷ lệ </a:t>
                      </a:r>
                      <a:r>
                        <a:rPr lang="en-US" sz="2200" b="0" kern="1200" baseline="0">
                          <a:solidFill>
                            <a:schemeClr val="dk1"/>
                          </a:solidFill>
                          <a:effectLst/>
                          <a:latin typeface="Arial" panose="020B0604020202020204" pitchFamily="34" charset="0"/>
                          <a:ea typeface="+mn-ea"/>
                          <a:cs typeface="Arial" panose="020B0604020202020204" pitchFamily="34" charset="0"/>
                        </a:rPr>
                        <a:t>1,1</a:t>
                      </a:r>
                      <a:r>
                        <a:rPr lang="de-DE" sz="2200" b="0" kern="1200" baseline="0">
                          <a:solidFill>
                            <a:schemeClr val="dk1"/>
                          </a:solidFill>
                          <a:effectLst/>
                          <a:latin typeface="Arial" panose="020B0604020202020204" pitchFamily="34" charset="0"/>
                          <a:ea typeface="+mn-ea"/>
                          <a:cs typeface="Arial" panose="020B0604020202020204" pitchFamily="34" charset="0"/>
                        </a:rPr>
                        <a:t>%</a:t>
                      </a:r>
                      <a:endParaRPr lang="vi-VN" sz="2200" b="0" kern="1200" baseline="0">
                        <a:solidFill>
                          <a:schemeClr val="dk1"/>
                        </a:solidFill>
                        <a:effectLst/>
                        <a:latin typeface="Arial" panose="020B0604020202020204" pitchFamily="34" charset="0"/>
                        <a:ea typeface="+mn-ea"/>
                        <a:cs typeface="Arial" panose="020B0604020202020204" pitchFamily="34" charset="0"/>
                      </a:endParaRPr>
                    </a:p>
                    <a:p>
                      <a:pPr marL="342900" marR="0" lvl="0" indent="284163" algn="just" defTabSz="121917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pl-PL" sz="2200" b="0" kern="1200" baseline="0">
                          <a:solidFill>
                            <a:schemeClr val="dk1"/>
                          </a:solidFill>
                          <a:effectLst/>
                          <a:latin typeface="Arial" panose="020B0604020202020204" pitchFamily="34" charset="0"/>
                          <a:ea typeface="+mn-ea"/>
                          <a:cs typeface="Arial" panose="020B0604020202020204" pitchFamily="34" charset="0"/>
                        </a:rPr>
                        <a:t>05 đơn vị cấp huyện được công nhận đạt chuẩn/hoàn thành nhiệm vụ nông thôn mới</a:t>
                      </a:r>
                      <a:r>
                        <a:rPr lang="en-US" sz="2200" b="0" kern="1200" baseline="0">
                          <a:solidFill>
                            <a:schemeClr val="dk1"/>
                          </a:solidFill>
                          <a:effectLst/>
                          <a:latin typeface="Arial" panose="020B0604020202020204" pitchFamily="34" charset="0"/>
                          <a:ea typeface="+mn-ea"/>
                          <a:cs typeface="Arial" panose="020B0604020202020204" pitchFamily="34" charset="0"/>
                        </a:rPr>
                        <a:t>,</a:t>
                      </a:r>
                      <a:r>
                        <a:rPr lang="pl-PL" sz="2200" b="0" kern="1200" baseline="0">
                          <a:solidFill>
                            <a:schemeClr val="dk1"/>
                          </a:solidFill>
                          <a:effectLst/>
                          <a:latin typeface="Arial" panose="020B0604020202020204" pitchFamily="34" charset="0"/>
                          <a:ea typeface="+mn-ea"/>
                          <a:cs typeface="Arial" panose="020B0604020202020204" pitchFamily="34" charset="0"/>
                        </a:rPr>
                        <a:t> tỷ lệ 45,5%</a:t>
                      </a:r>
                      <a:endParaRPr lang="vi-VN" sz="2200" b="0" kern="1200" baseline="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1026" name="Picture 2" descr="An Lão- Khó khăn trong xây dựng Nông thôn mới ở các xã vùng cao .">
            <a:extLst>
              <a:ext uri="{FF2B5EF4-FFF2-40B4-BE49-F238E27FC236}">
                <a16:creationId xmlns:a16="http://schemas.microsoft.com/office/drawing/2014/main" id="{273A90EA-EE7F-F0BA-B0AE-0B09A5229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132" y="1348353"/>
            <a:ext cx="4124788" cy="367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01794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363208584"/>
              </p:ext>
            </p:extLst>
          </p:nvPr>
        </p:nvGraphicFramePr>
        <p:xfrm>
          <a:off x="116965" y="1234784"/>
          <a:ext cx="6903767" cy="2621280"/>
        </p:xfrm>
        <a:graphic>
          <a:graphicData uri="http://schemas.openxmlformats.org/drawingml/2006/table">
            <a:tbl>
              <a:tblPr firstRow="1" bandRow="1"/>
              <a:tblGrid>
                <a:gridCol w="6903767">
                  <a:extLst>
                    <a:ext uri="{9D8B030D-6E8A-4147-A177-3AD203B41FA5}">
                      <a16:colId xmlns:a16="http://schemas.microsoft.com/office/drawing/2014/main" val="3655493598"/>
                    </a:ext>
                  </a:extLst>
                </a:gridCol>
              </a:tblGrid>
              <a:tr h="13304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400" b="0" kern="1200">
                          <a:solidFill>
                            <a:schemeClr val="dk1"/>
                          </a:solidFill>
                          <a:effectLst/>
                          <a:latin typeface="Times New Roman" panose="02020603050405020304" pitchFamily="18" charset="0"/>
                          <a:ea typeface="+mn-ea"/>
                          <a:cs typeface="Times New Roman" panose="02020603050405020304" pitchFamily="18" charset="0"/>
                        </a:rPr>
                        <a:t> </a:t>
                      </a:r>
                      <a:r>
                        <a:rPr lang="en-US" sz="2200" b="0" kern="1200">
                          <a:solidFill>
                            <a:schemeClr val="dk1"/>
                          </a:solidFill>
                          <a:effectLst/>
                          <a:latin typeface="Arial" panose="020B0604020202020204" pitchFamily="34" charset="0"/>
                          <a:ea typeface="+mn-ea"/>
                          <a:cs typeface="Arial" panose="020B0604020202020204" pitchFamily="34" charset="0"/>
                        </a:rPr>
                        <a:t>Chỉ số sản xuất công nghiệp </a:t>
                      </a:r>
                      <a:r>
                        <a:rPr lang="vi-VN" sz="2200" b="0" kern="1200">
                          <a:solidFill>
                            <a:schemeClr val="dk1"/>
                          </a:solidFill>
                          <a:effectLst/>
                          <a:latin typeface="Arial" panose="020B0604020202020204" pitchFamily="34" charset="0"/>
                          <a:ea typeface="+mn-ea"/>
                          <a:cs typeface="Arial" panose="020B0604020202020204" pitchFamily="34" charset="0"/>
                        </a:rPr>
                        <a:t>tháng 7 năm 2024 tăng 0,55% so với tháng 6 năm 2024 và tăng </a:t>
                      </a:r>
                      <a:r>
                        <a:rPr lang="en-US" sz="2200" b="0" kern="1200">
                          <a:solidFill>
                            <a:schemeClr val="dk1"/>
                          </a:solidFill>
                          <a:effectLst/>
                          <a:latin typeface="Arial" panose="020B0604020202020204" pitchFamily="34" charset="0"/>
                          <a:ea typeface="+mn-ea"/>
                          <a:cs typeface="Arial" panose="020B0604020202020204" pitchFamily="34" charset="0"/>
                        </a:rPr>
                        <a:t>11,05</a:t>
                      </a:r>
                      <a:r>
                        <a:rPr lang="vi-VN" sz="2200" b="0" kern="1200">
                          <a:solidFill>
                            <a:schemeClr val="dk1"/>
                          </a:solidFill>
                          <a:effectLst/>
                          <a:latin typeface="Arial" panose="020B0604020202020204" pitchFamily="34" charset="0"/>
                          <a:ea typeface="+mn-ea"/>
                          <a:cs typeface="Arial" panose="020B0604020202020204" pitchFamily="34" charset="0"/>
                        </a:rPr>
                        <a:t>% so với cùng kỳ</a:t>
                      </a:r>
                      <a:endParaRPr lang="en-US" sz="22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200" b="0" kern="1200">
                          <a:solidFill>
                            <a:schemeClr val="dk1"/>
                          </a:solidFill>
                          <a:effectLst/>
                          <a:latin typeface="Arial" panose="020B0604020202020204" pitchFamily="34" charset="0"/>
                          <a:ea typeface="+mn-ea"/>
                          <a:cs typeface="Arial" panose="020B0604020202020204" pitchFamily="34" charset="0"/>
                        </a:rPr>
                        <a:t> Tính chung 7 tháng năm 2024, c</a:t>
                      </a:r>
                      <a:r>
                        <a:rPr lang="pt-BR" sz="2200" b="0" kern="1200">
                          <a:solidFill>
                            <a:schemeClr val="dk1"/>
                          </a:solidFill>
                          <a:effectLst/>
                          <a:latin typeface="Arial" panose="020B0604020202020204" pitchFamily="34" charset="0"/>
                          <a:ea typeface="+mn-ea"/>
                          <a:cs typeface="Arial" panose="020B0604020202020204" pitchFamily="34" charset="0"/>
                        </a:rPr>
                        <a:t>hỉ số sản xuất công nghiệp </a:t>
                      </a:r>
                      <a:r>
                        <a:rPr lang="vi-VN" sz="2200" b="0" kern="1200">
                          <a:solidFill>
                            <a:schemeClr val="dk1"/>
                          </a:solidFill>
                          <a:effectLst/>
                          <a:latin typeface="Arial" panose="020B0604020202020204" pitchFamily="34" charset="0"/>
                          <a:ea typeface="+mn-ea"/>
                          <a:cs typeface="Arial" panose="020B0604020202020204" pitchFamily="34" charset="0"/>
                        </a:rPr>
                        <a:t>(IIP) </a:t>
                      </a:r>
                      <a:r>
                        <a:rPr lang="en-US" sz="2200" b="0" kern="1200">
                          <a:solidFill>
                            <a:schemeClr val="dk1"/>
                          </a:solidFill>
                          <a:effectLst/>
                          <a:latin typeface="Arial" panose="020B0604020202020204" pitchFamily="34" charset="0"/>
                          <a:ea typeface="+mn-ea"/>
                          <a:cs typeface="Arial" panose="020B0604020202020204" pitchFamily="34" charset="0"/>
                        </a:rPr>
                        <a:t>tăng 9,8</a:t>
                      </a:r>
                      <a:r>
                        <a:rPr lang="pt-BR" sz="2200" b="0" kern="1200">
                          <a:solidFill>
                            <a:schemeClr val="dk1"/>
                          </a:solidFill>
                          <a:effectLst/>
                          <a:latin typeface="Arial" panose="020B0604020202020204" pitchFamily="34" charset="0"/>
                          <a:ea typeface="+mn-ea"/>
                          <a:cs typeface="Arial" panose="020B0604020202020204" pitchFamily="34" charset="0"/>
                        </a:rPr>
                        <a:t>% so</a:t>
                      </a:r>
                      <a:r>
                        <a:rPr lang="vi-VN" sz="2200" b="0" kern="1200">
                          <a:solidFill>
                            <a:schemeClr val="dk1"/>
                          </a:solidFill>
                          <a:effectLst/>
                          <a:latin typeface="Arial" panose="020B0604020202020204" pitchFamily="34" charset="0"/>
                          <a:ea typeface="+mn-ea"/>
                          <a:cs typeface="Arial" panose="020B0604020202020204" pitchFamily="34" charset="0"/>
                        </a:rPr>
                        <a:t> với</a:t>
                      </a:r>
                      <a:r>
                        <a:rPr lang="pt-BR" sz="2200" b="0" kern="1200">
                          <a:solidFill>
                            <a:schemeClr val="dk1"/>
                          </a:solidFill>
                          <a:effectLst/>
                          <a:latin typeface="Arial" panose="020B0604020202020204" pitchFamily="34" charset="0"/>
                          <a:ea typeface="+mn-ea"/>
                          <a:cs typeface="Arial" panose="020B0604020202020204" pitchFamily="34" charset="0"/>
                        </a:rPr>
                        <a:t> cùng kỳ. </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pt-BR" sz="2200" b="0" kern="1200">
                          <a:solidFill>
                            <a:schemeClr val="dk1"/>
                          </a:solidFill>
                          <a:effectLst/>
                          <a:latin typeface="Arial" panose="020B0604020202020204" pitchFamily="34" charset="0"/>
                          <a:ea typeface="+mn-ea"/>
                          <a:cs typeface="Arial" panose="020B0604020202020204" pitchFamily="34" charset="0"/>
                        </a:rPr>
                        <a:t> </a:t>
                      </a:r>
                      <a:r>
                        <a:rPr lang="vi-VN" sz="2200" b="0" kern="1200">
                          <a:solidFill>
                            <a:schemeClr val="dk1"/>
                          </a:solidFill>
                          <a:effectLst/>
                          <a:latin typeface="Arial" panose="020B0604020202020204" pitchFamily="34" charset="0"/>
                          <a:ea typeface="+mn-ea"/>
                          <a:cs typeface="Arial" panose="020B0604020202020204" pitchFamily="34" charset="0"/>
                        </a:rPr>
                        <a:t>Một số ngành có chỉ số sản xuất công nghiệp tăng cao như:</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cs typeface="Arial" panose="020B0604020202020204" pitchFamily="34" charset="0"/>
              </a:rPr>
              <a:t>2.1. Công nghiệp</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1" y="271551"/>
            <a:ext cx="4817621" cy="461665"/>
          </a:xfrm>
          <a:prstGeom prst="rect">
            <a:avLst/>
          </a:prstGeom>
          <a:noFill/>
        </p:spPr>
        <p:txBody>
          <a:bodyPr wrap="square">
            <a:spAutoFit/>
          </a:bodyPr>
          <a:lstStyle/>
          <a:p>
            <a:pPr>
              <a:lnSpc>
                <a:spcPct val="100000"/>
              </a:lnSpc>
            </a:pPr>
            <a:r>
              <a:rPr lang="vi-VN" sz="2400" b="1">
                <a:cs typeface="Arial" panose="020B0604020202020204" pitchFamily="34" charset="0"/>
              </a:rPr>
              <a:t>2. Công nghiệp – xây dựng</a:t>
            </a:r>
          </a:p>
        </p:txBody>
      </p:sp>
      <p:pic>
        <p:nvPicPr>
          <p:cNvPr id="5" name="Picture 4" descr="A poster with a city and text&#10;&#10;Description automatically generated with medium confidence">
            <a:extLst>
              <a:ext uri="{FF2B5EF4-FFF2-40B4-BE49-F238E27FC236}">
                <a16:creationId xmlns:a16="http://schemas.microsoft.com/office/drawing/2014/main" id="{723EFBCB-21E1-7EC3-53C2-716E223AFF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0732" y="330247"/>
            <a:ext cx="4914818" cy="3253133"/>
          </a:xfrm>
          <a:prstGeom prst="rect">
            <a:avLst/>
          </a:prstGeom>
        </p:spPr>
      </p:pic>
      <p:graphicFrame>
        <p:nvGraphicFramePr>
          <p:cNvPr id="2" name="Table 1">
            <a:extLst>
              <a:ext uri="{FF2B5EF4-FFF2-40B4-BE49-F238E27FC236}">
                <a16:creationId xmlns:a16="http://schemas.microsoft.com/office/drawing/2014/main" id="{A85D31AB-A8E8-C687-D845-3FA3DE57EA35}"/>
              </a:ext>
            </a:extLst>
          </p:cNvPr>
          <p:cNvGraphicFramePr>
            <a:graphicFrameLocks noGrp="1"/>
          </p:cNvGraphicFramePr>
          <p:nvPr>
            <p:extLst>
              <p:ext uri="{D42A27DB-BD31-4B8C-83A1-F6EECF244321}">
                <p14:modId xmlns:p14="http://schemas.microsoft.com/office/powerpoint/2010/main" val="899727502"/>
              </p:ext>
            </p:extLst>
          </p:nvPr>
        </p:nvGraphicFramePr>
        <p:xfrm>
          <a:off x="545387" y="3872909"/>
          <a:ext cx="11646613" cy="2926080"/>
        </p:xfrm>
        <a:graphic>
          <a:graphicData uri="http://schemas.openxmlformats.org/drawingml/2006/table">
            <a:tbl>
              <a:tblPr firstRow="1" bandRow="1"/>
              <a:tblGrid>
                <a:gridCol w="11646613">
                  <a:extLst>
                    <a:ext uri="{9D8B030D-6E8A-4147-A177-3AD203B41FA5}">
                      <a16:colId xmlns:a16="http://schemas.microsoft.com/office/drawing/2014/main" val="3655493598"/>
                    </a:ext>
                  </a:extLst>
                </a:gridCol>
              </a:tblGrid>
              <a:tr h="133048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 </a:t>
                      </a:r>
                      <a:r>
                        <a:rPr lang="en-US" sz="2200" b="0" kern="1200">
                          <a:solidFill>
                            <a:schemeClr val="dk1"/>
                          </a:solidFill>
                          <a:effectLst/>
                          <a:latin typeface="Arial" panose="020B0604020202020204" pitchFamily="34" charset="0"/>
                          <a:ea typeface="+mn-ea"/>
                          <a:cs typeface="Arial" panose="020B0604020202020204" pitchFamily="34" charset="0"/>
                        </a:rPr>
                        <a:t>Ngành chế biến thực phẩm tăng 9,35%: Tác động chính từ Sản phẩm sữa tăng 132,37%; nguyên nhân là do dự án mở rộng nhà máy sữa Bình Định với công suất 20 triệu lít/năm đi vào hoạt động từ cuối năm 2023</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Arial" panose="020B0604020202020204" pitchFamily="34" charset="0"/>
                          <a:ea typeface="+mn-ea"/>
                          <a:cs typeface="Arial" panose="020B0604020202020204" pitchFamily="34" charset="0"/>
                        </a:rPr>
                        <a:t>Sản xuất sản phẩm từ khoáng phi kim loại khác tăng 17,75%, chủ yếu do sản phẩm gạch ốp lát tăng rất mạnh, tăng 929,59%. Nguyên nhân chính là do Dự án Nhà máy gạch, ngói Takao đi vào hoạt động đã đóng góp đáng kể vào mức tăng chung toàn ngành</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Arial" panose="020B0604020202020204" pitchFamily="34" charset="0"/>
                          <a:ea typeface="+mn-ea"/>
                          <a:cs typeface="Arial" panose="020B0604020202020204" pitchFamily="34" charset="0"/>
                        </a:rPr>
                        <a:t> Sản xuất sản phẩm từ kim loại đúc sẵn tăng 33,92%, trong đó, tăng cao nhất là sản phẩm tấm lợp kim loại tăng 108,25% do Tập đoàn Hoa Sen gia tăng sản xuất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3778123212"/>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221818522"/>
              </p:ext>
            </p:extLst>
          </p:nvPr>
        </p:nvGraphicFramePr>
        <p:xfrm>
          <a:off x="337001" y="1446103"/>
          <a:ext cx="11517997" cy="4799713"/>
        </p:xfrm>
        <a:graphic>
          <a:graphicData uri="http://schemas.openxmlformats.org/drawingml/2006/table">
            <a:tbl>
              <a:tblPr firstRow="1" bandRow="1"/>
              <a:tblGrid>
                <a:gridCol w="11517997">
                  <a:extLst>
                    <a:ext uri="{9D8B030D-6E8A-4147-A177-3AD203B41FA5}">
                      <a16:colId xmlns:a16="http://schemas.microsoft.com/office/drawing/2014/main" val="3655493598"/>
                    </a:ext>
                  </a:extLst>
                </a:gridCol>
              </a:tblGrid>
              <a:tr h="479971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200" b="0" kern="1200">
                          <a:solidFill>
                            <a:schemeClr val="dk1"/>
                          </a:solidFill>
                          <a:effectLst/>
                          <a:latin typeface="Times New Roman" panose="02020603050405020304" pitchFamily="18" charset="0"/>
                          <a:ea typeface="+mn-ea"/>
                          <a:cs typeface="Times New Roman" panose="02020603050405020304" pitchFamily="18" charset="0"/>
                        </a:rPr>
                        <a:t> </a:t>
                      </a:r>
                      <a:r>
                        <a:rPr lang="vi-VN" sz="2200" b="0" i="0" kern="1200">
                          <a:solidFill>
                            <a:schemeClr val="dk1"/>
                          </a:solidFill>
                          <a:effectLst/>
                          <a:latin typeface="+mn-lt"/>
                          <a:ea typeface="+mn-ea"/>
                          <a:cs typeface="Times New Roman" panose="02020603050405020304" pitchFamily="18" charset="0"/>
                        </a:rPr>
                        <a:t>Tình hình đầu tư một số dự án công nghiệp trọng điểm như sau:</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200" b="1" i="0" kern="1200">
                          <a:solidFill>
                            <a:schemeClr val="dk1"/>
                          </a:solidFill>
                          <a:effectLst/>
                          <a:latin typeface="+mn-lt"/>
                          <a:ea typeface="+mn-ea"/>
                          <a:cs typeface="Times New Roman" panose="02020603050405020304" pitchFamily="18" charset="0"/>
                        </a:rPr>
                        <a:t>Dự án Nhà máy sản xuất nội thất của Công ty TNHH Sản xuất và Thương mại Nội thất Miền Trung </a:t>
                      </a:r>
                      <a:r>
                        <a:rPr lang="vi-VN" sz="2200" b="0" i="0" kern="1200">
                          <a:solidFill>
                            <a:schemeClr val="dk1"/>
                          </a:solidFill>
                          <a:effectLst/>
                          <a:latin typeface="+mn-lt"/>
                          <a:ea typeface="+mn-ea"/>
                          <a:cs typeface="Times New Roman" panose="02020603050405020304" pitchFamily="18" charset="0"/>
                        </a:rPr>
                        <a:t>với công suất 220.000 sản phẩm nội thất bằng gỗ/năm, vốn đầu tư 52 tỷ đồng, đầu tư tại Khu A - KCN Nhơn Hội. Nhà máy đã đầu tư hoàn thành và đi vào hoạt động trong tháng 7/2024</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200" b="1" i="0" kern="1200">
                          <a:solidFill>
                            <a:schemeClr val="dk1"/>
                          </a:solidFill>
                          <a:effectLst/>
                          <a:latin typeface="+mn-lt"/>
                          <a:ea typeface="+mn-ea"/>
                          <a:cs typeface="Times New Roman" panose="02020603050405020304" pitchFamily="18" charset="0"/>
                        </a:rPr>
                        <a:t>Dự án Nhà máy chế biến khoáng sản của Công ty TNHH East Minerals Bình Định </a:t>
                      </a:r>
                      <a:r>
                        <a:rPr lang="vi-VN" sz="2200" b="0" i="0" kern="1200">
                          <a:solidFill>
                            <a:schemeClr val="dk1"/>
                          </a:solidFill>
                          <a:effectLst/>
                          <a:latin typeface="+mn-lt"/>
                          <a:ea typeface="+mn-ea"/>
                          <a:cs typeface="Times New Roman" panose="02020603050405020304" pitchFamily="18" charset="0"/>
                        </a:rPr>
                        <a:t>với công suất 25.000 tấn zircon siêu mịn/năm, vốn đầu tư 50 tỷ đồng, đầu tư tại CCN Bình Dương, huyện Phù Mỹ. Đến nay, Công ty đã hoàn thành đầu tư xây dựng, lắp đặt máy móc thiết bị; đang chạy thử nghiệm, dự kiến đi vào hoạt động trong tháng 8/2024</a:t>
                      </a:r>
                    </a:p>
                    <a:p>
                      <a:pPr marL="457200" marR="0" lvl="0" indent="-457200" algn="just" defTabSz="121917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vi-VN" sz="2200" b="1" i="0" kern="1200">
                          <a:solidFill>
                            <a:schemeClr val="dk1"/>
                          </a:solidFill>
                          <a:effectLst/>
                          <a:latin typeface="+mn-lt"/>
                          <a:ea typeface="+mn-ea"/>
                          <a:cs typeface="Times New Roman" panose="02020603050405020304" pitchFamily="18" charset="0"/>
                        </a:rPr>
                        <a:t>Dự án mở rộng Nhà máy sản xuất bánh tráng Dalop của Công ty TNHH Nhân Hòa </a:t>
                      </a:r>
                      <a:r>
                        <a:rPr lang="vi-VN" sz="2200" b="0" i="0" kern="1200">
                          <a:solidFill>
                            <a:schemeClr val="dk1"/>
                          </a:solidFill>
                          <a:effectLst/>
                          <a:latin typeface="+mn-lt"/>
                          <a:ea typeface="+mn-ea"/>
                          <a:cs typeface="Times New Roman" panose="02020603050405020304" pitchFamily="18" charset="0"/>
                        </a:rPr>
                        <a:t>với công suất tăng từ 600 lên 1.500 tấn bánh tráng/năm, vốn đầu tư 7,1 tỷ đồng, đầu tư tại phường Hoài Xuân, thị xã Hoài Nhơn. Đến nay, Công ty đã hoàn thành xây dựng, lắp đặt máy móc thiết bị, dự kiến Nhà máy đi vào hoạt động trong quý 3/2024</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81D40E1E-E472-56C2-7A52-1D68B78E001A}"/>
              </a:ext>
            </a:extLst>
          </p:cNvPr>
          <p:cNvSpPr txBox="1"/>
          <p:nvPr/>
        </p:nvSpPr>
        <p:spPr>
          <a:xfrm>
            <a:off x="1357174" y="733216"/>
            <a:ext cx="3448764" cy="461665"/>
          </a:xfrm>
          <a:prstGeom prst="rect">
            <a:avLst/>
          </a:prstGeom>
          <a:noFill/>
        </p:spPr>
        <p:txBody>
          <a:bodyPr wrap="square">
            <a:spAutoFit/>
          </a:bodyPr>
          <a:lstStyle/>
          <a:p>
            <a:pPr>
              <a:lnSpc>
                <a:spcPct val="100000"/>
              </a:lnSpc>
            </a:pPr>
            <a:r>
              <a:rPr lang="vi-VN" sz="2400" b="1">
                <a:cs typeface="Arial" panose="020B0604020202020204" pitchFamily="34" charset="0"/>
              </a:rPr>
              <a:t>2.1. Công nghiệp (tt)</a:t>
            </a:r>
          </a:p>
        </p:txBody>
      </p:sp>
      <p:sp>
        <p:nvSpPr>
          <p:cNvPr id="12" name="TextBox 11">
            <a:extLst>
              <a:ext uri="{FF2B5EF4-FFF2-40B4-BE49-F238E27FC236}">
                <a16:creationId xmlns:a16="http://schemas.microsoft.com/office/drawing/2014/main" id="{9770937D-1377-CC7E-CF4C-63302C488F3E}"/>
              </a:ext>
            </a:extLst>
          </p:cNvPr>
          <p:cNvSpPr txBox="1"/>
          <p:nvPr/>
        </p:nvSpPr>
        <p:spPr>
          <a:xfrm>
            <a:off x="916752" y="271551"/>
            <a:ext cx="4864116" cy="461665"/>
          </a:xfrm>
          <a:prstGeom prst="rect">
            <a:avLst/>
          </a:prstGeom>
          <a:noFill/>
        </p:spPr>
        <p:txBody>
          <a:bodyPr wrap="square">
            <a:spAutoFit/>
          </a:bodyPr>
          <a:lstStyle/>
          <a:p>
            <a:pPr>
              <a:lnSpc>
                <a:spcPct val="100000"/>
              </a:lnSpc>
            </a:pPr>
            <a:r>
              <a:rPr lang="vi-VN" sz="2400" b="1">
                <a:cs typeface="Arial" panose="020B0604020202020204" pitchFamily="34" charset="0"/>
              </a:rPr>
              <a:t>2. Công nghiệp – xây dựng</a:t>
            </a:r>
          </a:p>
        </p:txBody>
      </p:sp>
    </p:spTree>
    <p:extLst>
      <p:ext uri="{BB962C8B-B14F-4D97-AF65-F5344CB8AC3E}">
        <p14:creationId xmlns:p14="http://schemas.microsoft.com/office/powerpoint/2010/main" val="111304640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2641264015"/>
              </p:ext>
            </p:extLst>
          </p:nvPr>
        </p:nvGraphicFramePr>
        <p:xfrm>
          <a:off x="488424" y="1579940"/>
          <a:ext cx="5859480" cy="3596640"/>
        </p:xfrm>
        <a:graphic>
          <a:graphicData uri="http://schemas.openxmlformats.org/drawingml/2006/table">
            <a:tbl>
              <a:tblPr firstRow="1" bandRow="1"/>
              <a:tblGrid>
                <a:gridCol w="585948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C</a:t>
                      </a:r>
                      <a:r>
                        <a:rPr lang="de-DE" sz="2000" b="0" kern="1200">
                          <a:solidFill>
                            <a:schemeClr val="dk1"/>
                          </a:solidFill>
                          <a:effectLst/>
                          <a:latin typeface="Arial" panose="020B0604020202020204" pitchFamily="34" charset="0"/>
                          <a:ea typeface="+mn-ea"/>
                          <a:cs typeface="Arial" panose="020B0604020202020204" pitchFamily="34" charset="0"/>
                        </a:rPr>
                        <a:t>ông tác quy hoạch, chỉnh trang đô thị, xây dựng các khu dân cư, nhà ở xã hội tiếp tục được quan tâm thực hiện</a:t>
                      </a:r>
                      <a:r>
                        <a:rPr lang="vi-VN" sz="2000" b="0" kern="1200">
                          <a:solidFill>
                            <a:schemeClr val="dk1"/>
                          </a:solidFill>
                          <a:effectLst/>
                          <a:latin typeface="Arial" panose="020B0604020202020204" pitchFamily="34" charset="0"/>
                          <a:ea typeface="+mn-ea"/>
                          <a:cs typeface="Arial" panose="020B0604020202020204" pitchFamily="34" charset="0"/>
                        </a:rPr>
                        <a:t>.</a:t>
                      </a:r>
                      <a:endParaRPr lang="en-US" sz="20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b="0" kern="1200">
                          <a:solidFill>
                            <a:schemeClr val="dk1"/>
                          </a:solidFill>
                          <a:effectLst/>
                          <a:latin typeface="Arial" panose="020B0604020202020204" pitchFamily="34" charset="0"/>
                          <a:ea typeface="+mn-ea"/>
                          <a:cs typeface="Arial" panose="020B0604020202020204" pitchFamily="34" charset="0"/>
                        </a:rPr>
                        <a:t> Trong 7 tháng đầu năm 2024 đã có 622 căn hộ nhà ở xã hội hoàn thành, đạt tỷ lệ 44,43% kế hoạch năm (Kế hoạch cả năm 1.400 căn)</a:t>
                      </a:r>
                      <a:endParaRPr lang="vi-VN" sz="20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b="0" kern="1200">
                          <a:solidFill>
                            <a:schemeClr val="dk1"/>
                          </a:solidFill>
                          <a:effectLst/>
                          <a:latin typeface="Arial" panose="020B0604020202020204" pitchFamily="34" charset="0"/>
                          <a:ea typeface="+mn-ea"/>
                          <a:cs typeface="Arial" panose="020B0604020202020204" pitchFamily="34" charset="0"/>
                        </a:rPr>
                        <a:t> Trong tháng 7, UBND tỉnh đã trình Bộ Xây dựng thẩm định, trình Thủ tướng Chính phủ xem xét phê duyệt “Điều chỉnh cục bộ quy hoạch chung xây dựng Khu kinh tế Nhơn Hội, tỉnh Bình Định đến năm 2040”</a:t>
                      </a:r>
                      <a:endParaRPr lang="en-US" sz="20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6" name="TextBox 5">
            <a:extLst>
              <a:ext uri="{FF2B5EF4-FFF2-40B4-BE49-F238E27FC236}">
                <a16:creationId xmlns:a16="http://schemas.microsoft.com/office/drawing/2014/main" id="{93EF2A67-E697-52DD-6F39-0BAEA5AC34EE}"/>
              </a:ext>
            </a:extLst>
          </p:cNvPr>
          <p:cNvSpPr txBox="1"/>
          <p:nvPr/>
        </p:nvSpPr>
        <p:spPr>
          <a:xfrm>
            <a:off x="720565" y="326899"/>
            <a:ext cx="4672668"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2. Công nghiệp – xây dựng</a:t>
            </a:r>
          </a:p>
        </p:txBody>
      </p:sp>
      <p:sp>
        <p:nvSpPr>
          <p:cNvPr id="10" name="TextBox 9">
            <a:extLst>
              <a:ext uri="{FF2B5EF4-FFF2-40B4-BE49-F238E27FC236}">
                <a16:creationId xmlns:a16="http://schemas.microsoft.com/office/drawing/2014/main" id="{25C96158-722F-D4BE-94A7-161452760777}"/>
              </a:ext>
            </a:extLst>
          </p:cNvPr>
          <p:cNvSpPr txBox="1"/>
          <p:nvPr/>
        </p:nvSpPr>
        <p:spPr>
          <a:xfrm>
            <a:off x="1334359" y="801117"/>
            <a:ext cx="2247740"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2.2. Xây dựng</a:t>
            </a:r>
          </a:p>
        </p:txBody>
      </p:sp>
      <p:pic>
        <p:nvPicPr>
          <p:cNvPr id="4" name="Picture 3" descr="An aerial view of a road&#10;&#10;Description automatically generated">
            <a:extLst>
              <a:ext uri="{FF2B5EF4-FFF2-40B4-BE49-F238E27FC236}">
                <a16:creationId xmlns:a16="http://schemas.microsoft.com/office/drawing/2014/main" id="{473B1434-00EE-10B0-62E8-8E8262E73F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2862" y="646056"/>
            <a:ext cx="4672668" cy="2642430"/>
          </a:xfrm>
          <a:prstGeom prst="rect">
            <a:avLst/>
          </a:prstGeom>
        </p:spPr>
      </p:pic>
      <p:pic>
        <p:nvPicPr>
          <p:cNvPr id="2" name="Picture 1">
            <a:extLst>
              <a:ext uri="{FF2B5EF4-FFF2-40B4-BE49-F238E27FC236}">
                <a16:creationId xmlns:a16="http://schemas.microsoft.com/office/drawing/2014/main" id="{F7E3A9DD-BA1D-FBDE-63BF-51A9253890F3}"/>
              </a:ext>
            </a:extLst>
          </p:cNvPr>
          <p:cNvPicPr>
            <a:picLocks noChangeAspect="1"/>
          </p:cNvPicPr>
          <p:nvPr/>
        </p:nvPicPr>
        <p:blipFill>
          <a:blip r:embed="rId3"/>
          <a:stretch>
            <a:fillRect/>
          </a:stretch>
        </p:blipFill>
        <p:spPr>
          <a:xfrm>
            <a:off x="6962862" y="3504501"/>
            <a:ext cx="4672668" cy="3163516"/>
          </a:xfrm>
          <a:prstGeom prst="rect">
            <a:avLst/>
          </a:prstGeom>
        </p:spPr>
      </p:pic>
    </p:spTree>
    <p:extLst>
      <p:ext uri="{BB962C8B-B14F-4D97-AF65-F5344CB8AC3E}">
        <p14:creationId xmlns:p14="http://schemas.microsoft.com/office/powerpoint/2010/main" val="29380361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CB0CB7C-2336-84B1-57C9-3361036915F6}"/>
              </a:ext>
            </a:extLst>
          </p:cNvPr>
          <p:cNvSpPr txBox="1"/>
          <p:nvPr/>
        </p:nvSpPr>
        <p:spPr>
          <a:xfrm>
            <a:off x="694611" y="272372"/>
            <a:ext cx="6796060"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3. </a:t>
            </a:r>
            <a:r>
              <a:rPr lang="en-US" sz="2400" b="1" spc="-20">
                <a:solidFill>
                  <a:srgbClr val="100717"/>
                </a:solidFill>
                <a:latin typeface="Arial" panose="020B0604020202020204" pitchFamily="34" charset="0"/>
                <a:cs typeface="Arial" panose="020B0604020202020204" pitchFamily="34" charset="0"/>
              </a:rPr>
              <a:t>Thương mại, dịch vụ, du lịch, tài chính</a:t>
            </a:r>
            <a:endParaRPr lang="vi-VN" sz="24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04F4D96-45AD-953D-5897-218BC956CD36}"/>
              </a:ext>
            </a:extLst>
          </p:cNvPr>
          <p:cNvSpPr txBox="1"/>
          <p:nvPr/>
        </p:nvSpPr>
        <p:spPr>
          <a:xfrm>
            <a:off x="1321863" y="691210"/>
            <a:ext cx="6796060"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3.1. </a:t>
            </a:r>
            <a:r>
              <a:rPr lang="en-US" sz="2400" b="1" spc="-20" dirty="0" err="1">
                <a:solidFill>
                  <a:srgbClr val="100717"/>
                </a:solidFill>
                <a:latin typeface="Arial" panose="020B0604020202020204" pitchFamily="34" charset="0"/>
                <a:cs typeface="Arial" panose="020B0604020202020204" pitchFamily="34" charset="0"/>
              </a:rPr>
              <a:t>Thương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mại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dịch</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vụ</a:t>
            </a:r>
            <a:endParaRPr lang="vi-VN" sz="2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B2274AF-63B0-4ECE-D2AB-7AE7B50BCD17}"/>
              </a:ext>
            </a:extLst>
          </p:cNvPr>
          <p:cNvGraphicFramePr>
            <a:graphicFrameLocks noGrp="1"/>
          </p:cNvGraphicFramePr>
          <p:nvPr>
            <p:extLst>
              <p:ext uri="{D42A27DB-BD31-4B8C-83A1-F6EECF244321}">
                <p14:modId xmlns:p14="http://schemas.microsoft.com/office/powerpoint/2010/main" val="1171870346"/>
              </p:ext>
            </p:extLst>
          </p:nvPr>
        </p:nvGraphicFramePr>
        <p:xfrm>
          <a:off x="183313" y="1571713"/>
          <a:ext cx="6118624" cy="3139440"/>
        </p:xfrm>
        <a:graphic>
          <a:graphicData uri="http://schemas.openxmlformats.org/drawingml/2006/table">
            <a:tbl>
              <a:tblPr firstRow="1" bandRow="1"/>
              <a:tblGrid>
                <a:gridCol w="6118624">
                  <a:extLst>
                    <a:ext uri="{9D8B030D-6E8A-4147-A177-3AD203B41FA5}">
                      <a16:colId xmlns:a16="http://schemas.microsoft.com/office/drawing/2014/main" val="3655493598"/>
                    </a:ext>
                  </a:extLst>
                </a:gridCol>
              </a:tblGrid>
              <a:tr h="141587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n-US" sz="2000" b="0" kern="1200">
                          <a:solidFill>
                            <a:schemeClr val="dk1"/>
                          </a:solidFill>
                          <a:effectLst/>
                          <a:latin typeface="Arial" panose="020B0604020202020204" pitchFamily="34" charset="0"/>
                          <a:ea typeface="+mn-ea"/>
                          <a:cs typeface="Arial" panose="020B0604020202020204" pitchFamily="34" charset="0"/>
                        </a:rPr>
                        <a:t>Thị </a:t>
                      </a:r>
                      <a:r>
                        <a:rPr lang="en-US" sz="2000" b="0" kern="1200" dirty="0" err="1">
                          <a:solidFill>
                            <a:schemeClr val="dk1"/>
                          </a:solidFill>
                          <a:effectLst/>
                          <a:latin typeface="Arial" panose="020B0604020202020204" pitchFamily="34" charset="0"/>
                          <a:ea typeface="+mn-ea"/>
                          <a:cs typeface="Arial" panose="020B0604020202020204" pitchFamily="34" charset="0"/>
                        </a:rPr>
                        <a:t>trường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hàng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hóa</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phong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phú</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đa</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dạng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giá</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cả</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ổn</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định</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đáp</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ứng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tốt</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nhu</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cầu</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mua</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sắm</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tiêu</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dùng</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của</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dirty="0" err="1">
                          <a:solidFill>
                            <a:schemeClr val="dk1"/>
                          </a:solidFill>
                          <a:effectLst/>
                          <a:latin typeface="Arial" panose="020B0604020202020204" pitchFamily="34" charset="0"/>
                          <a:ea typeface="+mn-ea"/>
                          <a:cs typeface="Arial" panose="020B0604020202020204" pitchFamily="34" charset="0"/>
                        </a:rPr>
                        <a:t>người</a:t>
                      </a:r>
                      <a:r>
                        <a:rPr lang="en-US" sz="2000" b="0" kern="1200" dirty="0">
                          <a:solidFill>
                            <a:schemeClr val="dk1"/>
                          </a:solidFill>
                          <a:effectLst/>
                          <a:latin typeface="Arial" panose="020B0604020202020204" pitchFamily="34" charset="0"/>
                          <a:ea typeface="+mn-ea"/>
                          <a:cs typeface="Arial" panose="020B0604020202020204" pitchFamily="34" charset="0"/>
                        </a:rPr>
                        <a:t> </a:t>
                      </a:r>
                      <a:r>
                        <a:rPr lang="en-US" sz="2000" b="0" kern="1200" err="1">
                          <a:solidFill>
                            <a:schemeClr val="dk1"/>
                          </a:solidFill>
                          <a:effectLst/>
                          <a:latin typeface="Arial" panose="020B0604020202020204" pitchFamily="34" charset="0"/>
                          <a:ea typeface="+mn-ea"/>
                          <a:cs typeface="Arial" panose="020B0604020202020204" pitchFamily="34" charset="0"/>
                        </a:rPr>
                        <a:t>dân</a:t>
                      </a:r>
                      <a:r>
                        <a:rPr lang="en-US" sz="2000" b="0" kern="1200">
                          <a:solidFill>
                            <a:schemeClr val="dk1"/>
                          </a:solidFill>
                          <a:effectLst/>
                          <a:latin typeface="Arial" panose="020B0604020202020204" pitchFamily="34" charset="0"/>
                          <a:ea typeface="+mn-ea"/>
                          <a:cs typeface="Arial" panose="020B0604020202020204" pitchFamily="34" charset="0"/>
                        </a:rPr>
                        <a:t>.</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Arial" panose="020B0604020202020204" pitchFamily="34" charset="0"/>
                          <a:ea typeface="+mn-ea"/>
                          <a:cs typeface="Arial" panose="020B0604020202020204" pitchFamily="34" charset="0"/>
                        </a:rPr>
                        <a:t>Tổng mức bán lẻ hàng hóa và doanh thu dịch vụ tiêu dùng tháng 7 ước đạt 11.017,3 tỷ đồng, tăng 22,6%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2000" b="0" kern="1200">
                          <a:solidFill>
                            <a:schemeClr val="dk1"/>
                          </a:solidFill>
                          <a:effectLst/>
                          <a:latin typeface="Arial" panose="020B0604020202020204" pitchFamily="34" charset="0"/>
                          <a:ea typeface="+mn-ea"/>
                          <a:cs typeface="Arial" panose="020B0604020202020204" pitchFamily="34" charset="0"/>
                        </a:rPr>
                        <a:t>Tính chung 7 tháng đầu năm, tổng mức bán lẻ hàng hóa và doanh thu dịch vụ tiêu dùng ước đạt 69.205,5 tỷ đồng, tăng 15,6% so với cùng </a:t>
                      </a:r>
                      <a:r>
                        <a:rPr lang="vi-VN" sz="2000"/>
                        <a:t>kỳ</a:t>
                      </a:r>
                      <a:endParaRPr lang="en-US" sz="20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4" name="Picture 3" descr="A screenshot of a white background&#10;&#10;Description automatically generated with medium confidence">
            <a:extLst>
              <a:ext uri="{FF2B5EF4-FFF2-40B4-BE49-F238E27FC236}">
                <a16:creationId xmlns:a16="http://schemas.microsoft.com/office/drawing/2014/main" id="{E412250B-9937-AF58-2145-C2C684785F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937" y="1571713"/>
            <a:ext cx="5887272" cy="3162741"/>
          </a:xfrm>
          <a:prstGeom prst="rect">
            <a:avLst/>
          </a:prstGeom>
        </p:spPr>
      </p:pic>
    </p:spTree>
    <p:extLst>
      <p:ext uri="{BB962C8B-B14F-4D97-AF65-F5344CB8AC3E}">
        <p14:creationId xmlns:p14="http://schemas.microsoft.com/office/powerpoint/2010/main" val="258763427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3B4ABF-B441-1F98-8475-ADC2F5108218}"/>
              </a:ext>
            </a:extLst>
          </p:cNvPr>
          <p:cNvSpPr txBox="1"/>
          <p:nvPr/>
        </p:nvSpPr>
        <p:spPr>
          <a:xfrm>
            <a:off x="750875" y="530031"/>
            <a:ext cx="6796060" cy="492443"/>
          </a:xfrm>
          <a:prstGeom prst="rect">
            <a:avLst/>
          </a:prstGeom>
          <a:noFill/>
        </p:spPr>
        <p:txBody>
          <a:bodyPr wrap="square">
            <a:spAutoFit/>
          </a:bodyPr>
          <a:lstStyle/>
          <a:p>
            <a:pPr>
              <a:lnSpc>
                <a:spcPct val="100000"/>
              </a:lnSpc>
            </a:pPr>
            <a:r>
              <a:rPr lang="vi-VN" sz="2600" b="1">
                <a:latin typeface="Arial" panose="020B0604020202020204" pitchFamily="34" charset="0"/>
                <a:cs typeface="Arial" panose="020B0604020202020204" pitchFamily="34" charset="0"/>
              </a:rPr>
              <a:t>3.</a:t>
            </a:r>
            <a:r>
              <a:rPr lang="vi-VN" sz="2600" b="1" dirty="0">
                <a:latin typeface="Arial" panose="020B0604020202020204" pitchFamily="34" charset="0"/>
                <a:cs typeface="Arial" panose="020B0604020202020204" pitchFamily="34" charset="0"/>
              </a:rPr>
              <a:t>2</a:t>
            </a:r>
            <a:r>
              <a:rPr lang="vi-VN" sz="2600" b="1">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Xuất</a:t>
            </a:r>
            <a:r>
              <a:rPr lang="en-US" sz="2600" b="1" spc="-20" dirty="0">
                <a:solidFill>
                  <a:srgbClr val="100717"/>
                </a:solidFill>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Nhập</a:t>
            </a:r>
            <a:r>
              <a:rPr lang="en-US" sz="2600" b="1" spc="-20" dirty="0">
                <a:solidFill>
                  <a:srgbClr val="100717"/>
                </a:solidFill>
                <a:latin typeface="Arial" panose="020B0604020202020204" pitchFamily="34" charset="0"/>
                <a:cs typeface="Arial" panose="020B0604020202020204" pitchFamily="34" charset="0"/>
              </a:rPr>
              <a:t> </a:t>
            </a:r>
            <a:r>
              <a:rPr lang="en-US" sz="2600" b="1" spc="-20" dirty="0" err="1">
                <a:solidFill>
                  <a:srgbClr val="100717"/>
                </a:solidFill>
                <a:latin typeface="Arial" panose="020B0604020202020204" pitchFamily="34" charset="0"/>
                <a:cs typeface="Arial" panose="020B0604020202020204" pitchFamily="34" charset="0"/>
              </a:rPr>
              <a:t>khẩu</a:t>
            </a:r>
            <a:endParaRPr lang="vi-VN" sz="2600" b="1" dirty="0">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C111DB2-3155-8868-4AD6-91C52E56A6E9}"/>
              </a:ext>
            </a:extLst>
          </p:cNvPr>
          <p:cNvGraphicFramePr>
            <a:graphicFrameLocks noGrp="1"/>
          </p:cNvGraphicFramePr>
          <p:nvPr>
            <p:extLst>
              <p:ext uri="{D42A27DB-BD31-4B8C-83A1-F6EECF244321}">
                <p14:modId xmlns:p14="http://schemas.microsoft.com/office/powerpoint/2010/main" val="719784893"/>
              </p:ext>
            </p:extLst>
          </p:nvPr>
        </p:nvGraphicFramePr>
        <p:xfrm>
          <a:off x="153801" y="1211580"/>
          <a:ext cx="6437479" cy="5364480"/>
        </p:xfrm>
        <a:graphic>
          <a:graphicData uri="http://schemas.openxmlformats.org/drawingml/2006/table">
            <a:tbl>
              <a:tblPr firstRow="1" bandRow="1"/>
              <a:tblGrid>
                <a:gridCol w="6437479">
                  <a:extLst>
                    <a:ext uri="{9D8B030D-6E8A-4147-A177-3AD203B41FA5}">
                      <a16:colId xmlns:a16="http://schemas.microsoft.com/office/drawing/2014/main" val="3655493598"/>
                    </a:ext>
                  </a:extLst>
                </a:gridCol>
              </a:tblGrid>
              <a:tr h="257837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Kim ngạch xuất khẩu tháng 7 ước đạt 123 triệu USD, tăng 0,3% so với tháng 6 năm 2024 và tăng 1,5% so với cùng kỳ</a:t>
                      </a:r>
                      <a:endParaRPr lang="vi-VN" sz="18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1800" b="0" kern="1200">
                          <a:solidFill>
                            <a:schemeClr val="dk1"/>
                          </a:solidFill>
                          <a:effectLst/>
                          <a:latin typeface="Arial" panose="020B0604020202020204" pitchFamily="34" charset="0"/>
                          <a:ea typeface="+mn-ea"/>
                          <a:cs typeface="Arial" panose="020B0604020202020204" pitchFamily="34" charset="0"/>
                        </a:rPr>
                        <a:t>Nguyên nhân kim ngạch xuất các tháng gần đây (tháng 6, tháng 7) có xu hướng chững lại là do giá cước vận tải đường biển hiện ở mức cao (khoảng 9.000 – 10.000 USD/container), ảnh hưởng đến tiến độ nhận hàng của các đối tác nước ngoài, do đó gián tiếp ảnh hưởng đến kim ngạch xuất khẩu của tỉnh trong thời gian qua</a:t>
                      </a:r>
                      <a:endParaRPr lang="nl-NL" sz="18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Tính chung 7 tháng đầu năm 2024, tổng kim ngạch xuất khẩu ước đạt 982,6 triệu USD (đạt 5</a:t>
                      </a:r>
                      <a:r>
                        <a:rPr lang="vi-VN" sz="1800" b="0" kern="1200">
                          <a:solidFill>
                            <a:schemeClr val="dk1"/>
                          </a:solidFill>
                          <a:effectLst/>
                          <a:latin typeface="Arial" panose="020B0604020202020204" pitchFamily="34" charset="0"/>
                          <a:ea typeface="+mn-ea"/>
                          <a:cs typeface="Arial" panose="020B0604020202020204" pitchFamily="34" charset="0"/>
                        </a:rPr>
                        <a:t>9,6</a:t>
                      </a:r>
                      <a:r>
                        <a:rPr lang="nl-NL" sz="1800" b="0" kern="1200">
                          <a:solidFill>
                            <a:schemeClr val="dk1"/>
                          </a:solidFill>
                          <a:effectLst/>
                          <a:latin typeface="Arial" panose="020B0604020202020204" pitchFamily="34" charset="0"/>
                          <a:ea typeface="+mn-ea"/>
                          <a:cs typeface="Arial" panose="020B0604020202020204" pitchFamily="34" charset="0"/>
                        </a:rPr>
                        <a:t>% kế hoạch năm), tăng 14,9% so với cùng kỳ</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nl-NL" sz="1800" b="0" kern="1200">
                          <a:solidFill>
                            <a:schemeClr val="dk1"/>
                          </a:solidFill>
                          <a:effectLst/>
                          <a:latin typeface="Arial" panose="020B0604020202020204" pitchFamily="34" charset="0"/>
                          <a:ea typeface="+mn-ea"/>
                          <a:cs typeface="Arial" panose="020B0604020202020204" pitchFamily="34" charset="0"/>
                        </a:rPr>
                        <a:t>Hầu hết các mặt hàng xuất khẩu chủ lực của tỉnh đều tăng so với cùng kỳ</a:t>
                      </a:r>
                      <a:endParaRPr lang="vi-VN" sz="18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vi-VN" sz="1800" b="0" kern="1200">
                          <a:solidFill>
                            <a:schemeClr val="dk1"/>
                          </a:solidFill>
                          <a:effectLst/>
                          <a:latin typeface="Arial" panose="020B0604020202020204" pitchFamily="34" charset="0"/>
                          <a:ea typeface="+mn-ea"/>
                          <a:cs typeface="Arial" panose="020B0604020202020204" pitchFamily="34" charset="0"/>
                        </a:rPr>
                        <a:t>Cụ thể: </a:t>
                      </a:r>
                      <a:r>
                        <a:rPr lang="en-US" sz="1800" b="0" kern="1200">
                          <a:solidFill>
                            <a:schemeClr val="dk1"/>
                          </a:solidFill>
                          <a:effectLst/>
                          <a:latin typeface="Arial" panose="020B0604020202020204" pitchFamily="34" charset="0"/>
                          <a:ea typeface="+mn-ea"/>
                          <a:cs typeface="Arial" panose="020B0604020202020204" pitchFamily="34" charset="0"/>
                        </a:rPr>
                        <a:t>Sản phẩm từ chất dẻo tăng 47,8%; gỗ tăng 33,2%; sản phẩm gỗ tăng 17,9%; </a:t>
                      </a:r>
                      <a:r>
                        <a:rPr lang="vi-VN" sz="1800" b="0" kern="1200">
                          <a:solidFill>
                            <a:schemeClr val="dk1"/>
                          </a:solidFill>
                          <a:effectLst/>
                          <a:latin typeface="Arial" panose="020B0604020202020204" pitchFamily="34" charset="0"/>
                          <a:ea typeface="+mn-ea"/>
                          <a:cs typeface="Arial" panose="020B0604020202020204" pitchFamily="34" charset="0"/>
                        </a:rPr>
                        <a:t>quẳng và khoáng sản khác tăng 6,6%</a:t>
                      </a:r>
                      <a:r>
                        <a:rPr lang="en-US" sz="1800" b="0" kern="1200">
                          <a:solidFill>
                            <a:schemeClr val="dk1"/>
                          </a:solidFill>
                          <a:effectLst/>
                          <a:latin typeface="Arial" panose="020B0604020202020204" pitchFamily="34" charset="0"/>
                          <a:ea typeface="+mn-ea"/>
                          <a:cs typeface="Arial" panose="020B0604020202020204" pitchFamily="34" charset="0"/>
                        </a:rPr>
                        <a:t>; hàng thủy sản tăng 6,2%</a:t>
                      </a:r>
                      <a:r>
                        <a:rPr lang="vi-VN" sz="1800" b="0" kern="1200">
                          <a:solidFill>
                            <a:schemeClr val="dk1"/>
                          </a:solidFill>
                          <a:effectLst/>
                          <a:latin typeface="Arial" panose="020B0604020202020204" pitchFamily="34" charset="0"/>
                          <a:ea typeface="+mn-ea"/>
                          <a:cs typeface="Arial" panose="020B0604020202020204" pitchFamily="34" charset="0"/>
                        </a:rPr>
                        <a:t>...</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5" name="Table 4">
            <a:extLst>
              <a:ext uri="{FF2B5EF4-FFF2-40B4-BE49-F238E27FC236}">
                <a16:creationId xmlns:a16="http://schemas.microsoft.com/office/drawing/2014/main" id="{623C9657-954D-219B-C03C-7393E8600955}"/>
              </a:ext>
            </a:extLst>
          </p:cNvPr>
          <p:cNvGraphicFramePr>
            <a:graphicFrameLocks noGrp="1"/>
          </p:cNvGraphicFramePr>
          <p:nvPr>
            <p:extLst>
              <p:ext uri="{D42A27DB-BD31-4B8C-83A1-F6EECF244321}">
                <p14:modId xmlns:p14="http://schemas.microsoft.com/office/powerpoint/2010/main" val="259840474"/>
              </p:ext>
            </p:extLst>
          </p:nvPr>
        </p:nvGraphicFramePr>
        <p:xfrm>
          <a:off x="6956277" y="1493591"/>
          <a:ext cx="5081923" cy="3172323"/>
        </p:xfrm>
        <a:graphic>
          <a:graphicData uri="http://schemas.openxmlformats.org/drawingml/2006/table">
            <a:tbl>
              <a:tblPr/>
              <a:tblGrid>
                <a:gridCol w="2898928">
                  <a:extLst>
                    <a:ext uri="{9D8B030D-6E8A-4147-A177-3AD203B41FA5}">
                      <a16:colId xmlns:a16="http://schemas.microsoft.com/office/drawing/2014/main" val="4059081202"/>
                    </a:ext>
                  </a:extLst>
                </a:gridCol>
                <a:gridCol w="989624">
                  <a:extLst>
                    <a:ext uri="{9D8B030D-6E8A-4147-A177-3AD203B41FA5}">
                      <a16:colId xmlns:a16="http://schemas.microsoft.com/office/drawing/2014/main" val="4187156505"/>
                    </a:ext>
                  </a:extLst>
                </a:gridCol>
                <a:gridCol w="1193371">
                  <a:extLst>
                    <a:ext uri="{9D8B030D-6E8A-4147-A177-3AD203B41FA5}">
                      <a16:colId xmlns:a16="http://schemas.microsoft.com/office/drawing/2014/main" val="3970161067"/>
                    </a:ext>
                  </a:extLst>
                </a:gridCol>
              </a:tblGrid>
              <a:tr h="821347">
                <a:tc>
                  <a:txBody>
                    <a:bodyPr/>
                    <a:lstStyle/>
                    <a:p>
                      <a:pPr algn="l" fontAlgn="b"/>
                      <a:r>
                        <a:rPr lang="vi-VN" sz="1400" b="1" i="0" u="none" strike="noStrike">
                          <a:solidFill>
                            <a:srgbClr val="000000"/>
                          </a:solidFill>
                          <a:effectLst/>
                          <a:latin typeface="Arial" panose="020B0604020202020204" pitchFamily="34" charset="0"/>
                        </a:rPr>
                        <a:t> </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Arial" panose="020B0604020202020204" pitchFamily="34" charset="0"/>
                        </a:rPr>
                        <a:t>Ước tính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7 tháng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đầu năm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2024</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1" i="0" u="none" strike="noStrike">
                          <a:solidFill>
                            <a:srgbClr val="000000"/>
                          </a:solidFill>
                          <a:effectLst/>
                          <a:latin typeface="Arial" panose="020B0604020202020204" pitchFamily="34" charset="0"/>
                        </a:rPr>
                        <a:t>7 tháng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đầu năm 2024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so với </a:t>
                      </a:r>
                      <a:br>
                        <a:rPr lang="vi-VN" sz="1400" b="1" i="0" u="none" strike="noStrike">
                          <a:solidFill>
                            <a:srgbClr val="000000"/>
                          </a:solidFill>
                          <a:effectLst/>
                          <a:latin typeface="Arial" panose="020B0604020202020204" pitchFamily="34" charset="0"/>
                        </a:rPr>
                      </a:br>
                      <a:r>
                        <a:rPr lang="vi-VN" sz="1400" b="1" i="0" u="none" strike="noStrike">
                          <a:solidFill>
                            <a:srgbClr val="000000"/>
                          </a:solidFill>
                          <a:effectLst/>
                          <a:latin typeface="Arial" panose="020B0604020202020204" pitchFamily="34" charset="0"/>
                        </a:rPr>
                        <a:t>cùng kỳ (%)</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7321874"/>
                  </a:ext>
                </a:extLst>
              </a:tr>
              <a:tr h="350020">
                <a:tc>
                  <a:txBody>
                    <a:bodyPr/>
                    <a:lstStyle/>
                    <a:p>
                      <a:pPr algn="ctr" fontAlgn="ctr"/>
                      <a:r>
                        <a:rPr lang="vi-VN" sz="1400" b="1" i="0" u="none" strike="noStrike">
                          <a:solidFill>
                            <a:srgbClr val="000000"/>
                          </a:solidFill>
                          <a:effectLst/>
                          <a:latin typeface="Arial" panose="020B0604020202020204" pitchFamily="34" charset="0"/>
                        </a:rPr>
                        <a:t>TỔNG TRỊ GIÁ</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rgbClr val="000000"/>
                          </a:solidFill>
                          <a:effectLst/>
                          <a:latin typeface="Arial" panose="020B0604020202020204" pitchFamily="34" charset="0"/>
                        </a:rPr>
                        <a:t>982,6</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400" b="1" i="0" u="none" strike="noStrike">
                          <a:solidFill>
                            <a:srgbClr val="000000"/>
                          </a:solidFill>
                          <a:effectLst/>
                          <a:latin typeface="Arial" panose="020B0604020202020204" pitchFamily="34" charset="0"/>
                        </a:rPr>
                        <a:t>14,9</a:t>
                      </a:r>
                    </a:p>
                  </a:txBody>
                  <a:tcPr marL="8751" marR="8751" marT="87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3119779"/>
                  </a:ext>
                </a:extLst>
              </a:tr>
              <a:tr h="245014">
                <a:tc>
                  <a:txBody>
                    <a:bodyPr/>
                    <a:lstStyle/>
                    <a:p>
                      <a:pPr algn="l" fontAlgn="b"/>
                      <a:r>
                        <a:rPr lang="vi-VN" sz="1400" b="0" i="0" u="none" strike="noStrike">
                          <a:solidFill>
                            <a:srgbClr val="000000"/>
                          </a:solidFill>
                          <a:effectLst/>
                          <a:latin typeface="Arial" panose="020B0604020202020204" pitchFamily="34" charset="0"/>
                        </a:rPr>
                        <a:t>1. Sản phẩm từ chất dẻo</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133,6</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+ 47,8</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8842284"/>
                  </a:ext>
                </a:extLst>
              </a:tr>
              <a:tr h="245014">
                <a:tc>
                  <a:txBody>
                    <a:bodyPr/>
                    <a:lstStyle/>
                    <a:p>
                      <a:pPr algn="l" fontAlgn="b"/>
                      <a:r>
                        <a:rPr lang="vi-VN" sz="1400" b="0" i="0" u="none" strike="noStrike">
                          <a:solidFill>
                            <a:srgbClr val="000000"/>
                          </a:solidFill>
                          <a:effectLst/>
                          <a:latin typeface="Arial" panose="020B0604020202020204" pitchFamily="34" charset="0"/>
                        </a:rPr>
                        <a:t>2. Gỗ</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223,4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+ 33,2</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8412516"/>
                  </a:ext>
                </a:extLst>
              </a:tr>
              <a:tr h="245014">
                <a:tc>
                  <a:txBody>
                    <a:bodyPr/>
                    <a:lstStyle/>
                    <a:p>
                      <a:pPr algn="l" fontAlgn="b"/>
                      <a:r>
                        <a:rPr lang="vi-VN" sz="1400" b="0" i="0" u="none" strike="noStrike">
                          <a:solidFill>
                            <a:srgbClr val="000000"/>
                          </a:solidFill>
                          <a:effectLst/>
                          <a:latin typeface="Arial" panose="020B0604020202020204" pitchFamily="34" charset="0"/>
                        </a:rPr>
                        <a:t>3. Sản phẩm gỗ</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264,4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+ 17,9</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2068048"/>
                  </a:ext>
                </a:extLst>
              </a:tr>
              <a:tr h="245014">
                <a:tc>
                  <a:txBody>
                    <a:bodyPr/>
                    <a:lstStyle/>
                    <a:p>
                      <a:pPr algn="l" fontAlgn="b"/>
                      <a:r>
                        <a:rPr lang="vi-VN" sz="1400" b="0" i="0" u="none" strike="noStrike">
                          <a:solidFill>
                            <a:srgbClr val="000000"/>
                          </a:solidFill>
                          <a:effectLst/>
                          <a:latin typeface="Arial" panose="020B0604020202020204" pitchFamily="34" charset="0"/>
                        </a:rPr>
                        <a:t>4. </a:t>
                      </a:r>
                      <a:r>
                        <a:rPr lang="vi-VN" sz="1400" b="0" i="0" u="none" strike="noStrike">
                          <a:solidFill>
                            <a:srgbClr val="000000"/>
                          </a:solidFill>
                          <a:effectLst/>
                          <a:latin typeface="+mn-lt"/>
                        </a:rPr>
                        <a:t>Quặng và khoáng sản khác</a:t>
                      </a:r>
                      <a:endParaRPr lang="vi-VN" sz="1400" b="0" i="0" u="none" strike="noStrike">
                        <a:solidFill>
                          <a:srgbClr val="000000"/>
                        </a:solidFill>
                        <a:effectLst/>
                        <a:latin typeface="Arial" panose="020B0604020202020204" pitchFamily="34" charset="0"/>
                      </a:endParaRP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20,2</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+ 9,8</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4651775"/>
                  </a:ext>
                </a:extLst>
              </a:tr>
              <a:tr h="245014">
                <a:tc>
                  <a:txBody>
                    <a:bodyPr/>
                    <a:lstStyle/>
                    <a:p>
                      <a:pPr algn="l" fontAlgn="b"/>
                      <a:r>
                        <a:rPr lang="vi-VN" sz="1400" b="0" i="0" u="none" strike="noStrike">
                          <a:solidFill>
                            <a:srgbClr val="000000"/>
                          </a:solidFill>
                          <a:effectLst/>
                          <a:latin typeface="Arial" panose="020B0604020202020204" pitchFamily="34" charset="0"/>
                        </a:rPr>
                        <a:t>5. Hàng thuỷ sản</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71,1</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+ 6,2</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1847186"/>
                  </a:ext>
                </a:extLst>
              </a:tr>
              <a:tr h="245014">
                <a:tc>
                  <a:txBody>
                    <a:bodyPr/>
                    <a:lstStyle/>
                    <a:p>
                      <a:pPr algn="l" fontAlgn="b"/>
                      <a:r>
                        <a:rPr lang="vi-VN" sz="1400" b="0" i="0" u="none" strike="noStrike">
                          <a:solidFill>
                            <a:srgbClr val="000000"/>
                          </a:solidFill>
                          <a:effectLst/>
                          <a:latin typeface="Arial" panose="020B0604020202020204" pitchFamily="34" charset="0"/>
                        </a:rPr>
                        <a:t>6. Hàng dệt, may</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181,1</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- 3,4</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8069048"/>
                  </a:ext>
                </a:extLst>
              </a:tr>
              <a:tr h="245014">
                <a:tc>
                  <a:txBody>
                    <a:bodyPr/>
                    <a:lstStyle/>
                    <a:p>
                      <a:pPr algn="l" fontAlgn="b"/>
                      <a:r>
                        <a:rPr lang="vi-VN" sz="1400" b="0" i="0" u="none" strike="noStrike">
                          <a:solidFill>
                            <a:srgbClr val="000000"/>
                          </a:solidFill>
                          <a:effectLst/>
                          <a:latin typeface="Arial" panose="020B0604020202020204" pitchFamily="34" charset="0"/>
                        </a:rPr>
                        <a:t>7. Sắn và các sản phẩm từ sắn</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46,5</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- 8,1</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53753158"/>
                  </a:ext>
                </a:extLst>
              </a:tr>
              <a:tr h="245014">
                <a:tc>
                  <a:txBody>
                    <a:bodyPr/>
                    <a:lstStyle/>
                    <a:p>
                      <a:pPr algn="l" fontAlgn="b"/>
                      <a:r>
                        <a:rPr lang="vi-VN" sz="1400" b="0" i="0" u="none" strike="noStrike">
                          <a:solidFill>
                            <a:srgbClr val="000000"/>
                          </a:solidFill>
                          <a:effectLst/>
                          <a:latin typeface="Arial" panose="020B0604020202020204" pitchFamily="34" charset="0"/>
                        </a:rPr>
                        <a:t>8. Gạo</a:t>
                      </a:r>
                    </a:p>
                  </a:txBody>
                  <a:tcPr marL="105006"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26,6</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400" b="0" i="0" u="none" strike="noStrike">
                          <a:solidFill>
                            <a:srgbClr val="000000"/>
                          </a:solidFill>
                          <a:effectLst/>
                          <a:latin typeface="Arial" panose="020B0604020202020204" pitchFamily="34" charset="0"/>
                        </a:rPr>
                        <a:t>- 23,0</a:t>
                      </a:r>
                    </a:p>
                  </a:txBody>
                  <a:tcPr marL="8751" marR="8751" marT="875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3720036"/>
                  </a:ext>
                </a:extLst>
              </a:tr>
            </a:tbl>
          </a:graphicData>
        </a:graphic>
      </p:graphicFrame>
      <p:graphicFrame>
        <p:nvGraphicFramePr>
          <p:cNvPr id="2" name="Table 1">
            <a:extLst>
              <a:ext uri="{FF2B5EF4-FFF2-40B4-BE49-F238E27FC236}">
                <a16:creationId xmlns:a16="http://schemas.microsoft.com/office/drawing/2014/main" id="{0DCEDBE7-5717-07DB-A45E-C98816171781}"/>
              </a:ext>
            </a:extLst>
          </p:cNvPr>
          <p:cNvGraphicFramePr>
            <a:graphicFrameLocks noGrp="1"/>
          </p:cNvGraphicFramePr>
          <p:nvPr>
            <p:extLst>
              <p:ext uri="{D42A27DB-BD31-4B8C-83A1-F6EECF244321}">
                <p14:modId xmlns:p14="http://schemas.microsoft.com/office/powerpoint/2010/main" val="2285518980"/>
              </p:ext>
            </p:extLst>
          </p:nvPr>
        </p:nvGraphicFramePr>
        <p:xfrm>
          <a:off x="9913121" y="1082111"/>
          <a:ext cx="2125078" cy="853440"/>
        </p:xfrm>
        <a:graphic>
          <a:graphicData uri="http://schemas.openxmlformats.org/drawingml/2006/table">
            <a:tbl>
              <a:tblPr firstRow="1" bandRow="1"/>
              <a:tblGrid>
                <a:gridCol w="2125078">
                  <a:extLst>
                    <a:ext uri="{9D8B030D-6E8A-4147-A177-3AD203B41FA5}">
                      <a16:colId xmlns:a16="http://schemas.microsoft.com/office/drawing/2014/main" val="3655493598"/>
                    </a:ext>
                  </a:extLst>
                </a:gridCol>
              </a:tblGrid>
              <a:tr h="15132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600" b="0" i="0" kern="1200">
                          <a:solidFill>
                            <a:schemeClr val="tx1"/>
                          </a:solidFill>
                          <a:effectLst/>
                          <a:latin typeface="+mn-lt"/>
                          <a:ea typeface="+mn-ea"/>
                          <a:cs typeface="+mn-cs"/>
                        </a:rPr>
                        <a:t>Đơn vị tính: </a:t>
                      </a:r>
                      <a:r>
                        <a:rPr lang="en-US" sz="1600" b="0" i="0" kern="1200">
                          <a:solidFill>
                            <a:schemeClr val="tx1"/>
                          </a:solidFill>
                          <a:effectLst/>
                          <a:latin typeface="+mn-lt"/>
                          <a:ea typeface="+mn-ea"/>
                          <a:cs typeface="+mn-cs"/>
                        </a:rPr>
                        <a:t>Triệu USD </a:t>
                      </a: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2572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3749928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1084555" y="364130"/>
            <a:ext cx="2063065"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3.3. Du </a:t>
            </a:r>
            <a:r>
              <a:rPr lang="en-US" sz="2800" b="1" spc="-20" err="1">
                <a:solidFill>
                  <a:srgbClr val="100717"/>
                </a:solidFill>
                <a:latin typeface="Arial" panose="020B0604020202020204" pitchFamily="34" charset="0"/>
                <a:cs typeface="Arial" panose="020B0604020202020204" pitchFamily="34" charset="0"/>
              </a:rPr>
              <a:t>lịch</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207C86B0-DBF4-FD20-221B-BD96FD50EA79}"/>
              </a:ext>
            </a:extLst>
          </p:cNvPr>
          <p:cNvGraphicFramePr>
            <a:graphicFrameLocks noGrp="1"/>
          </p:cNvGraphicFramePr>
          <p:nvPr>
            <p:extLst>
              <p:ext uri="{D42A27DB-BD31-4B8C-83A1-F6EECF244321}">
                <p14:modId xmlns:p14="http://schemas.microsoft.com/office/powerpoint/2010/main" val="2415784173"/>
              </p:ext>
            </p:extLst>
          </p:nvPr>
        </p:nvGraphicFramePr>
        <p:xfrm>
          <a:off x="67427" y="1394669"/>
          <a:ext cx="6598352" cy="3444240"/>
        </p:xfrm>
        <a:graphic>
          <a:graphicData uri="http://schemas.openxmlformats.org/drawingml/2006/table">
            <a:tbl>
              <a:tblPr firstRow="1" bandRow="1"/>
              <a:tblGrid>
                <a:gridCol w="6598352">
                  <a:extLst>
                    <a:ext uri="{9D8B030D-6E8A-4147-A177-3AD203B41FA5}">
                      <a16:colId xmlns:a16="http://schemas.microsoft.com/office/drawing/2014/main" val="3655493598"/>
                    </a:ext>
                  </a:extLst>
                </a:gridCol>
              </a:tblGrid>
              <a:tr h="54647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000" b="0" kern="1200">
                          <a:solidFill>
                            <a:schemeClr val="tx1"/>
                          </a:solidFill>
                          <a:effectLst/>
                          <a:latin typeface="Arial" panose="020B0604020202020204" pitchFamily="34" charset="0"/>
                          <a:ea typeface="+mn-ea"/>
                          <a:cs typeface="Arial" panose="020B0604020202020204" pitchFamily="34" charset="0"/>
                        </a:rPr>
                        <a:t> Trong tháng 7, UBND tỉnh tiếp tục tổ chức các Lễ hội, sự kiện thuộc Chuỗi sự kiện du lịch hè năm 2024 </a:t>
                      </a:r>
                      <a:r>
                        <a:rPr lang="vi-VN" sz="2000" b="0" kern="1200">
                          <a:solidFill>
                            <a:schemeClr val="tx1"/>
                          </a:solidFill>
                          <a:effectLst/>
                          <a:latin typeface="Arial" panose="020B0604020202020204" pitchFamily="34" charset="0"/>
                          <a:ea typeface="+mn-ea"/>
                          <a:cs typeface="Arial" panose="020B0604020202020204" pitchFamily="34" charset="0"/>
                        </a:rPr>
                        <a:t>với nhiều hoạt động văn hoá, thể thao, du lịch sôi nổi, hấp dẫn, đa dạng, trong đó điểm nhấn nổi bật nhất là “Lễ hội Tinh hoa đất biển Bình Định năm 2024”</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000" b="0" kern="1200">
                          <a:solidFill>
                            <a:schemeClr val="tx1"/>
                          </a:solidFill>
                          <a:effectLst/>
                          <a:latin typeface="Arial" panose="020B0604020202020204" pitchFamily="34" charset="0"/>
                          <a:ea typeface="+mn-ea"/>
                          <a:cs typeface="Arial" panose="020B0604020202020204" pitchFamily="34" charset="0"/>
                        </a:rPr>
                        <a:t> Ước</a:t>
                      </a:r>
                      <a:r>
                        <a:rPr lang="nl-NL" sz="2000" b="0" kern="1200">
                          <a:solidFill>
                            <a:schemeClr val="tx1"/>
                          </a:solidFill>
                          <a:effectLst/>
                          <a:latin typeface="Arial" panose="020B0604020202020204" pitchFamily="34" charset="0"/>
                          <a:ea typeface="+mn-ea"/>
                          <a:cs typeface="Arial" panose="020B0604020202020204" pitchFamily="34" charset="0"/>
                        </a:rPr>
                        <a:t> </a:t>
                      </a:r>
                      <a:r>
                        <a:rPr lang="vi-VN" sz="2000" b="0" kern="1200">
                          <a:solidFill>
                            <a:schemeClr val="tx1"/>
                          </a:solidFill>
                          <a:effectLst/>
                          <a:latin typeface="Arial" panose="020B0604020202020204" pitchFamily="34" charset="0"/>
                          <a:ea typeface="+mn-ea"/>
                          <a:cs typeface="Arial" panose="020B0604020202020204" pitchFamily="34" charset="0"/>
                        </a:rPr>
                        <a:t>7</a:t>
                      </a:r>
                      <a:r>
                        <a:rPr lang="nl-NL" sz="2000" b="0" kern="1200">
                          <a:solidFill>
                            <a:schemeClr val="tx1"/>
                          </a:solidFill>
                          <a:effectLst/>
                          <a:latin typeface="Arial" panose="020B0604020202020204" pitchFamily="34" charset="0"/>
                          <a:ea typeface="+mn-ea"/>
                          <a:cs typeface="Arial" panose="020B0604020202020204" pitchFamily="34" charset="0"/>
                        </a:rPr>
                        <a:t> tháng</a:t>
                      </a:r>
                      <a:r>
                        <a:rPr lang="vi-VN" sz="2000" b="0" kern="1200">
                          <a:solidFill>
                            <a:schemeClr val="tx1"/>
                          </a:solidFill>
                          <a:effectLst/>
                          <a:latin typeface="Arial" panose="020B0604020202020204" pitchFamily="34" charset="0"/>
                          <a:ea typeface="+mn-ea"/>
                          <a:cs typeface="Arial" panose="020B0604020202020204" pitchFamily="34" charset="0"/>
                        </a:rPr>
                        <a:t> đầu năm 2024</a:t>
                      </a:r>
                      <a:r>
                        <a:rPr lang="nl-NL" sz="2000" b="0" kern="1200">
                          <a:solidFill>
                            <a:schemeClr val="tx1"/>
                          </a:solidFill>
                          <a:effectLst/>
                          <a:latin typeface="Arial" panose="020B0604020202020204" pitchFamily="34" charset="0"/>
                          <a:ea typeface="+mn-ea"/>
                          <a:cs typeface="Arial" panose="020B0604020202020204" pitchFamily="34" charset="0"/>
                        </a:rPr>
                        <a:t>, cả tỉnh ước đón được </a:t>
                      </a:r>
                      <a:r>
                        <a:rPr lang="vi-VN" sz="2000" b="0" kern="1200">
                          <a:solidFill>
                            <a:schemeClr val="tx1"/>
                          </a:solidFill>
                          <a:effectLst/>
                          <a:latin typeface="Arial" panose="020B0604020202020204" pitchFamily="34" charset="0"/>
                          <a:ea typeface="+mn-ea"/>
                          <a:cs typeface="Arial" panose="020B0604020202020204" pitchFamily="34" charset="0"/>
                        </a:rPr>
                        <a:t>trên</a:t>
                      </a:r>
                      <a:r>
                        <a:rPr lang="nl-NL" sz="2000" b="0" kern="1200">
                          <a:solidFill>
                            <a:schemeClr val="tx1"/>
                          </a:solidFill>
                          <a:effectLst/>
                          <a:latin typeface="Arial" panose="020B0604020202020204" pitchFamily="34" charset="0"/>
                          <a:ea typeface="+mn-ea"/>
                          <a:cs typeface="Arial" panose="020B0604020202020204" pitchFamily="34" charset="0"/>
                        </a:rPr>
                        <a:t> </a:t>
                      </a:r>
                      <a:r>
                        <a:rPr lang="vi-VN" sz="2000" b="0" kern="1200">
                          <a:solidFill>
                            <a:schemeClr val="tx1"/>
                          </a:solidFill>
                          <a:effectLst/>
                          <a:latin typeface="Arial" panose="020B0604020202020204" pitchFamily="34" charset="0"/>
                          <a:ea typeface="+mn-ea"/>
                          <a:cs typeface="Arial" panose="020B0604020202020204" pitchFamily="34" charset="0"/>
                        </a:rPr>
                        <a:t>6</a:t>
                      </a:r>
                      <a:r>
                        <a:rPr lang="nl-NL" sz="2000" b="0" kern="1200">
                          <a:solidFill>
                            <a:schemeClr val="tx1"/>
                          </a:solidFill>
                          <a:effectLst/>
                          <a:latin typeface="Arial" panose="020B0604020202020204" pitchFamily="34" charset="0"/>
                          <a:ea typeface="+mn-ea"/>
                          <a:cs typeface="Arial" panose="020B0604020202020204" pitchFamily="34" charset="0"/>
                        </a:rPr>
                        <a:t>,</a:t>
                      </a:r>
                      <a:r>
                        <a:rPr lang="vi-VN" sz="2000" b="0" kern="1200">
                          <a:solidFill>
                            <a:schemeClr val="tx1"/>
                          </a:solidFill>
                          <a:effectLst/>
                          <a:latin typeface="Arial" panose="020B0604020202020204" pitchFamily="34" charset="0"/>
                          <a:ea typeface="+mn-ea"/>
                          <a:cs typeface="Arial" panose="020B0604020202020204" pitchFamily="34" charset="0"/>
                        </a:rPr>
                        <a:t>6</a:t>
                      </a:r>
                      <a:r>
                        <a:rPr lang="nl-NL" sz="2000" b="0" kern="1200">
                          <a:solidFill>
                            <a:schemeClr val="tx1"/>
                          </a:solidFill>
                          <a:effectLst/>
                          <a:latin typeface="Arial" panose="020B0604020202020204" pitchFamily="34" charset="0"/>
                          <a:ea typeface="+mn-ea"/>
                          <a:cs typeface="Arial" panose="020B0604020202020204" pitchFamily="34" charset="0"/>
                        </a:rPr>
                        <a:t> triệu lượt khách, tăng </a:t>
                      </a:r>
                      <a:r>
                        <a:rPr lang="vi-VN" sz="2000" b="0" kern="1200">
                          <a:solidFill>
                            <a:schemeClr val="tx1"/>
                          </a:solidFill>
                          <a:effectLst/>
                          <a:latin typeface="Arial" panose="020B0604020202020204" pitchFamily="34" charset="0"/>
                          <a:ea typeface="+mn-ea"/>
                          <a:cs typeface="Arial" panose="020B0604020202020204" pitchFamily="34" charset="0"/>
                        </a:rPr>
                        <a:t>97,9</a:t>
                      </a:r>
                      <a:r>
                        <a:rPr lang="nl-NL" sz="2000" b="0" kern="1200">
                          <a:solidFill>
                            <a:schemeClr val="tx1"/>
                          </a:solidFill>
                          <a:effectLst/>
                          <a:latin typeface="Arial" panose="020B0604020202020204" pitchFamily="34" charset="0"/>
                          <a:ea typeface="+mn-ea"/>
                          <a:cs typeface="Arial" panose="020B0604020202020204" pitchFamily="34" charset="0"/>
                        </a:rPr>
                        <a:t>% so với cùng kỳ; </a:t>
                      </a:r>
                      <a:r>
                        <a:rPr lang="en-US" sz="2000" b="0" kern="1200">
                          <a:solidFill>
                            <a:schemeClr val="tx1"/>
                          </a:solidFill>
                          <a:effectLst/>
                          <a:latin typeface="Arial" panose="020B0604020202020204" pitchFamily="34" charset="0"/>
                          <a:ea typeface="+mn-ea"/>
                          <a:cs typeface="Arial" panose="020B0604020202020204" pitchFamily="34" charset="0"/>
                        </a:rPr>
                        <a:t>doanh thu du lịch là 18.098 tỷ đồng, tăng 68,7% so với cùng kỳ</a:t>
                      </a:r>
                      <a:endParaRPr lang="vi-VN" sz="20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endParaRPr lang="en-US" sz="2000" b="0" kern="120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group of people on a stage&#10;&#10;Description automatically generated">
            <a:extLst>
              <a:ext uri="{FF2B5EF4-FFF2-40B4-BE49-F238E27FC236}">
                <a16:creationId xmlns:a16="http://schemas.microsoft.com/office/drawing/2014/main" id="{FD684D57-080E-ADEE-A122-918CDAE1C2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779" y="1567005"/>
            <a:ext cx="5458794" cy="3881504"/>
          </a:xfrm>
          <a:prstGeom prst="rect">
            <a:avLst/>
          </a:prstGeom>
        </p:spPr>
      </p:pic>
    </p:spTree>
    <p:extLst>
      <p:ext uri="{BB962C8B-B14F-4D97-AF65-F5344CB8AC3E}">
        <p14:creationId xmlns:p14="http://schemas.microsoft.com/office/powerpoint/2010/main" val="1453076751"/>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A953A66-BAF1-340A-A407-B9DFF5A3A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7810" y="3828038"/>
            <a:ext cx="2719305" cy="1283242"/>
          </a:xfrm>
          <a:prstGeom prst="rect">
            <a:avLst/>
          </a:prstGeom>
        </p:spPr>
      </p:pic>
      <p:cxnSp>
        <p:nvCxnSpPr>
          <p:cNvPr id="26" name="Straight Arrow Connector 25">
            <a:extLst>
              <a:ext uri="{FF2B5EF4-FFF2-40B4-BE49-F238E27FC236}">
                <a16:creationId xmlns:a16="http://schemas.microsoft.com/office/drawing/2014/main" id="{169C6F43-6D5B-95B4-AB42-3B41CFB5B6B7}"/>
              </a:ext>
            </a:extLst>
          </p:cNvPr>
          <p:cNvCxnSpPr>
            <a:cxnSpLocks/>
          </p:cNvCxnSpPr>
          <p:nvPr/>
        </p:nvCxnSpPr>
        <p:spPr>
          <a:xfrm>
            <a:off x="4505135" y="3297900"/>
            <a:ext cx="1074171" cy="7967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18" name="Rectangle 717"/>
          <p:cNvSpPr/>
          <p:nvPr/>
        </p:nvSpPr>
        <p:spPr>
          <a:xfrm>
            <a:off x="5634436" y="328181"/>
            <a:ext cx="5921084" cy="206095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19" name="TextBox 718"/>
          <p:cNvSpPr txBox="1"/>
          <p:nvPr/>
        </p:nvSpPr>
        <p:spPr>
          <a:xfrm>
            <a:off x="6215333" y="425923"/>
            <a:ext cx="5151750" cy="800219"/>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nội địa</a:t>
            </a:r>
          </a:p>
          <a:p>
            <a:pPr algn="ctr"/>
            <a:r>
              <a:rPr lang="en-US" b="1">
                <a:solidFill>
                  <a:srgbClr val="002060"/>
                </a:solidFill>
                <a:latin typeface="Arial" panose="020B0604020202020204" pitchFamily="34" charset="0"/>
                <a:cs typeface="Arial" panose="020B0604020202020204" pitchFamily="34" charset="0"/>
              </a:rPr>
              <a:t>(trừ tiền SDĐ, XSKT và lợi nhuận được chia)</a:t>
            </a:r>
            <a:endParaRPr lang="en-US" sz="2800" b="1">
              <a:solidFill>
                <a:srgbClr val="002060"/>
              </a:solidFill>
              <a:latin typeface="Arial" panose="020B0604020202020204" pitchFamily="34" charset="0"/>
              <a:cs typeface="Arial" panose="020B0604020202020204" pitchFamily="34" charset="0"/>
            </a:endParaRPr>
          </a:p>
        </p:txBody>
      </p:sp>
      <p:sp>
        <p:nvSpPr>
          <p:cNvPr id="720" name="TextBox 719"/>
          <p:cNvSpPr txBox="1"/>
          <p:nvPr/>
        </p:nvSpPr>
        <p:spPr>
          <a:xfrm>
            <a:off x="5894963" y="1289390"/>
            <a:ext cx="5641160"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3.946,9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49,3%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724" name="Rectangle 723"/>
          <p:cNvSpPr/>
          <p:nvPr/>
        </p:nvSpPr>
        <p:spPr>
          <a:xfrm>
            <a:off x="5648335" y="2478835"/>
            <a:ext cx="5904411" cy="142982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25" name="TextBox 724"/>
          <p:cNvSpPr txBox="1"/>
          <p:nvPr/>
        </p:nvSpPr>
        <p:spPr>
          <a:xfrm>
            <a:off x="7231133" y="2503909"/>
            <a:ext cx="3255892" cy="461665"/>
          </a:xfrm>
          <a:prstGeom prst="rect">
            <a:avLst/>
          </a:prstGeom>
          <a:noFill/>
        </p:spPr>
        <p:txBody>
          <a:bodyPr wrap="square" rtlCol="0">
            <a:spAutoFit/>
          </a:bodyPr>
          <a:lstStyle/>
          <a:p>
            <a:pPr algn="ctr"/>
            <a:r>
              <a:rPr lang="en-US" sz="2400" b="1" dirty="0">
                <a:solidFill>
                  <a:srgbClr val="002060"/>
                </a:solidFill>
                <a:latin typeface="Arial" panose="020B0604020202020204" pitchFamily="34" charset="0"/>
                <a:cs typeface="Arial" panose="020B0604020202020204" pitchFamily="34" charset="0"/>
              </a:rPr>
              <a:t>Thu tiền sử dụng đất</a:t>
            </a:r>
          </a:p>
        </p:txBody>
      </p:sp>
      <p:sp>
        <p:nvSpPr>
          <p:cNvPr id="726" name="TextBox 725"/>
          <p:cNvSpPr txBox="1"/>
          <p:nvPr/>
        </p:nvSpPr>
        <p:spPr>
          <a:xfrm>
            <a:off x="5968942" y="2923773"/>
            <a:ext cx="5667453" cy="492443"/>
          </a:xfrm>
          <a:prstGeom prst="rect">
            <a:avLst/>
          </a:prstGeom>
          <a:noFill/>
        </p:spPr>
        <p:txBody>
          <a:bodyPr wrap="square" rtlCol="0">
            <a:spAutoFit/>
          </a:bodyPr>
          <a:lstStyle/>
          <a:p>
            <a:pPr algn="ctr"/>
            <a:r>
              <a:rPr lang="en-US" sz="2600" b="1">
                <a:solidFill>
                  <a:srgbClr val="C00000"/>
                </a:solidFill>
                <a:latin typeface="Arial" panose="020B0604020202020204" pitchFamily="34" charset="0"/>
                <a:cs typeface="Arial" panose="020B0604020202020204" pitchFamily="34" charset="0"/>
              </a:rPr>
              <a:t>3.194,7 </a:t>
            </a:r>
            <a:r>
              <a:rPr lang="en-US" sz="2600" b="1" dirty="0" err="1">
                <a:solidFill>
                  <a:srgbClr val="C00000"/>
                </a:solidFill>
                <a:latin typeface="Arial" panose="020B0604020202020204" pitchFamily="34" charset="0"/>
                <a:cs typeface="Arial" panose="020B0604020202020204" pitchFamily="34" charset="0"/>
              </a:rPr>
              <a:t>tỷ</a:t>
            </a:r>
            <a:r>
              <a:rPr lang="en-US" sz="2600" b="1" dirty="0">
                <a:solidFill>
                  <a:srgbClr val="C00000"/>
                </a:solidFill>
                <a:latin typeface="Arial" panose="020B0604020202020204" pitchFamily="34" charset="0"/>
                <a:cs typeface="Arial" panose="020B0604020202020204" pitchFamily="34" charset="0"/>
              </a:rPr>
              <a:t> đồng, </a:t>
            </a:r>
            <a:r>
              <a:rPr lang="en-US" sz="2600" b="1" err="1">
                <a:solidFill>
                  <a:srgbClr val="C00000"/>
                </a:solidFill>
                <a:latin typeface="Arial" panose="020B0604020202020204" pitchFamily="34" charset="0"/>
                <a:cs typeface="Arial" panose="020B0604020202020204" pitchFamily="34" charset="0"/>
              </a:rPr>
              <a:t>đạt</a:t>
            </a:r>
            <a:r>
              <a:rPr lang="en-US" sz="2600" b="1">
                <a:solidFill>
                  <a:srgbClr val="C00000"/>
                </a:solidFill>
                <a:latin typeface="Arial" panose="020B0604020202020204" pitchFamily="34" charset="0"/>
                <a:cs typeface="Arial" panose="020B0604020202020204" pitchFamily="34" charset="0"/>
              </a:rPr>
              <a:t> 52,3% </a:t>
            </a:r>
            <a:r>
              <a:rPr lang="en-US" sz="2600" b="1" dirty="0">
                <a:solidFill>
                  <a:srgbClr val="C00000"/>
                </a:solidFill>
                <a:latin typeface="Arial" panose="020B0604020202020204" pitchFamily="34" charset="0"/>
                <a:cs typeface="Arial" panose="020B0604020202020204" pitchFamily="34" charset="0"/>
              </a:rPr>
              <a:t>dự toán</a:t>
            </a:r>
          </a:p>
        </p:txBody>
      </p:sp>
      <p:sp>
        <p:nvSpPr>
          <p:cNvPr id="2" name="Rectangle 1">
            <a:extLst>
              <a:ext uri="{FF2B5EF4-FFF2-40B4-BE49-F238E27FC236}">
                <a16:creationId xmlns:a16="http://schemas.microsoft.com/office/drawing/2014/main" id="{80607D77-8D89-B2B8-17A1-5EC409702721}"/>
              </a:ext>
            </a:extLst>
          </p:cNvPr>
          <p:cNvSpPr/>
          <p:nvPr/>
        </p:nvSpPr>
        <p:spPr>
          <a:xfrm>
            <a:off x="67112" y="2060553"/>
            <a:ext cx="4503564" cy="131433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0D5D58A-756E-802D-A09E-1BEA6D184E77}"/>
              </a:ext>
            </a:extLst>
          </p:cNvPr>
          <p:cNvSpPr txBox="1"/>
          <p:nvPr/>
        </p:nvSpPr>
        <p:spPr>
          <a:xfrm>
            <a:off x="-82371" y="2540211"/>
            <a:ext cx="4802530" cy="707886"/>
          </a:xfrm>
          <a:prstGeom prst="rect">
            <a:avLst/>
          </a:prstGeom>
          <a:noFill/>
        </p:spPr>
        <p:txBody>
          <a:bodyPr wrap="square" rtlCol="0">
            <a:spAutoFit/>
          </a:bodyPr>
          <a:lstStyle/>
          <a:p>
            <a:pPr algn="ctr"/>
            <a:r>
              <a:rPr lang="en-US" sz="2200" b="1">
                <a:solidFill>
                  <a:srgbClr val="C00000"/>
                </a:solidFill>
                <a:latin typeface="Arial" panose="020B0604020202020204" pitchFamily="34" charset="0"/>
                <a:cs typeface="Arial" panose="020B0604020202020204" pitchFamily="34" charset="0"/>
              </a:rPr>
              <a:t>7.763,9 </a:t>
            </a:r>
            <a:r>
              <a:rPr lang="en-US" sz="2200" b="1" dirty="0" err="1">
                <a:solidFill>
                  <a:srgbClr val="C00000"/>
                </a:solidFill>
                <a:latin typeface="Arial" panose="020B0604020202020204" pitchFamily="34" charset="0"/>
                <a:cs typeface="Arial" panose="020B0604020202020204" pitchFamily="34" charset="0"/>
              </a:rPr>
              <a:t>tỷ</a:t>
            </a:r>
            <a:r>
              <a:rPr lang="en-US" sz="2200" b="1" dirty="0">
                <a:solidFill>
                  <a:srgbClr val="C00000"/>
                </a:solidFill>
                <a:latin typeface="Arial" panose="020B0604020202020204" pitchFamily="34" charset="0"/>
                <a:cs typeface="Arial" panose="020B0604020202020204" pitchFamily="34" charset="0"/>
              </a:rPr>
              <a:t> đồng, </a:t>
            </a:r>
            <a:r>
              <a:rPr lang="en-US" sz="2200" b="1" err="1">
                <a:solidFill>
                  <a:srgbClr val="C00000"/>
                </a:solidFill>
                <a:latin typeface="Arial" panose="020B0604020202020204" pitchFamily="34" charset="0"/>
                <a:cs typeface="Arial" panose="020B0604020202020204" pitchFamily="34" charset="0"/>
              </a:rPr>
              <a:t>đạt</a:t>
            </a:r>
            <a:r>
              <a:rPr lang="en-US" sz="2200" b="1">
                <a:solidFill>
                  <a:srgbClr val="C00000"/>
                </a:solidFill>
                <a:latin typeface="Arial" panose="020B0604020202020204" pitchFamily="34" charset="0"/>
                <a:cs typeface="Arial" panose="020B0604020202020204" pitchFamily="34" charset="0"/>
              </a:rPr>
              <a:t> 51,8% </a:t>
            </a:r>
            <a:r>
              <a:rPr lang="en-US" b="1" dirty="0">
                <a:solidFill>
                  <a:srgbClr val="C00000"/>
                </a:solidFill>
                <a:latin typeface="Arial" panose="020B0604020202020204" pitchFamily="34" charset="0"/>
                <a:cs typeface="Arial" panose="020B0604020202020204" pitchFamily="34" charset="0"/>
              </a:rPr>
              <a:t>dự toán</a:t>
            </a:r>
          </a:p>
          <a:p>
            <a:pPr algn="ctr"/>
            <a:r>
              <a:rPr lang="en-US" b="1" dirty="0">
                <a:solidFill>
                  <a:srgbClr val="C0000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850931EF-4279-23FD-6428-18C12049025E}"/>
              </a:ext>
            </a:extLst>
          </p:cNvPr>
          <p:cNvSpPr txBox="1"/>
          <p:nvPr/>
        </p:nvSpPr>
        <p:spPr>
          <a:xfrm>
            <a:off x="226837" y="2152411"/>
            <a:ext cx="4129108" cy="400110"/>
          </a:xfrm>
          <a:prstGeom prst="rect">
            <a:avLst/>
          </a:prstGeom>
          <a:noFill/>
        </p:spPr>
        <p:txBody>
          <a:bodyPr wrap="square" rtlCol="0">
            <a:spAutoFit/>
          </a:bodyPr>
          <a:lstStyle/>
          <a:p>
            <a:pPr algn="ctr"/>
            <a:r>
              <a:rPr lang="en-US" sz="2000" b="1">
                <a:solidFill>
                  <a:srgbClr val="002060"/>
                </a:solidFill>
                <a:latin typeface="Arial" panose="020B0604020202020204" pitchFamily="34" charset="0"/>
                <a:cs typeface="Arial" panose="020B0604020202020204" pitchFamily="34" charset="0"/>
              </a:rPr>
              <a:t>Tổng thu ngân sách nhà nước</a:t>
            </a:r>
          </a:p>
        </p:txBody>
      </p:sp>
      <p:sp>
        <p:nvSpPr>
          <p:cNvPr id="14" name="Rectangle 13">
            <a:extLst>
              <a:ext uri="{FF2B5EF4-FFF2-40B4-BE49-F238E27FC236}">
                <a16:creationId xmlns:a16="http://schemas.microsoft.com/office/drawing/2014/main" id="{2FB61F8A-9A24-43C5-EEAD-699E1478B087}"/>
              </a:ext>
            </a:extLst>
          </p:cNvPr>
          <p:cNvSpPr/>
          <p:nvPr/>
        </p:nvSpPr>
        <p:spPr>
          <a:xfrm>
            <a:off x="5648334" y="4097789"/>
            <a:ext cx="5904411" cy="13272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a16="http://schemas.microsoft.com/office/drawing/2014/main" id="{741F0E28-9B46-DEE8-72B4-31C74A048999}"/>
              </a:ext>
            </a:extLst>
          </p:cNvPr>
          <p:cNvSpPr txBox="1"/>
          <p:nvPr/>
        </p:nvSpPr>
        <p:spPr>
          <a:xfrm>
            <a:off x="6691236" y="4097789"/>
            <a:ext cx="4125893" cy="523220"/>
          </a:xfrm>
          <a:prstGeom prst="rect">
            <a:avLst/>
          </a:prstGeom>
          <a:noFill/>
        </p:spPr>
        <p:txBody>
          <a:bodyPr wrap="square" rtlCol="0">
            <a:spAutoFit/>
          </a:bodyPr>
          <a:lstStyle/>
          <a:p>
            <a:pPr algn="ctr"/>
            <a:r>
              <a:rPr lang="en-US" sz="2800" b="1">
                <a:solidFill>
                  <a:srgbClr val="002060"/>
                </a:solidFill>
                <a:latin typeface="Arial" panose="020B0604020202020204" pitchFamily="34" charset="0"/>
                <a:cs typeface="Arial" panose="020B0604020202020204" pitchFamily="34" charset="0"/>
              </a:rPr>
              <a:t>Thu Xuất nhập khẩu</a:t>
            </a:r>
          </a:p>
        </p:txBody>
      </p:sp>
      <p:sp>
        <p:nvSpPr>
          <p:cNvPr id="16" name="TextBox 15">
            <a:extLst>
              <a:ext uri="{FF2B5EF4-FFF2-40B4-BE49-F238E27FC236}">
                <a16:creationId xmlns:a16="http://schemas.microsoft.com/office/drawing/2014/main" id="{CD1FFBD1-4EFA-ED54-8F81-E3C9559069D4}"/>
              </a:ext>
            </a:extLst>
          </p:cNvPr>
          <p:cNvSpPr txBox="1"/>
          <p:nvPr/>
        </p:nvSpPr>
        <p:spPr>
          <a:xfrm>
            <a:off x="5648334" y="4515991"/>
            <a:ext cx="5887789" cy="523220"/>
          </a:xfrm>
          <a:prstGeom prst="rect">
            <a:avLst/>
          </a:prstGeom>
          <a:noFill/>
        </p:spPr>
        <p:txBody>
          <a:bodyPr wrap="square" rtlCol="0">
            <a:spAutoFit/>
          </a:bodyPr>
          <a:lstStyle/>
          <a:p>
            <a:pPr algn="ctr"/>
            <a:r>
              <a:rPr lang="en-US" sz="2800" b="1">
                <a:solidFill>
                  <a:srgbClr val="C00000"/>
                </a:solidFill>
                <a:latin typeface="Arial" panose="020B0604020202020204" pitchFamily="34" charset="0"/>
                <a:cs typeface="Arial" panose="020B0604020202020204" pitchFamily="34" charset="0"/>
              </a:rPr>
              <a:t>407,3 </a:t>
            </a:r>
            <a:r>
              <a:rPr lang="en-US" sz="2800" b="1" dirty="0" err="1">
                <a:solidFill>
                  <a:srgbClr val="C00000"/>
                </a:solidFill>
                <a:latin typeface="Arial" panose="020B0604020202020204" pitchFamily="34" charset="0"/>
                <a:cs typeface="Arial" panose="020B0604020202020204" pitchFamily="34" charset="0"/>
              </a:rPr>
              <a:t>tỷ</a:t>
            </a:r>
            <a:r>
              <a:rPr lang="en-US" sz="2800" b="1" dirty="0">
                <a:solidFill>
                  <a:srgbClr val="C00000"/>
                </a:solidFill>
                <a:latin typeface="Arial" panose="020B0604020202020204" pitchFamily="34" charset="0"/>
                <a:cs typeface="Arial" panose="020B0604020202020204" pitchFamily="34" charset="0"/>
              </a:rPr>
              <a:t> đồng, </a:t>
            </a:r>
            <a:r>
              <a:rPr lang="en-US" sz="2800" b="1" err="1">
                <a:solidFill>
                  <a:srgbClr val="C00000"/>
                </a:solidFill>
                <a:latin typeface="Arial" panose="020B0604020202020204" pitchFamily="34" charset="0"/>
                <a:cs typeface="Arial" panose="020B0604020202020204" pitchFamily="34" charset="0"/>
              </a:rPr>
              <a:t>đạt</a:t>
            </a:r>
            <a:r>
              <a:rPr lang="en-US" sz="2800" b="1">
                <a:solidFill>
                  <a:srgbClr val="C00000"/>
                </a:solidFill>
                <a:latin typeface="Arial" panose="020B0604020202020204" pitchFamily="34" charset="0"/>
                <a:cs typeface="Arial" panose="020B0604020202020204" pitchFamily="34" charset="0"/>
              </a:rPr>
              <a:t> 90,5% </a:t>
            </a:r>
            <a:r>
              <a:rPr lang="en-US" sz="2800" b="1" dirty="0">
                <a:solidFill>
                  <a:srgbClr val="C00000"/>
                </a:solidFill>
                <a:latin typeface="Arial" panose="020B0604020202020204" pitchFamily="34" charset="0"/>
                <a:cs typeface="Arial" panose="020B0604020202020204" pitchFamily="34" charset="0"/>
              </a:rPr>
              <a:t>dự toán</a:t>
            </a:r>
          </a:p>
        </p:txBody>
      </p:sp>
      <p:cxnSp>
        <p:nvCxnSpPr>
          <p:cNvPr id="22" name="Straight Arrow Connector 21">
            <a:extLst>
              <a:ext uri="{FF2B5EF4-FFF2-40B4-BE49-F238E27FC236}">
                <a16:creationId xmlns:a16="http://schemas.microsoft.com/office/drawing/2014/main" id="{76FB1604-8EE6-1B4A-8BEC-955916948809}"/>
              </a:ext>
            </a:extLst>
          </p:cNvPr>
          <p:cNvCxnSpPr>
            <a:cxnSpLocks/>
          </p:cNvCxnSpPr>
          <p:nvPr/>
        </p:nvCxnSpPr>
        <p:spPr>
          <a:xfrm flipV="1">
            <a:off x="4590782" y="1557466"/>
            <a:ext cx="952093" cy="9062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E2C09AD-1B29-015F-4185-E01171AA1855}"/>
              </a:ext>
            </a:extLst>
          </p:cNvPr>
          <p:cNvCxnSpPr>
            <a:cxnSpLocks/>
          </p:cNvCxnSpPr>
          <p:nvPr/>
        </p:nvCxnSpPr>
        <p:spPr>
          <a:xfrm>
            <a:off x="4590782" y="2945492"/>
            <a:ext cx="10745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BC7EEBC-AFA3-C4AC-D803-2EB717E2AF16}"/>
              </a:ext>
            </a:extLst>
          </p:cNvPr>
          <p:cNvSpPr/>
          <p:nvPr/>
        </p:nvSpPr>
        <p:spPr>
          <a:xfrm>
            <a:off x="519527" y="5614219"/>
            <a:ext cx="11555163" cy="10493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81B6DC98-C123-5771-E46D-17ED3EE03739}"/>
              </a:ext>
            </a:extLst>
          </p:cNvPr>
          <p:cNvSpPr txBox="1"/>
          <p:nvPr/>
        </p:nvSpPr>
        <p:spPr>
          <a:xfrm>
            <a:off x="684402" y="5906358"/>
            <a:ext cx="11507598" cy="461665"/>
          </a:xfrm>
          <a:prstGeom prst="rect">
            <a:avLst/>
          </a:prstGeom>
          <a:noFill/>
        </p:spPr>
        <p:txBody>
          <a:bodyPr wrap="square" rtlCol="0">
            <a:spAutoFit/>
          </a:bodyPr>
          <a:lstStyle/>
          <a:p>
            <a:r>
              <a:rPr lang="en-US" sz="2400" b="1" dirty="0" err="1">
                <a:solidFill>
                  <a:srgbClr val="002060"/>
                </a:solidFill>
                <a:latin typeface="Arial" panose="020B0604020202020204" pitchFamily="34" charset="0"/>
                <a:cs typeface="Arial" panose="020B0604020202020204" pitchFamily="34" charset="0"/>
              </a:rPr>
              <a:t>Tổng</a:t>
            </a:r>
            <a:r>
              <a:rPr lang="en-US" sz="2400" b="1" dirty="0">
                <a:solidFill>
                  <a:srgbClr val="002060"/>
                </a:solidFill>
                <a:latin typeface="Arial" panose="020B0604020202020204" pitchFamily="34" charset="0"/>
                <a:cs typeface="Arial" panose="020B0604020202020204" pitchFamily="34" charset="0"/>
              </a:rPr>
              <a:t> chi </a:t>
            </a:r>
            <a:r>
              <a:rPr lang="en-US" sz="2400" b="1" dirty="0" err="1">
                <a:solidFill>
                  <a:srgbClr val="002060"/>
                </a:solidFill>
                <a:latin typeface="Arial" panose="020B0604020202020204" pitchFamily="34" charset="0"/>
                <a:cs typeface="Arial" panose="020B0604020202020204" pitchFamily="34" charset="0"/>
              </a:rPr>
              <a:t>ngân</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sách</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nhà</a:t>
            </a:r>
            <a:r>
              <a:rPr lang="en-US" sz="2400" b="1" dirty="0">
                <a:solidFill>
                  <a:srgbClr val="002060"/>
                </a:solidFill>
                <a:latin typeface="Arial" panose="020B0604020202020204" pitchFamily="34" charset="0"/>
                <a:cs typeface="Arial" panose="020B0604020202020204" pitchFamily="34" charset="0"/>
              </a:rPr>
              <a:t> </a:t>
            </a:r>
            <a:r>
              <a:rPr lang="en-US" sz="2400" b="1" dirty="0" err="1">
                <a:solidFill>
                  <a:srgbClr val="002060"/>
                </a:solidFill>
                <a:latin typeface="Arial" panose="020B0604020202020204" pitchFamily="34" charset="0"/>
                <a:cs typeface="Arial" panose="020B0604020202020204" pitchFamily="34" charset="0"/>
              </a:rPr>
              <a:t>nước</a:t>
            </a:r>
            <a:r>
              <a:rPr lang="en-US" sz="2400" b="1">
                <a:solidFill>
                  <a:srgbClr val="002060"/>
                </a:solidFill>
                <a:latin typeface="Arial" panose="020B0604020202020204" pitchFamily="34" charset="0"/>
                <a:cs typeface="Arial" panose="020B0604020202020204" pitchFamily="34" charset="0"/>
              </a:rPr>
              <a:t>: </a:t>
            </a:r>
            <a:r>
              <a:rPr lang="en-US" sz="2400" b="1">
                <a:solidFill>
                  <a:srgbClr val="C00000"/>
                </a:solidFill>
                <a:latin typeface="Arial" panose="020B0604020202020204" pitchFamily="34" charset="0"/>
                <a:cs typeface="Arial" panose="020B0604020202020204" pitchFamily="34" charset="0"/>
              </a:rPr>
              <a:t>9.728,9 </a:t>
            </a:r>
            <a:r>
              <a:rPr lang="en-US" sz="2400" b="1" dirty="0" err="1">
                <a:solidFill>
                  <a:srgbClr val="C00000"/>
                </a:solidFill>
                <a:latin typeface="Arial" panose="020B0604020202020204" pitchFamily="34" charset="0"/>
                <a:cs typeface="Arial" panose="020B0604020202020204" pitchFamily="34" charset="0"/>
              </a:rPr>
              <a:t>tỷ</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đồng</a:t>
            </a:r>
            <a:r>
              <a:rPr lang="en-US" sz="2400" b="1" dirty="0">
                <a:solidFill>
                  <a:srgbClr val="C00000"/>
                </a:solidFill>
                <a:latin typeface="Arial" panose="020B0604020202020204" pitchFamily="34" charset="0"/>
                <a:cs typeface="Arial" panose="020B0604020202020204" pitchFamily="34" charset="0"/>
              </a:rPr>
              <a:t>, </a:t>
            </a:r>
            <a:r>
              <a:rPr lang="en-US" sz="2400" b="1" err="1">
                <a:solidFill>
                  <a:srgbClr val="C00000"/>
                </a:solidFill>
                <a:latin typeface="Arial" panose="020B0604020202020204" pitchFamily="34" charset="0"/>
                <a:cs typeface="Arial" panose="020B0604020202020204" pitchFamily="34" charset="0"/>
              </a:rPr>
              <a:t>đạt</a:t>
            </a:r>
            <a:r>
              <a:rPr lang="en-US" sz="2400" b="1">
                <a:solidFill>
                  <a:srgbClr val="C00000"/>
                </a:solidFill>
                <a:latin typeface="Arial" panose="020B0604020202020204" pitchFamily="34" charset="0"/>
                <a:cs typeface="Arial" panose="020B0604020202020204" pitchFamily="34" charset="0"/>
              </a:rPr>
              <a:t> 46,8% </a:t>
            </a:r>
            <a:r>
              <a:rPr lang="en-US" sz="2400" b="1" dirty="0" err="1">
                <a:solidFill>
                  <a:srgbClr val="C00000"/>
                </a:solidFill>
                <a:latin typeface="Arial" panose="020B0604020202020204" pitchFamily="34" charset="0"/>
                <a:cs typeface="Arial" panose="020B0604020202020204" pitchFamily="34" charset="0"/>
              </a:rPr>
              <a:t>dự</a:t>
            </a:r>
            <a:r>
              <a:rPr lang="en-US" sz="2400" b="1" dirty="0">
                <a:solidFill>
                  <a:srgbClr val="C00000"/>
                </a:solidFill>
                <a:latin typeface="Arial" panose="020B0604020202020204" pitchFamily="34" charset="0"/>
                <a:cs typeface="Arial" panose="020B0604020202020204" pitchFamily="34" charset="0"/>
              </a:rPr>
              <a:t> </a:t>
            </a:r>
            <a:r>
              <a:rPr lang="en-US" sz="2400" b="1" dirty="0" err="1">
                <a:solidFill>
                  <a:srgbClr val="C00000"/>
                </a:solidFill>
                <a:latin typeface="Arial" panose="020B0604020202020204" pitchFamily="34" charset="0"/>
                <a:cs typeface="Arial" panose="020B0604020202020204" pitchFamily="34" charset="0"/>
              </a:rPr>
              <a:t>toán</a:t>
            </a:r>
            <a:r>
              <a:rPr lang="en-US" sz="2400" b="1">
                <a:solidFill>
                  <a:srgbClr val="C00000"/>
                </a:solidFill>
                <a:latin typeface="Arial" panose="020B0604020202020204" pitchFamily="34" charset="0"/>
                <a:cs typeface="Arial" panose="020B0604020202020204" pitchFamily="34" charset="0"/>
              </a:rPr>
              <a:t>; </a:t>
            </a:r>
            <a:r>
              <a:rPr lang="en-US" sz="2400" b="1">
                <a:solidFill>
                  <a:schemeClr val="accent6">
                    <a:lumMod val="50000"/>
                  </a:schemeClr>
                </a:solidFill>
                <a:latin typeface="Arial" panose="020B0604020202020204" pitchFamily="34" charset="0"/>
                <a:ea typeface="Roboto" panose="02000000000000000000" pitchFamily="2" charset="0"/>
                <a:cs typeface="Roboto"/>
                <a:sym typeface="Wingdings 3" panose="05040102010807070707" pitchFamily="18" charset="2"/>
              </a:rPr>
              <a:t>Tăng 0,9</a:t>
            </a:r>
            <a:r>
              <a:rPr lang="en" sz="2400" b="1">
                <a:solidFill>
                  <a:schemeClr val="accent6">
                    <a:lumMod val="50000"/>
                  </a:schemeClr>
                </a:solidFill>
                <a:latin typeface="Arial" panose="020B0604020202020204" pitchFamily="34" charset="0"/>
                <a:ea typeface="Roboto" panose="02000000000000000000" pitchFamily="2" charset="0"/>
                <a:cs typeface="Arial" panose="020B0604020202020204" pitchFamily="34" charset="0"/>
                <a:sym typeface="Wingdings 3" panose="05040102010807070707" pitchFamily="18" charset="2"/>
              </a:rPr>
              <a:t>%</a:t>
            </a:r>
            <a:r>
              <a:rPr lang="en-US" sz="2400" b="1">
                <a:solidFill>
                  <a:srgbClr val="C00000"/>
                </a:solidFill>
                <a:latin typeface="Arial" panose="020B0604020202020204" pitchFamily="34" charset="0"/>
                <a:cs typeface="Arial" panose="020B0604020202020204" pitchFamily="34" charset="0"/>
              </a:rPr>
              <a:t> </a:t>
            </a:r>
            <a:endParaRPr lang="en-US" sz="2400" b="1" dirty="0">
              <a:solidFill>
                <a:srgbClr val="002060"/>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1DC26C3-E6F4-C27A-8624-3A65D81B6008}"/>
              </a:ext>
            </a:extLst>
          </p:cNvPr>
          <p:cNvSpPr/>
          <p:nvPr/>
        </p:nvSpPr>
        <p:spPr>
          <a:xfrm>
            <a:off x="405227" y="147929"/>
            <a:ext cx="243784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3.4. </a:t>
            </a:r>
            <a:r>
              <a:rPr lang="en-US" sz="2800" b="1" spc="-20" err="1">
                <a:solidFill>
                  <a:srgbClr val="100717"/>
                </a:solidFill>
                <a:latin typeface="Arial" panose="020B0604020202020204" pitchFamily="34" charset="0"/>
                <a:cs typeface="Arial" panose="020B0604020202020204" pitchFamily="34" charset="0"/>
              </a:rPr>
              <a:t>Tài</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chính</a:t>
            </a:r>
            <a:endParaRPr lang="en-US" sz="2800" b="1" spc="-20">
              <a:solidFill>
                <a:srgbClr val="100717"/>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D5BEF29-302C-58EC-1775-63A1A262249D}"/>
              </a:ext>
            </a:extLst>
          </p:cNvPr>
          <p:cNvSpPr/>
          <p:nvPr/>
        </p:nvSpPr>
        <p:spPr>
          <a:xfrm>
            <a:off x="684401" y="566337"/>
            <a:ext cx="4686860" cy="492443"/>
          </a:xfrm>
          <a:prstGeom prst="rect">
            <a:avLst/>
          </a:prstGeom>
        </p:spPr>
        <p:txBody>
          <a:bodyPr wrap="none">
            <a:spAutoFit/>
          </a:bodyPr>
          <a:lstStyle/>
          <a:p>
            <a:pPr marL="12700" defTabSz="914400">
              <a:spcBef>
                <a:spcPts val="300"/>
              </a:spcBef>
              <a:defRPr/>
            </a:pPr>
            <a:r>
              <a:rPr lang="en-US" sz="2600" b="1" spc="-20">
                <a:solidFill>
                  <a:srgbClr val="100717"/>
                </a:solidFill>
                <a:latin typeface="Arial" panose="020B0604020202020204" pitchFamily="34" charset="0"/>
                <a:cs typeface="Arial" panose="020B0604020202020204" pitchFamily="34" charset="0"/>
              </a:rPr>
              <a:t>3.4.1. Thu chi ngân sách tỉnh</a:t>
            </a:r>
          </a:p>
        </p:txBody>
      </p:sp>
      <p:sp>
        <p:nvSpPr>
          <p:cNvPr id="17" name="TextBox 16">
            <a:extLst>
              <a:ext uri="{FF2B5EF4-FFF2-40B4-BE49-F238E27FC236}">
                <a16:creationId xmlns:a16="http://schemas.microsoft.com/office/drawing/2014/main" id="{227F0722-3FD1-20AC-1889-4BEC4E408B20}"/>
              </a:ext>
            </a:extLst>
          </p:cNvPr>
          <p:cNvSpPr txBox="1">
            <a:spLocks/>
          </p:cNvSpPr>
          <p:nvPr/>
        </p:nvSpPr>
        <p:spPr>
          <a:xfrm>
            <a:off x="1131844" y="2943999"/>
            <a:ext cx="2023374"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31,0 </a:t>
            </a:r>
            <a:r>
              <a:rPr lang="en" sz="2800" b="1" dirty="0">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8" name="TextBox 17">
            <a:extLst>
              <a:ext uri="{FF2B5EF4-FFF2-40B4-BE49-F238E27FC236}">
                <a16:creationId xmlns:a16="http://schemas.microsoft.com/office/drawing/2014/main" id="{34F63EF8-BB71-3877-EDA9-5BA9EE3FB077}"/>
              </a:ext>
            </a:extLst>
          </p:cNvPr>
          <p:cNvSpPr txBox="1">
            <a:spLocks/>
          </p:cNvSpPr>
          <p:nvPr/>
        </p:nvSpPr>
        <p:spPr>
          <a:xfrm>
            <a:off x="7673967" y="1837579"/>
            <a:ext cx="1758879"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5,5</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19" name="TextBox 18">
            <a:extLst>
              <a:ext uri="{FF2B5EF4-FFF2-40B4-BE49-F238E27FC236}">
                <a16:creationId xmlns:a16="http://schemas.microsoft.com/office/drawing/2014/main" id="{7E1B28B2-E2F7-8C5A-E350-C981F667F0AE}"/>
              </a:ext>
            </a:extLst>
          </p:cNvPr>
          <p:cNvSpPr txBox="1">
            <a:spLocks/>
          </p:cNvSpPr>
          <p:nvPr/>
        </p:nvSpPr>
        <p:spPr>
          <a:xfrm>
            <a:off x="7765620" y="3441856"/>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80,8</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
        <p:nvSpPr>
          <p:cNvPr id="20" name="TextBox 19">
            <a:extLst>
              <a:ext uri="{FF2B5EF4-FFF2-40B4-BE49-F238E27FC236}">
                <a16:creationId xmlns:a16="http://schemas.microsoft.com/office/drawing/2014/main" id="{3E0C8D21-0D0F-9FC1-9373-B4FE0AFFD371}"/>
              </a:ext>
            </a:extLst>
          </p:cNvPr>
          <p:cNvSpPr txBox="1">
            <a:spLocks/>
          </p:cNvSpPr>
          <p:nvPr/>
        </p:nvSpPr>
        <p:spPr>
          <a:xfrm>
            <a:off x="7624167" y="4991308"/>
            <a:ext cx="1941622" cy="523220"/>
          </a:xfrm>
          <a:prstGeom prst="rect">
            <a:avLst/>
          </a:prstGeom>
          <a:noFill/>
        </p:spPr>
        <p:txBody>
          <a:bodyPr wrap="none" rtlCol="0">
            <a:spAutoFit/>
          </a:bodyPr>
          <a:lstStyle/>
          <a:p>
            <a:r>
              <a:rPr lang="en-US" sz="2800" b="1" dirty="0">
                <a:solidFill>
                  <a:schemeClr val="accent6">
                    <a:lumMod val="50000"/>
                  </a:schemeClr>
                </a:solidFill>
                <a:ea typeface="Roboto" panose="02000000000000000000" pitchFamily="2" charset="0"/>
                <a:cs typeface="Roboto"/>
                <a:sym typeface="Wingdings 3" panose="05040102010807070707" pitchFamily="18" charset="2"/>
              </a:rPr>
              <a:t> </a:t>
            </a:r>
            <a:r>
              <a:rPr lang="en-US" sz="2800" b="1" err="1">
                <a:solidFill>
                  <a:schemeClr val="accent6">
                    <a:lumMod val="50000"/>
                  </a:schemeClr>
                </a:solidFill>
                <a:ea typeface="Roboto" panose="02000000000000000000" pitchFamily="2" charset="0"/>
                <a:cs typeface="Roboto"/>
                <a:sym typeface="Wingdings 3" panose="05040102010807070707" pitchFamily="18" charset="2"/>
              </a:rPr>
              <a:t>Tăng</a:t>
            </a:r>
            <a:r>
              <a:rPr lang="en-US" sz="2800" b="1">
                <a:solidFill>
                  <a:schemeClr val="accent6">
                    <a:lumMod val="50000"/>
                  </a:schemeClr>
                </a:solidFill>
                <a:ea typeface="Roboto" panose="02000000000000000000" pitchFamily="2" charset="0"/>
                <a:cs typeface="Roboto"/>
                <a:sym typeface="Wingdings 3" panose="05040102010807070707" pitchFamily="18" charset="2"/>
              </a:rPr>
              <a:t> 65,2</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spTree>
    <p:extLst>
      <p:ext uri="{BB962C8B-B14F-4D97-AF65-F5344CB8AC3E}">
        <p14:creationId xmlns:p14="http://schemas.microsoft.com/office/powerpoint/2010/main" val="36125939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1DC26C3-E6F4-C27A-8624-3A65D81B6008}"/>
              </a:ext>
            </a:extLst>
          </p:cNvPr>
          <p:cNvSpPr/>
          <p:nvPr/>
        </p:nvSpPr>
        <p:spPr>
          <a:xfrm>
            <a:off x="486562" y="110453"/>
            <a:ext cx="11626581" cy="961802"/>
          </a:xfrm>
          <a:prstGeom prst="rect">
            <a:avLst/>
          </a:prstGeom>
        </p:spPr>
        <p:txBody>
          <a:bodyPr wrap="none">
            <a:spAutoFit/>
          </a:bodyPr>
          <a:lstStyle/>
          <a:p>
            <a:pPr marL="12700">
              <a:spcBef>
                <a:spcPts val="300"/>
              </a:spcBef>
              <a:defRPr/>
            </a:pPr>
            <a:r>
              <a:rPr lang="en-US" sz="2600" b="1" spc="-20">
                <a:solidFill>
                  <a:srgbClr val="100717"/>
                </a:solidFill>
                <a:latin typeface="Arial" panose="020B0604020202020204" pitchFamily="34" charset="0"/>
                <a:cs typeface="Arial" panose="020B0604020202020204" pitchFamily="34" charset="0"/>
              </a:rPr>
              <a:t>3.4.2. </a:t>
            </a:r>
            <a:r>
              <a:rPr lang="de-DE" sz="2600" b="1">
                <a:latin typeface="Arial" panose="020B0604020202020204" pitchFamily="34" charset="0"/>
                <a:cs typeface="Arial" panose="020B0604020202020204" pitchFamily="34" charset="0"/>
              </a:rPr>
              <a:t>Thu ngân sách </a:t>
            </a:r>
            <a:r>
              <a:rPr lang="vi-VN" sz="2600" b="1">
                <a:latin typeface="Arial" panose="020B0604020202020204" pitchFamily="34" charset="0"/>
                <a:cs typeface="Arial" panose="020B0604020202020204" pitchFamily="34" charset="0"/>
              </a:rPr>
              <a:t>các huyện, thị xã, thành phố 7 tháng đầu năm 2024</a:t>
            </a:r>
            <a:endParaRPr lang="en-US" sz="2600" b="1" kern="0" spc="-10">
              <a:solidFill>
                <a:prstClr val="black"/>
              </a:solidFill>
              <a:ea typeface="Times New Roman" panose="02020603050405020304" pitchFamily="18" charset="0"/>
            </a:endParaRPr>
          </a:p>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 </a:t>
            </a:r>
          </a:p>
        </p:txBody>
      </p:sp>
      <p:graphicFrame>
        <p:nvGraphicFramePr>
          <p:cNvPr id="3" name="Table 2">
            <a:extLst>
              <a:ext uri="{FF2B5EF4-FFF2-40B4-BE49-F238E27FC236}">
                <a16:creationId xmlns:a16="http://schemas.microsoft.com/office/drawing/2014/main" id="{666AD7DA-80CE-7A42-976C-2FA0789BF7F5}"/>
              </a:ext>
            </a:extLst>
          </p:cNvPr>
          <p:cNvGraphicFramePr>
            <a:graphicFrameLocks noGrp="1"/>
          </p:cNvGraphicFramePr>
          <p:nvPr>
            <p:extLst>
              <p:ext uri="{D42A27DB-BD31-4B8C-83A1-F6EECF244321}">
                <p14:modId xmlns:p14="http://schemas.microsoft.com/office/powerpoint/2010/main" val="2364694659"/>
              </p:ext>
            </p:extLst>
          </p:nvPr>
        </p:nvGraphicFramePr>
        <p:xfrm>
          <a:off x="10255864" y="606742"/>
          <a:ext cx="1936136" cy="792480"/>
        </p:xfrm>
        <a:graphic>
          <a:graphicData uri="http://schemas.openxmlformats.org/drawingml/2006/table">
            <a:tbl>
              <a:tblPr firstRow="1" bandRow="1"/>
              <a:tblGrid>
                <a:gridCol w="1936136">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200" b="0" i="1" kern="1200">
                          <a:solidFill>
                            <a:schemeClr val="tx1"/>
                          </a:solidFill>
                          <a:effectLst/>
                          <a:latin typeface="Arial" panose="020B0604020202020204" pitchFamily="34" charset="0"/>
                          <a:ea typeface="+mn-ea"/>
                          <a:cs typeface="+mn-cs"/>
                        </a:rPr>
                        <a:t>Đơn vị tính: Triệu đồng</a:t>
                      </a:r>
                      <a:r>
                        <a:rPr lang="en-US" sz="1200" b="0" i="1" kern="1200">
                          <a:solidFill>
                            <a:schemeClr val="tx1"/>
                          </a:solidFill>
                          <a:effectLst/>
                          <a:latin typeface="+mj-lt"/>
                          <a:ea typeface="+mn-ea"/>
                          <a:cs typeface="+mn-cs"/>
                        </a:rPr>
                        <a:t> </a:t>
                      </a:r>
                      <a:endParaRPr lang="en-US" sz="14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Table 1">
            <a:extLst>
              <a:ext uri="{FF2B5EF4-FFF2-40B4-BE49-F238E27FC236}">
                <a16:creationId xmlns:a16="http://schemas.microsoft.com/office/drawing/2014/main" id="{F0E52350-FF00-99A1-A645-C8E172DC4143}"/>
              </a:ext>
            </a:extLst>
          </p:cNvPr>
          <p:cNvGraphicFramePr>
            <a:graphicFrameLocks noGrp="1"/>
          </p:cNvGraphicFramePr>
          <p:nvPr>
            <p:extLst>
              <p:ext uri="{D42A27DB-BD31-4B8C-83A1-F6EECF244321}">
                <p14:modId xmlns:p14="http://schemas.microsoft.com/office/powerpoint/2010/main" val="3964609881"/>
              </p:ext>
            </p:extLst>
          </p:nvPr>
        </p:nvGraphicFramePr>
        <p:xfrm>
          <a:off x="407705" y="1002982"/>
          <a:ext cx="11505129" cy="5663025"/>
        </p:xfrm>
        <a:graphic>
          <a:graphicData uri="http://schemas.openxmlformats.org/drawingml/2006/table">
            <a:tbl>
              <a:tblPr/>
              <a:tblGrid>
                <a:gridCol w="626336">
                  <a:extLst>
                    <a:ext uri="{9D8B030D-6E8A-4147-A177-3AD203B41FA5}">
                      <a16:colId xmlns:a16="http://schemas.microsoft.com/office/drawing/2014/main" val="3188603382"/>
                    </a:ext>
                  </a:extLst>
                </a:gridCol>
                <a:gridCol w="957129">
                  <a:extLst>
                    <a:ext uri="{9D8B030D-6E8A-4147-A177-3AD203B41FA5}">
                      <a16:colId xmlns:a16="http://schemas.microsoft.com/office/drawing/2014/main" val="3985425638"/>
                    </a:ext>
                  </a:extLst>
                </a:gridCol>
                <a:gridCol w="948583">
                  <a:extLst>
                    <a:ext uri="{9D8B030D-6E8A-4147-A177-3AD203B41FA5}">
                      <a16:colId xmlns:a16="http://schemas.microsoft.com/office/drawing/2014/main" val="1652076846"/>
                    </a:ext>
                  </a:extLst>
                </a:gridCol>
                <a:gridCol w="948583">
                  <a:extLst>
                    <a:ext uri="{9D8B030D-6E8A-4147-A177-3AD203B41FA5}">
                      <a16:colId xmlns:a16="http://schemas.microsoft.com/office/drawing/2014/main" val="3474639426"/>
                    </a:ext>
                  </a:extLst>
                </a:gridCol>
                <a:gridCol w="922946">
                  <a:extLst>
                    <a:ext uri="{9D8B030D-6E8A-4147-A177-3AD203B41FA5}">
                      <a16:colId xmlns:a16="http://schemas.microsoft.com/office/drawing/2014/main" val="4163892872"/>
                    </a:ext>
                  </a:extLst>
                </a:gridCol>
                <a:gridCol w="965675">
                  <a:extLst>
                    <a:ext uri="{9D8B030D-6E8A-4147-A177-3AD203B41FA5}">
                      <a16:colId xmlns:a16="http://schemas.microsoft.com/office/drawing/2014/main" val="3512104785"/>
                    </a:ext>
                  </a:extLst>
                </a:gridCol>
                <a:gridCol w="752030">
                  <a:extLst>
                    <a:ext uri="{9D8B030D-6E8A-4147-A177-3AD203B41FA5}">
                      <a16:colId xmlns:a16="http://schemas.microsoft.com/office/drawing/2014/main" val="1569491252"/>
                    </a:ext>
                  </a:extLst>
                </a:gridCol>
                <a:gridCol w="889101">
                  <a:extLst>
                    <a:ext uri="{9D8B030D-6E8A-4147-A177-3AD203B41FA5}">
                      <a16:colId xmlns:a16="http://schemas.microsoft.com/office/drawing/2014/main" val="1900111180"/>
                    </a:ext>
                  </a:extLst>
                </a:gridCol>
                <a:gridCol w="708631">
                  <a:extLst>
                    <a:ext uri="{9D8B030D-6E8A-4147-A177-3AD203B41FA5}">
                      <a16:colId xmlns:a16="http://schemas.microsoft.com/office/drawing/2014/main" val="903876072"/>
                    </a:ext>
                  </a:extLst>
                </a:gridCol>
                <a:gridCol w="708631">
                  <a:extLst>
                    <a:ext uri="{9D8B030D-6E8A-4147-A177-3AD203B41FA5}">
                      <a16:colId xmlns:a16="http://schemas.microsoft.com/office/drawing/2014/main" val="689135625"/>
                    </a:ext>
                  </a:extLst>
                </a:gridCol>
                <a:gridCol w="708631">
                  <a:extLst>
                    <a:ext uri="{9D8B030D-6E8A-4147-A177-3AD203B41FA5}">
                      <a16:colId xmlns:a16="http://schemas.microsoft.com/office/drawing/2014/main" val="3517939173"/>
                    </a:ext>
                  </a:extLst>
                </a:gridCol>
                <a:gridCol w="708631">
                  <a:extLst>
                    <a:ext uri="{9D8B030D-6E8A-4147-A177-3AD203B41FA5}">
                      <a16:colId xmlns:a16="http://schemas.microsoft.com/office/drawing/2014/main" val="3976676860"/>
                    </a:ext>
                  </a:extLst>
                </a:gridCol>
                <a:gridCol w="830111">
                  <a:extLst>
                    <a:ext uri="{9D8B030D-6E8A-4147-A177-3AD203B41FA5}">
                      <a16:colId xmlns:a16="http://schemas.microsoft.com/office/drawing/2014/main" val="690663152"/>
                    </a:ext>
                  </a:extLst>
                </a:gridCol>
                <a:gridCol w="830111">
                  <a:extLst>
                    <a:ext uri="{9D8B030D-6E8A-4147-A177-3AD203B41FA5}">
                      <a16:colId xmlns:a16="http://schemas.microsoft.com/office/drawing/2014/main" val="3681937165"/>
                    </a:ext>
                  </a:extLst>
                </a:gridCol>
              </a:tblGrid>
              <a:tr h="570311">
                <a:tc rowSpan="3">
                  <a:txBody>
                    <a:bodyPr/>
                    <a:lstStyle/>
                    <a:p>
                      <a:pPr algn="ctr" fontAlgn="ctr"/>
                      <a:r>
                        <a:rPr lang="vi-VN" sz="1200" b="1" i="0" u="none" strike="noStrike">
                          <a:solidFill>
                            <a:schemeClr val="tx1"/>
                          </a:solidFill>
                          <a:effectLst/>
                          <a:highlight>
                            <a:srgbClr val="FFFFFF"/>
                          </a:highlight>
                          <a:latin typeface="+mn-lt"/>
                        </a:rPr>
                        <a:t>TT</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vi-VN" sz="1200" b="1" i="0" u="none" strike="noStrike">
                          <a:solidFill>
                            <a:schemeClr val="tx1"/>
                          </a:solidFill>
                          <a:effectLst/>
                          <a:highlight>
                            <a:srgbClr val="FFFFFF"/>
                          </a:highlight>
                          <a:latin typeface="+mn-lt"/>
                        </a:rPr>
                        <a:t>Huyện, thị xã, thành phố</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ctr" fontAlgn="ctr"/>
                      <a:r>
                        <a:rPr lang="vi-VN" sz="1200" b="1" i="0" u="none" strike="noStrike">
                          <a:solidFill>
                            <a:schemeClr val="tx1"/>
                          </a:solidFill>
                          <a:effectLst/>
                          <a:highlight>
                            <a:srgbClr val="FFFFFF"/>
                          </a:highlight>
                          <a:latin typeface="+mn-lt"/>
                        </a:rPr>
                        <a:t>Dự toán năm 2024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solidFill>
                            <a:schemeClr val="tx1"/>
                          </a:solidFill>
                          <a:effectLst/>
                          <a:highlight>
                            <a:srgbClr val="FFFFFF"/>
                          </a:highlight>
                          <a:latin typeface="+mn-lt"/>
                        </a:rPr>
                        <a:t>Thực hiện 7 tháng</a:t>
                      </a:r>
                    </a:p>
                    <a:p>
                      <a:pPr algn="ctr" fontAlgn="ctr"/>
                      <a:r>
                        <a:rPr lang="vi-VN" sz="1200" b="1" i="0" u="none" strike="noStrike">
                          <a:solidFill>
                            <a:schemeClr val="tx1"/>
                          </a:solidFill>
                          <a:effectLst/>
                          <a:highlight>
                            <a:srgbClr val="FFFFFF"/>
                          </a:highlight>
                          <a:latin typeface="+mn-lt"/>
                        </a:rPr>
                        <a:t>(đến ngày 29/7/2024)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solidFill>
                            <a:schemeClr val="tx1"/>
                          </a:solidFill>
                          <a:effectLst/>
                          <a:highlight>
                            <a:srgbClr val="FFFFFF"/>
                          </a:highlight>
                          <a:latin typeface="+mn-lt"/>
                        </a:rPr>
                        <a:t>So sánh với dự toán 2024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tc gridSpan="3">
                  <a:txBody>
                    <a:bodyPr/>
                    <a:lstStyle/>
                    <a:p>
                      <a:pPr algn="ctr" fontAlgn="ctr"/>
                      <a:r>
                        <a:rPr lang="vi-VN" sz="1200" b="1" i="0" u="none" strike="noStrike">
                          <a:solidFill>
                            <a:schemeClr val="tx1"/>
                          </a:solidFill>
                          <a:effectLst/>
                          <a:highlight>
                            <a:srgbClr val="FFFFFF"/>
                          </a:highlight>
                          <a:latin typeface="+mn-lt"/>
                        </a:rPr>
                        <a:t>So sánh với cùng kỳ năm 2023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4088316529"/>
                  </a:ext>
                </a:extLst>
              </a:tr>
              <a:tr h="343749">
                <a:tc vMerge="1">
                  <a:txBody>
                    <a:bodyPr/>
                    <a:lstStyle/>
                    <a:p>
                      <a:endParaRPr lang="vi-VN"/>
                    </a:p>
                  </a:txBody>
                  <a:tcPr/>
                </a:tc>
                <a:tc vMerge="1">
                  <a:txBody>
                    <a:bodyPr/>
                    <a:lstStyle/>
                    <a:p>
                      <a:endParaRPr lang="vi-VN"/>
                    </a:p>
                  </a:txBody>
                  <a:tcPr/>
                </a:tc>
                <a:tc rowSpan="2">
                  <a:txBody>
                    <a:bodyPr/>
                    <a:lstStyle/>
                    <a:p>
                      <a:pPr algn="ctr" fontAlgn="ctr"/>
                      <a:r>
                        <a:rPr lang="vi-VN" sz="1200" b="1" i="0" u="none" strike="noStrike">
                          <a:solidFill>
                            <a:schemeClr val="tx1"/>
                          </a:solidFill>
                          <a:effectLst/>
                          <a:highlight>
                            <a:srgbClr val="FFFFFF"/>
                          </a:highlight>
                          <a:latin typeface="+mn-lt"/>
                        </a:rPr>
                        <a:t>Thu NSNN huyện, thị xã, thành phố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solidFill>
                            <a:schemeClr val="tx1"/>
                          </a:solidFill>
                          <a:effectLst/>
                          <a:highlight>
                            <a:srgbClr val="FFFFFF"/>
                          </a:highligh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200" b="1" i="0" u="none" strike="noStrike">
                          <a:solidFill>
                            <a:schemeClr val="tx1"/>
                          </a:solidFill>
                          <a:effectLst/>
                          <a:highlight>
                            <a:srgbClr val="FFFFFF"/>
                          </a:highlight>
                          <a:latin typeface="+mn-lt"/>
                        </a:rPr>
                        <a:t>Thu NSNN huyện, thị xã, thành phố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solidFill>
                            <a:schemeClr val="tx1"/>
                          </a:solidFill>
                          <a:effectLst/>
                          <a:highlight>
                            <a:srgbClr val="FFFFFF"/>
                          </a:highligh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200" b="1" i="0" u="none" strike="noStrike">
                          <a:solidFill>
                            <a:schemeClr val="tx1"/>
                          </a:solidFill>
                          <a:effectLst/>
                          <a:highlight>
                            <a:srgbClr val="FFFFFF"/>
                          </a:highlight>
                          <a:latin typeface="+mn-lt"/>
                        </a:rPr>
                        <a:t>Thu NSNN huyện, thị xã, thành phố</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solidFill>
                            <a:schemeClr val="tx1"/>
                          </a:solidFill>
                          <a:effectLst/>
                          <a:highlight>
                            <a:srgbClr val="FFFFFF"/>
                          </a:highligh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tc rowSpan="2">
                  <a:txBody>
                    <a:bodyPr/>
                    <a:lstStyle/>
                    <a:p>
                      <a:pPr algn="ctr" fontAlgn="ctr"/>
                      <a:r>
                        <a:rPr lang="vi-VN" sz="1200" b="1" i="0" u="none" strike="noStrike">
                          <a:solidFill>
                            <a:schemeClr val="tx1"/>
                          </a:solidFill>
                          <a:effectLst/>
                          <a:highlight>
                            <a:srgbClr val="FFFFFF"/>
                          </a:highlight>
                          <a:latin typeface="+mn-lt"/>
                        </a:rPr>
                        <a:t>Thu NSNN huyện, thị xã, thành phố</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vi-VN" sz="1200" b="0" i="0" u="none" strike="noStrike">
                          <a:solidFill>
                            <a:schemeClr val="tx1"/>
                          </a:solidFill>
                          <a:effectLst/>
                          <a:highlight>
                            <a:srgbClr val="FFFFFF"/>
                          </a:highlight>
                          <a:latin typeface="+mn-lt"/>
                        </a:rPr>
                        <a:t>Trong đó</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vi-VN"/>
                    </a:p>
                  </a:txBody>
                  <a:tcPr/>
                </a:tc>
                <a:extLst>
                  <a:ext uri="{0D108BD9-81ED-4DB2-BD59-A6C34878D82A}">
                    <a16:rowId xmlns:a16="http://schemas.microsoft.com/office/drawing/2014/main" val="303076797"/>
                  </a:ext>
                </a:extLst>
              </a:tr>
              <a:tr h="1499996">
                <a:tc vMerge="1">
                  <a:txBody>
                    <a:bodyPr/>
                    <a:lstStyle/>
                    <a:p>
                      <a:endParaRPr lang="vi-VN"/>
                    </a:p>
                  </a:txBody>
                  <a:tcPr/>
                </a:tc>
                <a:tc vMerge="1">
                  <a:txBody>
                    <a:bodyPr/>
                    <a:lstStyle/>
                    <a:p>
                      <a:endParaRPr lang="vi-VN"/>
                    </a:p>
                  </a:txBody>
                  <a:tcPr/>
                </a:tc>
                <a:tc vMerge="1">
                  <a:txBody>
                    <a:bodyPr/>
                    <a:lstStyle/>
                    <a:p>
                      <a:endParaRPr lang="vi-VN"/>
                    </a:p>
                  </a:txBody>
                  <a:tcPr/>
                </a:tc>
                <a:tc>
                  <a:txBody>
                    <a:bodyPr/>
                    <a:lstStyle/>
                    <a:p>
                      <a:pPr algn="ctr" fontAlgn="ctr"/>
                      <a:r>
                        <a:rPr lang="vi-VN" sz="1200" b="0" i="1" u="none" strike="noStrike">
                          <a:solidFill>
                            <a:schemeClr val="tx1"/>
                          </a:solidFill>
                          <a:effectLst/>
                          <a:highlight>
                            <a:srgbClr val="FFFFFF"/>
                          </a:highlight>
                          <a:latin typeface="+mn-lt"/>
                        </a:rPr>
                        <a:t>Tiền sử dụng đất huyện, thị xã, thành phố hưởng</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Thu NSNN huyện, thị xã, thành phố trừ tiền sử dụng đất</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200" b="0" i="1" u="none" strike="noStrike">
                          <a:solidFill>
                            <a:schemeClr val="tx1"/>
                          </a:solidFill>
                          <a:effectLst/>
                          <a:highlight>
                            <a:srgbClr val="FFFFFF"/>
                          </a:highlight>
                          <a:latin typeface="+mn-lt"/>
                        </a:rPr>
                        <a:t>Tiền sử dụng đất huyện, thị xã, thành phố hưởng</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Thu NSNN huyện, thị xã, thành phố trừ tiền sử dụng đất</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200" b="0" i="1" u="none" strike="noStrike">
                          <a:solidFill>
                            <a:schemeClr val="tx1"/>
                          </a:solidFill>
                          <a:effectLst/>
                          <a:highlight>
                            <a:srgbClr val="FFFFFF"/>
                          </a:highlight>
                          <a:latin typeface="+mn-lt"/>
                        </a:rPr>
                        <a:t>Tiền sử dụng đất huyện, thị xã, thành phố hưởng</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Thu NSNN huyện, thị xã, thành phố trừ tiền sử dụng đất</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endParaRPr lang="vi-VN"/>
                    </a:p>
                  </a:txBody>
                  <a:tcPr/>
                </a:tc>
                <a:tc>
                  <a:txBody>
                    <a:bodyPr/>
                    <a:lstStyle/>
                    <a:p>
                      <a:pPr algn="ctr" fontAlgn="ctr"/>
                      <a:r>
                        <a:rPr lang="vi-VN" sz="1200" b="0" i="1" u="none" strike="noStrike">
                          <a:solidFill>
                            <a:schemeClr val="tx1"/>
                          </a:solidFill>
                          <a:effectLst/>
                          <a:highlight>
                            <a:srgbClr val="FFFFFF"/>
                          </a:highlight>
                          <a:latin typeface="+mn-lt"/>
                        </a:rPr>
                        <a:t>Tiền sử dụng đất huyện, thị xã, thành phố hưởng</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Thu NSNN huyện, thị xã, thành phố trừ tiền sử dụng đất</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9088813"/>
                  </a:ext>
                </a:extLst>
              </a:tr>
              <a:tr h="188129">
                <a:tc>
                  <a:txBody>
                    <a:bodyPr/>
                    <a:lstStyle/>
                    <a:p>
                      <a:pPr algn="ctr" fontAlgn="ctr"/>
                      <a:r>
                        <a:rPr lang="vi-VN" sz="1200" b="0" i="1" u="none" strike="noStrike">
                          <a:solidFill>
                            <a:schemeClr val="tx1"/>
                          </a:solidFill>
                          <a:effectLst/>
                          <a:highlight>
                            <a:srgbClr val="FFFFFF"/>
                          </a:highlight>
                          <a:latin typeface="+mn-lt"/>
                        </a:rPr>
                        <a:t>A</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B</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1</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2</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3</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5</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7</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8</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9</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10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11</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0" i="1" u="none" strike="noStrike">
                          <a:solidFill>
                            <a:schemeClr val="tx1"/>
                          </a:solidFill>
                          <a:effectLst/>
                          <a:highlight>
                            <a:srgbClr val="FFFFFF"/>
                          </a:highlight>
                          <a:latin typeface="+mn-lt"/>
                        </a:rPr>
                        <a:t>12</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4530772"/>
                  </a:ext>
                </a:extLst>
              </a:tr>
              <a:tr h="188129">
                <a:tc>
                  <a:txBody>
                    <a:bodyPr/>
                    <a:lstStyle/>
                    <a:p>
                      <a:pPr algn="l" fontAlgn="b"/>
                      <a:r>
                        <a:rPr lang="vi-VN" sz="1200" b="1" i="0" u="none" strike="noStrike">
                          <a:solidFill>
                            <a:schemeClr val="tx1"/>
                          </a:solidFill>
                          <a:effectLst/>
                          <a:highlight>
                            <a:srgbClr val="FFFFFF"/>
                          </a:highlight>
                          <a:latin typeface="+mn-lt"/>
                        </a:rPr>
                        <a:t> </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1" i="0" u="none" strike="noStrike">
                          <a:solidFill>
                            <a:schemeClr val="tx1"/>
                          </a:solidFill>
                          <a:effectLst/>
                          <a:highlight>
                            <a:srgbClr val="FFFFFF"/>
                          </a:highlight>
                          <a:latin typeface="+mn-lt"/>
                        </a:rPr>
                        <a:t>Tổng số</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chemeClr val="tx1"/>
                          </a:solidFill>
                          <a:effectLst/>
                          <a:highlight>
                            <a:srgbClr val="FFFFFF"/>
                          </a:highlight>
                          <a:latin typeface="+mn-lt"/>
                        </a:rPr>
                        <a:t>7.843.260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chemeClr val="tx1"/>
                          </a:solidFill>
                          <a:effectLst/>
                          <a:highlight>
                            <a:srgbClr val="FFFFFF"/>
                          </a:highlight>
                          <a:latin typeface="+mn-lt"/>
                        </a:rPr>
                        <a:t>2.512.000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chemeClr val="tx1"/>
                          </a:solidFill>
                          <a:effectLst/>
                          <a:highlight>
                            <a:srgbClr val="FFFFFF"/>
                          </a:highlight>
                          <a:latin typeface="+mn-lt"/>
                        </a:rPr>
                        <a:t>5.331.260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4.917.868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1.850.866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3.067.002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73,7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57,5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117,5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154,2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102,7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388494087"/>
                  </a:ext>
                </a:extLst>
              </a:tr>
              <a:tr h="218749">
                <a:tc>
                  <a:txBody>
                    <a:bodyPr/>
                    <a:lstStyle/>
                    <a:p>
                      <a:pPr algn="ctr" fontAlgn="b"/>
                      <a:r>
                        <a:rPr lang="vi-VN" sz="1200" b="0" i="0" u="none" strike="noStrike">
                          <a:solidFill>
                            <a:schemeClr val="tx1"/>
                          </a:solidFill>
                          <a:effectLst/>
                          <a:highlight>
                            <a:srgbClr val="FFFFFF"/>
                          </a:highlight>
                          <a:latin typeface="+mn-lt"/>
                        </a:rPr>
                        <a:t>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Vân Canh</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133.862</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5.000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128.862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118.617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3.408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115.209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88,6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89,4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108,0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085540994"/>
                  </a:ext>
                </a:extLst>
              </a:tr>
              <a:tr h="368446">
                <a:tc>
                  <a:txBody>
                    <a:bodyPr/>
                    <a:lstStyle/>
                    <a:p>
                      <a:pPr algn="ctr" fontAlgn="b"/>
                      <a:r>
                        <a:rPr lang="vi-VN" sz="1200" b="0" i="0" u="none" strike="noStrike">
                          <a:solidFill>
                            <a:schemeClr val="tx1"/>
                          </a:solidFill>
                          <a:effectLst/>
                          <a:highlight>
                            <a:srgbClr val="FFFFFF"/>
                          </a:highlight>
                          <a:latin typeface="+mn-lt"/>
                        </a:rPr>
                        <a:t>2</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Phù Mỹ</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390.577</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                150.000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240.577</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344.456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193.136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151.321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88,2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62,9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172,5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253,6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87325802"/>
                  </a:ext>
                </a:extLst>
              </a:tr>
              <a:tr h="218749">
                <a:tc>
                  <a:txBody>
                    <a:bodyPr/>
                    <a:lstStyle/>
                    <a:p>
                      <a:pPr algn="ctr" fontAlgn="b"/>
                      <a:r>
                        <a:rPr lang="vi-VN" sz="1200" b="0" i="0" u="none" strike="noStrike">
                          <a:solidFill>
                            <a:schemeClr val="tx1"/>
                          </a:solidFill>
                          <a:effectLst/>
                          <a:highlight>
                            <a:srgbClr val="FFFFFF"/>
                          </a:highlight>
                          <a:latin typeface="+mn-lt"/>
                        </a:rPr>
                        <a:t>3</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Phù Cát</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543.578</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317.000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226.578</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428.341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191.325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237.016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78,8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73,2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67,4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181615300"/>
                  </a:ext>
                </a:extLst>
              </a:tr>
              <a:tr h="218749">
                <a:tc>
                  <a:txBody>
                    <a:bodyPr/>
                    <a:lstStyle/>
                    <a:p>
                      <a:pPr algn="ctr" fontAlgn="b"/>
                      <a:r>
                        <a:rPr lang="vi-VN" sz="1200" b="0" i="0" u="none" strike="noStrike">
                          <a:solidFill>
                            <a:schemeClr val="tx1"/>
                          </a:solidFill>
                          <a:effectLst/>
                          <a:highlight>
                            <a:srgbClr val="FFFFFF"/>
                          </a:highlight>
                          <a:latin typeface="+mn-lt"/>
                        </a:rPr>
                        <a:t>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Tây Sơn</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257.357</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135.000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122.357</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200.556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62.171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138.385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77,9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46,1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175,2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349,1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479653399"/>
                  </a:ext>
                </a:extLst>
              </a:tr>
              <a:tr h="218749">
                <a:tc>
                  <a:txBody>
                    <a:bodyPr/>
                    <a:lstStyle/>
                    <a:p>
                      <a:pPr algn="ctr" fontAlgn="b"/>
                      <a:r>
                        <a:rPr lang="vi-VN" sz="1200" b="0" i="0" u="none" strike="noStrike">
                          <a:solidFill>
                            <a:schemeClr val="tx1"/>
                          </a:solidFill>
                          <a:effectLst/>
                          <a:highlight>
                            <a:srgbClr val="FFFFFF"/>
                          </a:highlight>
                          <a:latin typeface="+mn-lt"/>
                        </a:rPr>
                        <a:t>5</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Hoài Nhơn</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746.395</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430.000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316.395</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558.578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324.031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234.547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74,8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75,4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74,1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209,4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364,9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009260003"/>
                  </a:ext>
                </a:extLst>
              </a:tr>
              <a:tr h="218749">
                <a:tc>
                  <a:txBody>
                    <a:bodyPr/>
                    <a:lstStyle/>
                    <a:p>
                      <a:pPr algn="ctr" fontAlgn="b"/>
                      <a:r>
                        <a:rPr lang="vi-VN" sz="1200" b="0" i="0" u="none" strike="noStrike">
                          <a:solidFill>
                            <a:schemeClr val="tx1"/>
                          </a:solidFill>
                          <a:effectLst/>
                          <a:highlight>
                            <a:srgbClr val="FFFFFF"/>
                          </a:highlight>
                          <a:latin typeface="+mn-lt"/>
                        </a:rPr>
                        <a:t>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An Nhơn</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1.000.770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600.000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400.770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723.510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383.896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339.614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72,3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64,0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84,7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127,5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521230018"/>
                  </a:ext>
                </a:extLst>
              </a:tr>
              <a:tr h="218749">
                <a:tc>
                  <a:txBody>
                    <a:bodyPr/>
                    <a:lstStyle/>
                    <a:p>
                      <a:pPr algn="ctr" fontAlgn="b"/>
                      <a:r>
                        <a:rPr lang="vi-VN" sz="1200" b="0" i="0" u="none" strike="noStrike">
                          <a:solidFill>
                            <a:schemeClr val="tx1"/>
                          </a:solidFill>
                          <a:effectLst/>
                          <a:highlight>
                            <a:srgbClr val="FFFFFF"/>
                          </a:highlight>
                          <a:latin typeface="+mn-lt"/>
                        </a:rPr>
                        <a:t>7</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Vĩnh Thạnh</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93.126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10.000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83.126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62.603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2.225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60.378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67,2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72,6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165,7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472465475"/>
                  </a:ext>
                </a:extLst>
              </a:tr>
              <a:tr h="218749">
                <a:tc>
                  <a:txBody>
                    <a:bodyPr/>
                    <a:lstStyle/>
                    <a:p>
                      <a:pPr algn="ctr" fontAlgn="b"/>
                      <a:r>
                        <a:rPr lang="vi-VN" sz="1200" b="0" i="0" u="none" strike="noStrike">
                          <a:solidFill>
                            <a:schemeClr val="tx1"/>
                          </a:solidFill>
                          <a:effectLst/>
                          <a:highlight>
                            <a:srgbClr val="FFFFFF"/>
                          </a:highlight>
                          <a:latin typeface="+mn-lt"/>
                        </a:rPr>
                        <a:t>8</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An Lão</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47.316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10.000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37.316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31.123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4.124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27.000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65,8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72,4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351183260"/>
                  </a:ext>
                </a:extLst>
              </a:tr>
              <a:tr h="368446">
                <a:tc>
                  <a:txBody>
                    <a:bodyPr/>
                    <a:lstStyle/>
                    <a:p>
                      <a:pPr algn="ctr" fontAlgn="b"/>
                      <a:r>
                        <a:rPr lang="vi-VN" sz="1200" b="0" i="0" u="none" strike="noStrike">
                          <a:solidFill>
                            <a:schemeClr val="tx1"/>
                          </a:solidFill>
                          <a:effectLst/>
                          <a:highlight>
                            <a:srgbClr val="FFFFFF"/>
                          </a:highlight>
                          <a:latin typeface="+mn-lt"/>
                        </a:rPr>
                        <a:t>9</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Tuy Phước</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556.004</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                305.000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251.004</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340.860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186.288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154.572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61,3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61,6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120,6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123,0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455006291"/>
                  </a:ext>
                </a:extLst>
              </a:tr>
              <a:tr h="218749">
                <a:tc>
                  <a:txBody>
                    <a:bodyPr/>
                    <a:lstStyle/>
                    <a:p>
                      <a:pPr algn="ctr" fontAlgn="b"/>
                      <a:r>
                        <a:rPr lang="vi-VN" sz="1200" b="0" i="0" u="none" strike="noStrike">
                          <a:solidFill>
                            <a:schemeClr val="tx1"/>
                          </a:solidFill>
                          <a:effectLst/>
                          <a:highlight>
                            <a:srgbClr val="FFFFFF"/>
                          </a:highlight>
                          <a:latin typeface="+mn-lt"/>
                        </a:rPr>
                        <a:t>10</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Hoài Ân</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104.479</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50.000</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54.479</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54.605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11.643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42.962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52,3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78,9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104,9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58243972"/>
                  </a:ext>
                </a:extLst>
              </a:tr>
              <a:tr h="368446">
                <a:tc>
                  <a:txBody>
                    <a:bodyPr/>
                    <a:lstStyle/>
                    <a:p>
                      <a:pPr algn="ctr" fontAlgn="b"/>
                      <a:r>
                        <a:rPr lang="vi-VN" sz="1200" b="0" i="0" u="none" strike="noStrike">
                          <a:solidFill>
                            <a:schemeClr val="tx1"/>
                          </a:solidFill>
                          <a:effectLst/>
                          <a:highlight>
                            <a:srgbClr val="FFFFFF"/>
                          </a:highlight>
                          <a:latin typeface="+mn-lt"/>
                        </a:rPr>
                        <a:t>11</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vi-VN" sz="1200" b="0" i="0" u="none" strike="noStrike">
                          <a:solidFill>
                            <a:schemeClr val="tx1"/>
                          </a:solidFill>
                          <a:effectLst/>
                          <a:highlight>
                            <a:srgbClr val="FFFFFF"/>
                          </a:highlight>
                          <a:latin typeface="+mn-lt"/>
                        </a:rPr>
                        <a:t>Quy Nhơn</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200" b="1" i="0" u="none" strike="noStrike">
                          <a:solidFill>
                            <a:schemeClr val="tx1"/>
                          </a:solidFill>
                          <a:effectLst/>
                          <a:highlight>
                            <a:srgbClr val="FFFFFF"/>
                          </a:highlight>
                          <a:latin typeface="+mn-lt"/>
                        </a:rPr>
                        <a:t>3.969.796</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200" b="0" i="1" u="none" strike="noStrike">
                          <a:solidFill>
                            <a:schemeClr val="tx1"/>
                          </a:solidFill>
                          <a:effectLst/>
                          <a:highlight>
                            <a:srgbClr val="FFFFFF"/>
                          </a:highlight>
                          <a:latin typeface="+mn-lt"/>
                        </a:rPr>
                        <a:t>                500.000 </a:t>
                      </a:r>
                    </a:p>
                  </a:txBody>
                  <a:tcPr marL="6603" marR="6603" marT="66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200" b="0" i="1" u="none" strike="noStrike">
                          <a:solidFill>
                            <a:schemeClr val="tx1"/>
                          </a:solidFill>
                          <a:effectLst/>
                          <a:highlight>
                            <a:srgbClr val="FFFFFF"/>
                          </a:highlight>
                          <a:latin typeface="+mn-lt"/>
                        </a:rPr>
                        <a:t>3.469.796</a:t>
                      </a:r>
                    </a:p>
                  </a:txBody>
                  <a:tcPr marL="6603" marR="6603" marT="660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200" b="1" i="0" u="none" strike="noStrike">
                          <a:solidFill>
                            <a:srgbClr val="000000"/>
                          </a:solidFill>
                          <a:effectLst/>
                          <a:highlight>
                            <a:srgbClr val="FFFFFF"/>
                          </a:highlight>
                          <a:latin typeface="+mn-lt"/>
                        </a:rPr>
                        <a:t>2.054.616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488.619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vi-VN" sz="1200" b="0" i="1" u="none" strike="noStrike">
                          <a:solidFill>
                            <a:srgbClr val="000000"/>
                          </a:solidFill>
                          <a:effectLst/>
                          <a:highlight>
                            <a:srgbClr val="FFFFFF"/>
                          </a:highlight>
                          <a:latin typeface="+mn-lt"/>
                        </a:rPr>
                        <a:t>1.565.997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51,8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45,1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200" b="1" i="0" u="none" strike="noStrike">
                          <a:solidFill>
                            <a:srgbClr val="000000"/>
                          </a:solidFill>
                          <a:effectLst/>
                          <a:highlight>
                            <a:srgbClr val="FFFFFF"/>
                          </a:highlight>
                          <a:latin typeface="+mn-lt"/>
                        </a:rPr>
                        <a:t>111,7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178,2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200" b="0" i="1" u="none" strike="noStrike">
                          <a:solidFill>
                            <a:srgbClr val="000000"/>
                          </a:solidFill>
                          <a:effectLst/>
                          <a:highlight>
                            <a:srgbClr val="FFFFFF"/>
                          </a:highlight>
                          <a:latin typeface="+mn-lt"/>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3359164"/>
                  </a:ext>
                </a:extLst>
              </a:tr>
            </a:tbl>
          </a:graphicData>
        </a:graphic>
      </p:graphicFrame>
    </p:spTree>
    <p:extLst>
      <p:ext uri="{BB962C8B-B14F-4D97-AF65-F5344CB8AC3E}">
        <p14:creationId xmlns:p14="http://schemas.microsoft.com/office/powerpoint/2010/main" val="9313939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290909"/>
            <a:ext cx="5576082" cy="166518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0" y="2716434"/>
            <a:ext cx="5380239" cy="954107"/>
          </a:xfrm>
          <a:prstGeom prst="rect">
            <a:avLst/>
          </a:prstGeom>
        </p:spPr>
        <p:txBody>
          <a:bodyPr wrap="square">
            <a:spAutoFit/>
          </a:bodyPr>
          <a:lstStyle/>
          <a:p>
            <a:pPr algn="ctr"/>
            <a:r>
              <a:rPr lang="en-US" sz="28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TÌNH HÌNH KINH TẾ - XÃ HỘI</a:t>
            </a:r>
          </a:p>
          <a:p>
            <a:pPr algn="ctr"/>
            <a:r>
              <a:rPr lang="en-US" sz="2800" b="1" spc="-10">
                <a:solidFill>
                  <a:srgbClr val="FF0000"/>
                </a:solidFill>
                <a:latin typeface="Arial" panose="020B0604020202020204" pitchFamily="34" charset="0"/>
                <a:ea typeface="Times New Roman" panose="02020603050405020304" pitchFamily="18" charset="0"/>
                <a:cs typeface="Arial" panose="020B0604020202020204" pitchFamily="34" charset="0"/>
              </a:rPr>
              <a:t>THÁNG 7</a:t>
            </a:r>
            <a:r>
              <a:rPr lang="en-US" sz="2800" b="1" spc="-10">
                <a:solidFill>
                  <a:srgbClr val="FF0000"/>
                </a:solidFill>
                <a:effectLst/>
                <a:latin typeface="Arial" panose="020B0604020202020204" pitchFamily="34" charset="0"/>
                <a:ea typeface="Times New Roman" panose="02020603050405020304" pitchFamily="18" charset="0"/>
                <a:cs typeface="Arial" panose="020B0604020202020204" pitchFamily="34" charset="0"/>
              </a:rPr>
              <a:t> NĂM 2024</a:t>
            </a:r>
            <a:endParaRPr lang="en-US" sz="4000" b="1">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497497" y="1489222"/>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2170155" y="633176"/>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2197144" y="672160"/>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01</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633176"/>
            <a:ext cx="2170155"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690444" y="1063697"/>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beach with a city and a body of water&#10;&#10;Description automatically generated">
            <a:extLst>
              <a:ext uri="{FF2B5EF4-FFF2-40B4-BE49-F238E27FC236}">
                <a16:creationId xmlns:a16="http://schemas.microsoft.com/office/drawing/2014/main" id="{7926563C-1041-DA33-9F90-87C6FC2BDD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3070" y="-26766"/>
            <a:ext cx="6588929" cy="6884766"/>
          </a:xfrm>
          <a:prstGeom prst="rect">
            <a:avLst/>
          </a:prstGeom>
        </p:spPr>
      </p:pic>
    </p:spTree>
    <p:extLst>
      <p:ext uri="{BB962C8B-B14F-4D97-AF65-F5344CB8AC3E}">
        <p14:creationId xmlns:p14="http://schemas.microsoft.com/office/powerpoint/2010/main" val="2625301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070451" y="583784"/>
            <a:ext cx="10425803"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9A682E59-E179-2A58-D3F5-0E52C56EEFF2}"/>
              </a:ext>
            </a:extLst>
          </p:cNvPr>
          <p:cNvGraphicFramePr>
            <a:graphicFrameLocks noGrp="1"/>
          </p:cNvGraphicFramePr>
          <p:nvPr>
            <p:extLst>
              <p:ext uri="{D42A27DB-BD31-4B8C-83A1-F6EECF244321}">
                <p14:modId xmlns:p14="http://schemas.microsoft.com/office/powerpoint/2010/main" val="1146452911"/>
              </p:ext>
            </p:extLst>
          </p:nvPr>
        </p:nvGraphicFramePr>
        <p:xfrm>
          <a:off x="170093" y="1265340"/>
          <a:ext cx="6185965" cy="3291840"/>
        </p:xfrm>
        <a:graphic>
          <a:graphicData uri="http://schemas.openxmlformats.org/drawingml/2006/table">
            <a:tbl>
              <a:tblPr firstRow="1" bandRow="1"/>
              <a:tblGrid>
                <a:gridCol w="6185965">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vi-VN" sz="2000" kern="1200" spc="-10">
                          <a:solidFill>
                            <a:prstClr val="black"/>
                          </a:solidFill>
                          <a:latin typeface="Arial" panose="020B0604020202020204" pitchFamily="34" charset="0"/>
                          <a:ea typeface="+mn-ea"/>
                          <a:cs typeface="Arial" panose="020B0604020202020204" pitchFamily="34" charset="0"/>
                        </a:rPr>
                        <a:t> Trong thời gian qua, UBND tỉnh tiếp tục chỉ đạo </a:t>
                      </a:r>
                      <a:r>
                        <a:rPr lang="nl-NL" sz="2000" kern="1200" spc="-10">
                          <a:solidFill>
                            <a:prstClr val="black"/>
                          </a:solidFill>
                          <a:latin typeface="Arial" panose="020B0604020202020204" pitchFamily="34" charset="0"/>
                          <a:ea typeface="+mn-ea"/>
                          <a:cs typeface="Arial" panose="020B0604020202020204" pitchFamily="34" charset="0"/>
                        </a:rPr>
                        <a:t>các chủ đầu tư </a:t>
                      </a:r>
                      <a:r>
                        <a:rPr lang="da-DK" sz="2000" kern="1200" spc="-10">
                          <a:solidFill>
                            <a:prstClr val="black"/>
                          </a:solidFill>
                          <a:latin typeface="Arial" panose="020B0604020202020204" pitchFamily="34" charset="0"/>
                          <a:ea typeface="+mn-ea"/>
                          <a:cs typeface="Arial" panose="020B0604020202020204" pitchFamily="34" charset="0"/>
                        </a:rPr>
                        <a:t>đẩy nhanh tiến độ thi công </a:t>
                      </a:r>
                      <a:r>
                        <a:rPr lang="it-IT" sz="2000" kern="1200" spc="-10">
                          <a:solidFill>
                            <a:prstClr val="black"/>
                          </a:solidFill>
                          <a:latin typeface="Arial" panose="020B0604020202020204" pitchFamily="34" charset="0"/>
                          <a:ea typeface="+mn-ea"/>
                          <a:cs typeface="Arial" panose="020B0604020202020204" pitchFamily="34" charset="0"/>
                        </a:rPr>
                        <a:t>các công trình trọng điểm của tỉnh</a:t>
                      </a:r>
                      <a:endParaRPr lang="vi-VN" sz="2000" kern="1200" spc="-10">
                        <a:solidFill>
                          <a:prstClr val="black"/>
                        </a:solidFill>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it-IT" sz="2000" kern="1200">
                          <a:solidFill>
                            <a:schemeClr val="dk1"/>
                          </a:solidFill>
                          <a:effectLst/>
                          <a:latin typeface="Arial" panose="020B0604020202020204" pitchFamily="34" charset="0"/>
                          <a:ea typeface="+mn-ea"/>
                          <a:cs typeface="Arial" panose="020B0604020202020204" pitchFamily="34" charset="0"/>
                        </a:rPr>
                        <a:t> Giá trị giải ngân vốn đầu tư công do tỉnh quản lý đến </a:t>
                      </a:r>
                      <a:r>
                        <a:rPr lang="en-US" sz="2000" kern="1200">
                          <a:solidFill>
                            <a:schemeClr val="dk1"/>
                          </a:solidFill>
                          <a:effectLst/>
                          <a:latin typeface="Arial" panose="020B0604020202020204" pitchFamily="34" charset="0"/>
                          <a:ea typeface="+mn-ea"/>
                          <a:cs typeface="Arial" panose="020B0604020202020204" pitchFamily="34" charset="0"/>
                        </a:rPr>
                        <a:t>24/7</a:t>
                      </a:r>
                      <a:r>
                        <a:rPr lang="it-IT" sz="2000" kern="1200">
                          <a:solidFill>
                            <a:schemeClr val="dk1"/>
                          </a:solidFill>
                          <a:effectLst/>
                          <a:latin typeface="Arial" panose="020B0604020202020204" pitchFamily="34" charset="0"/>
                          <a:ea typeface="+mn-ea"/>
                          <a:cs typeface="Arial" panose="020B0604020202020204" pitchFamily="34" charset="0"/>
                        </a:rPr>
                        <a:t>/2024 là </a:t>
                      </a:r>
                      <a:r>
                        <a:rPr lang="vi-VN" sz="2000" kern="1200">
                          <a:solidFill>
                            <a:schemeClr val="dk1"/>
                          </a:solidFill>
                          <a:effectLst/>
                          <a:latin typeface="Arial" panose="020B0604020202020204" pitchFamily="34" charset="0"/>
                          <a:ea typeface="+mn-ea"/>
                          <a:cs typeface="Arial" panose="020B0604020202020204" pitchFamily="34" charset="0"/>
                        </a:rPr>
                        <a:t>3.886</a:t>
                      </a:r>
                      <a:r>
                        <a:rPr lang="it-IT" sz="2000" kern="1200">
                          <a:solidFill>
                            <a:schemeClr val="dk1"/>
                          </a:solidFill>
                          <a:effectLst/>
                          <a:latin typeface="Arial" panose="020B0604020202020204" pitchFamily="34" charset="0"/>
                          <a:ea typeface="+mn-ea"/>
                          <a:cs typeface="Arial" panose="020B0604020202020204" pitchFamily="34" charset="0"/>
                        </a:rPr>
                        <a:t> tỷ đồng</a:t>
                      </a:r>
                      <a:r>
                        <a:rPr lang="vi-VN" sz="2000" kern="1200">
                          <a:solidFill>
                            <a:schemeClr val="dk1"/>
                          </a:solidFill>
                          <a:effectLst/>
                          <a:latin typeface="Arial" panose="020B0604020202020204" pitchFamily="34" charset="0"/>
                          <a:ea typeface="+mn-ea"/>
                          <a:cs typeface="Arial" panose="020B0604020202020204" pitchFamily="34" charset="0"/>
                        </a:rPr>
                        <a:t>,</a:t>
                      </a:r>
                      <a:r>
                        <a:rPr lang="en-US" sz="2000" kern="1200" spc="-10">
                          <a:solidFill>
                            <a:prstClr val="black"/>
                          </a:solidFill>
                          <a:latin typeface="Arial" panose="020B0604020202020204" pitchFamily="34" charset="0"/>
                          <a:ea typeface="+mn-ea"/>
                          <a:cs typeface="Arial" panose="020B0604020202020204" pitchFamily="34" charset="0"/>
                        </a:rPr>
                        <a:t> đạt 52,76% K</a:t>
                      </a:r>
                      <a:r>
                        <a:rPr lang="vi-VN" sz="2000" kern="1200" spc="-10">
                          <a:solidFill>
                            <a:prstClr val="black"/>
                          </a:solidFill>
                          <a:latin typeface="Arial" panose="020B0604020202020204" pitchFamily="34" charset="0"/>
                          <a:ea typeface="+mn-ea"/>
                          <a:cs typeface="Arial" panose="020B0604020202020204" pitchFamily="34" charset="0"/>
                        </a:rPr>
                        <a:t>ế hoạch vốn do Thủ tướng Chính phủ giao (</a:t>
                      </a:r>
                      <a:r>
                        <a:rPr lang="vi-VN" sz="2000" i="1" kern="1200" spc="-10">
                          <a:solidFill>
                            <a:prstClr val="black"/>
                          </a:solidFill>
                          <a:latin typeface="Arial" panose="020B0604020202020204" pitchFamily="34" charset="0"/>
                          <a:ea typeface="+mn-ea"/>
                          <a:cs typeface="Arial" panose="020B0604020202020204" pitchFamily="34" charset="0"/>
                        </a:rPr>
                        <a:t>KH TTgCP giao: 7.365,6 tỷ đồng</a:t>
                      </a:r>
                      <a:r>
                        <a:rPr lang="vi-VN" sz="2000" kern="1200" spc="-10">
                          <a:solidFill>
                            <a:prstClr val="black"/>
                          </a:solidFill>
                          <a:latin typeface="Arial" panose="020B0604020202020204" pitchFamily="34" charset="0"/>
                          <a:ea typeface="+mn-ea"/>
                          <a:cs typeface="Arial" panose="020B0604020202020204" pitchFamily="34" charset="0"/>
                        </a:rPr>
                        <a:t>)</a:t>
                      </a:r>
                      <a:r>
                        <a:rPr lang="en-US" sz="2000" kern="1200" spc="-10">
                          <a:solidFill>
                            <a:prstClr val="black"/>
                          </a:solidFill>
                          <a:latin typeface="Arial" panose="020B0604020202020204" pitchFamily="34" charset="0"/>
                          <a:ea typeface="+mn-ea"/>
                          <a:cs typeface="Arial" panose="020B0604020202020204" pitchFamily="34" charset="0"/>
                        </a:rPr>
                        <a:t>, đạt 43,33% </a:t>
                      </a:r>
                      <a:r>
                        <a:rPr lang="vi-VN" sz="2000" kern="1200" spc="-10">
                          <a:solidFill>
                            <a:prstClr val="black"/>
                          </a:solidFill>
                          <a:latin typeface="Arial" panose="020B0604020202020204" pitchFamily="34" charset="0"/>
                          <a:ea typeface="+mn-ea"/>
                          <a:cs typeface="Arial" panose="020B0604020202020204" pitchFamily="34" charset="0"/>
                        </a:rPr>
                        <a:t>kế hoạch vốn do HĐND tỉnh giao (</a:t>
                      </a:r>
                      <a:r>
                        <a:rPr lang="vi-VN" sz="2000" i="1" kern="1200" spc="-10">
                          <a:solidFill>
                            <a:prstClr val="black"/>
                          </a:solidFill>
                          <a:latin typeface="Arial" panose="020B0604020202020204" pitchFamily="34" charset="0"/>
                          <a:ea typeface="+mn-ea"/>
                          <a:cs typeface="Arial" panose="020B0604020202020204" pitchFamily="34" charset="0"/>
                        </a:rPr>
                        <a:t>HĐND tỉnh giao 8.967,6 tỷ đồng</a:t>
                      </a:r>
                      <a:r>
                        <a:rPr lang="vi-VN" sz="2000" kern="1200" spc="-10">
                          <a:solidFill>
                            <a:prstClr val="black"/>
                          </a:solidFill>
                          <a:latin typeface="Arial" panose="020B0604020202020204" pitchFamily="34" charset="0"/>
                          <a:ea typeface="+mn-ea"/>
                          <a:cs typeface="Arial" panose="020B0604020202020204" pitchFamily="34" charset="0"/>
                        </a:rPr>
                        <a:t>)</a:t>
                      </a:r>
                      <a:r>
                        <a:rPr lang="en-US" sz="2000" kern="1200" spc="-10">
                          <a:solidFill>
                            <a:prstClr val="black"/>
                          </a:solidFill>
                          <a:latin typeface="Arial" panose="020B0604020202020204" pitchFamily="34" charset="0"/>
                          <a:ea typeface="+mn-ea"/>
                          <a:cs typeface="Arial" panose="020B0604020202020204" pitchFamily="34" charset="0"/>
                        </a:rPr>
                        <a:t>.</a:t>
                      </a:r>
                    </a:p>
                    <a:p>
                      <a:pPr marL="171450" marR="0" lvl="0" indent="-171450" algn="just" defTabSz="1219170" rtl="0" eaLnBrk="1" fontAlgn="auto" latinLnBrk="0" hangingPunct="1">
                        <a:lnSpc>
                          <a:spcPct val="100000"/>
                        </a:lnSpc>
                        <a:spcBef>
                          <a:spcPts val="0"/>
                        </a:spcBef>
                        <a:spcAft>
                          <a:spcPts val="600"/>
                        </a:spcAft>
                        <a:buClrTx/>
                        <a:buSzTx/>
                        <a:buFont typeface="Wingdings" panose="05000000000000000000" pitchFamily="2" charset="2"/>
                        <a:buChar char="v"/>
                        <a:tabLst/>
                        <a:defRPr/>
                      </a:pPr>
                      <a:r>
                        <a:rPr lang="en-US" sz="2000" kern="1200" spc="-10">
                          <a:solidFill>
                            <a:prstClr val="black"/>
                          </a:solidFill>
                          <a:latin typeface="Arial" panose="020B0604020202020204" pitchFamily="34" charset="0"/>
                          <a:ea typeface="+mn-ea"/>
                          <a:cs typeface="Arial" panose="020B0604020202020204" pitchFamily="34" charset="0"/>
                        </a:rPr>
                        <a:t> </a:t>
                      </a:r>
                      <a:r>
                        <a:rPr lang="it-IT" sz="2000" kern="1200" spc="-10">
                          <a:solidFill>
                            <a:prstClr val="black"/>
                          </a:solidFill>
                          <a:latin typeface="Arial" panose="020B0604020202020204" pitchFamily="34" charset="0"/>
                          <a:ea typeface="+mn-ea"/>
                          <a:cs typeface="Arial" panose="020B0604020202020204" pitchFamily="34" charset="0"/>
                        </a:rPr>
                        <a:t>So với cùng kỳ, tỷ lệ giải ngân cao hơn 1,57%</a:t>
                      </a:r>
                      <a:endParaRPr lang="vi-VN" sz="2000" kern="1200" spc="-10">
                        <a:solidFill>
                          <a:prstClr val="black"/>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9" name="Chart 8">
            <a:extLst>
              <a:ext uri="{FF2B5EF4-FFF2-40B4-BE49-F238E27FC236}">
                <a16:creationId xmlns:a16="http://schemas.microsoft.com/office/drawing/2014/main" id="{ADCA8F29-1AF2-47B6-14A4-74BE24D06883}"/>
              </a:ext>
            </a:extLst>
          </p:cNvPr>
          <p:cNvGraphicFramePr/>
          <p:nvPr>
            <p:extLst>
              <p:ext uri="{D42A27DB-BD31-4B8C-83A1-F6EECF244321}">
                <p14:modId xmlns:p14="http://schemas.microsoft.com/office/powerpoint/2010/main" val="1956584745"/>
              </p:ext>
            </p:extLst>
          </p:nvPr>
        </p:nvGraphicFramePr>
        <p:xfrm>
          <a:off x="6356058" y="1853967"/>
          <a:ext cx="5665849" cy="4504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EB528CB7-05B4-7905-3410-5A1FC60E03C8}"/>
              </a:ext>
            </a:extLst>
          </p:cNvPr>
          <p:cNvGraphicFramePr>
            <a:graphicFrameLocks noGrp="1"/>
          </p:cNvGraphicFramePr>
          <p:nvPr>
            <p:extLst>
              <p:ext uri="{D42A27DB-BD31-4B8C-83A1-F6EECF244321}">
                <p14:modId xmlns:p14="http://schemas.microsoft.com/office/powerpoint/2010/main" val="3214288290"/>
              </p:ext>
            </p:extLst>
          </p:nvPr>
        </p:nvGraphicFramePr>
        <p:xfrm>
          <a:off x="6720554" y="6272353"/>
          <a:ext cx="5455210" cy="457200"/>
        </p:xfrm>
        <a:graphic>
          <a:graphicData uri="http://schemas.openxmlformats.org/drawingml/2006/table">
            <a:tbl>
              <a:tblPr firstRow="1" bandRow="1"/>
              <a:tblGrid>
                <a:gridCol w="5455210">
                  <a:extLst>
                    <a:ext uri="{9D8B030D-6E8A-4147-A177-3AD203B41FA5}">
                      <a16:colId xmlns:a16="http://schemas.microsoft.com/office/drawing/2014/main" val="3655493598"/>
                    </a:ext>
                  </a:extLst>
                </a:gridCol>
              </a:tblGrid>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600"/>
                        </a:spcAft>
                        <a:buClrTx/>
                        <a:buSzTx/>
                        <a:buFont typeface="Wingdings" panose="05000000000000000000" pitchFamily="2" charset="2"/>
                        <a:buNone/>
                        <a:tabLst/>
                        <a:defRPr/>
                      </a:pPr>
                      <a:r>
                        <a:rPr lang="en-US" sz="2400" kern="1200" spc="-10">
                          <a:solidFill>
                            <a:prstClr val="black"/>
                          </a:solidFill>
                          <a:latin typeface="Arial" panose="020B0604020202020204" pitchFamily="34" charset="0"/>
                          <a:ea typeface="+mn-ea"/>
                          <a:cs typeface="Arial" panose="020B0604020202020204" pitchFamily="34" charset="0"/>
                        </a:rPr>
                        <a:t> </a:t>
                      </a:r>
                      <a:r>
                        <a:rPr lang="en-US" sz="2000" kern="1200" spc="-10">
                          <a:solidFill>
                            <a:prstClr val="black"/>
                          </a:solidFill>
                          <a:latin typeface="Arial" panose="020B0604020202020204" pitchFamily="34" charset="0"/>
                          <a:ea typeface="+mn-ea"/>
                          <a:cs typeface="Arial" panose="020B0604020202020204" pitchFamily="34" charset="0"/>
                        </a:rPr>
                        <a:t>TỶ LỆ GIẢI NGÂN 7 THÁNG ĐẦU NĂM 2024</a:t>
                      </a:r>
                      <a:endParaRPr lang="vi-VN" sz="2400" kern="1200" spc="-10">
                        <a:solidFill>
                          <a:prstClr val="black"/>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Tree>
    <p:extLst>
      <p:ext uri="{BB962C8B-B14F-4D97-AF65-F5344CB8AC3E}">
        <p14:creationId xmlns:p14="http://schemas.microsoft.com/office/powerpoint/2010/main" val="166033185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445C0-5094-E2E4-BD8B-7EA43031653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D04B034-52E2-772C-5CBC-659F4E57483C}"/>
              </a:ext>
            </a:extLst>
          </p:cNvPr>
          <p:cNvSpPr txBox="1"/>
          <p:nvPr/>
        </p:nvSpPr>
        <p:spPr>
          <a:xfrm>
            <a:off x="1143157" y="231321"/>
            <a:ext cx="10425803" cy="830997"/>
          </a:xfrm>
          <a:prstGeom prst="rect">
            <a:avLst/>
          </a:prstGeom>
          <a:noFill/>
        </p:spPr>
        <p:txBody>
          <a:bodyPr wrap="square">
            <a:spAutoFit/>
          </a:bodyPr>
          <a:lstStyle/>
          <a:p>
            <a:r>
              <a:rPr lang="vi-VN" sz="2400" b="1">
                <a:latin typeface="Arial" panose="020B0604020202020204" pitchFamily="34" charset="0"/>
                <a:cs typeface="Arial" panose="020B0604020202020204" pitchFamily="34" charset="0"/>
              </a:rPr>
              <a:t>4. Đầu tư công (tt): Tỷ lệ giải ngân các địa phương 7 tháng năm 2024</a:t>
            </a:r>
            <a:endParaRPr lang="en-US" sz="2400" b="1">
              <a:solidFill>
                <a:schemeClr val="tx1"/>
              </a:solidFill>
              <a:latin typeface="Arial" panose="020B0604020202020204" pitchFamily="34" charset="0"/>
              <a:cs typeface="Arial" panose="020B0604020202020204" pitchFamily="34" charset="0"/>
            </a:endParaRPr>
          </a:p>
          <a:p>
            <a:pPr>
              <a:lnSpc>
                <a:spcPct val="100000"/>
              </a:lnSpc>
            </a:pPr>
            <a:endParaRPr lang="vi-VN" sz="2400" b="1">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E492582-23EA-AD29-F2D2-5C20614AA7C2}"/>
              </a:ext>
            </a:extLst>
          </p:cNvPr>
          <p:cNvGraphicFramePr>
            <a:graphicFrameLocks noGrp="1"/>
          </p:cNvGraphicFramePr>
          <p:nvPr>
            <p:extLst>
              <p:ext uri="{D42A27DB-BD31-4B8C-83A1-F6EECF244321}">
                <p14:modId xmlns:p14="http://schemas.microsoft.com/office/powerpoint/2010/main" val="527313172"/>
              </p:ext>
            </p:extLst>
          </p:nvPr>
        </p:nvGraphicFramePr>
        <p:xfrm>
          <a:off x="9558253" y="650838"/>
          <a:ext cx="2148319" cy="822960"/>
        </p:xfrm>
        <a:graphic>
          <a:graphicData uri="http://schemas.openxmlformats.org/drawingml/2006/table">
            <a:tbl>
              <a:tblPr firstRow="1" bandRow="1"/>
              <a:tblGrid>
                <a:gridCol w="2148319">
                  <a:extLst>
                    <a:ext uri="{9D8B030D-6E8A-4147-A177-3AD203B41FA5}">
                      <a16:colId xmlns:a16="http://schemas.microsoft.com/office/drawing/2014/main" val="3655493598"/>
                    </a:ext>
                  </a:extLst>
                </a:gridCol>
              </a:tblGrid>
              <a:tr h="2115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vi-VN" sz="1400" b="0" i="1" kern="1200">
                          <a:solidFill>
                            <a:schemeClr val="tx1"/>
                          </a:solidFill>
                          <a:effectLst/>
                          <a:latin typeface="Arial" panose="020B0604020202020204" pitchFamily="34" charset="0"/>
                          <a:ea typeface="+mn-ea"/>
                          <a:cs typeface="+mn-cs"/>
                        </a:rPr>
                        <a:t>Đơn vị tính: Triệu đồng</a:t>
                      </a:r>
                      <a:r>
                        <a:rPr lang="en-US" sz="1400" b="0" i="1" kern="1200">
                          <a:solidFill>
                            <a:schemeClr val="tx1"/>
                          </a:solidFill>
                          <a:effectLst/>
                          <a:latin typeface="+mj-lt"/>
                          <a:ea typeface="+mn-ea"/>
                          <a:cs typeface="+mn-cs"/>
                        </a:rPr>
                        <a:t> </a:t>
                      </a:r>
                      <a:endParaRPr lang="en-US" sz="1600" b="0" i="1" kern="1200">
                        <a:solidFill>
                          <a:schemeClr val="tx1"/>
                        </a:solidFill>
                        <a:effectLst/>
                        <a:latin typeface="+mj-lt"/>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5970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endParaRPr lang="en-US" sz="2800" b="0" kern="1200" noProof="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graphicFrame>
        <p:nvGraphicFramePr>
          <p:cNvPr id="2" name="Table 1">
            <a:extLst>
              <a:ext uri="{FF2B5EF4-FFF2-40B4-BE49-F238E27FC236}">
                <a16:creationId xmlns:a16="http://schemas.microsoft.com/office/drawing/2014/main" id="{74B1E4D7-B7B7-4B5E-0FF4-D10404E8E288}"/>
              </a:ext>
            </a:extLst>
          </p:cNvPr>
          <p:cNvGraphicFramePr>
            <a:graphicFrameLocks noGrp="1"/>
          </p:cNvGraphicFramePr>
          <p:nvPr>
            <p:extLst>
              <p:ext uri="{D42A27DB-BD31-4B8C-83A1-F6EECF244321}">
                <p14:modId xmlns:p14="http://schemas.microsoft.com/office/powerpoint/2010/main" val="1906022276"/>
              </p:ext>
            </p:extLst>
          </p:nvPr>
        </p:nvGraphicFramePr>
        <p:xfrm>
          <a:off x="890406" y="966497"/>
          <a:ext cx="10607013" cy="5487221"/>
        </p:xfrm>
        <a:graphic>
          <a:graphicData uri="http://schemas.openxmlformats.org/drawingml/2006/table">
            <a:tbl>
              <a:tblPr/>
              <a:tblGrid>
                <a:gridCol w="708885">
                  <a:extLst>
                    <a:ext uri="{9D8B030D-6E8A-4147-A177-3AD203B41FA5}">
                      <a16:colId xmlns:a16="http://schemas.microsoft.com/office/drawing/2014/main" val="1337773114"/>
                    </a:ext>
                  </a:extLst>
                </a:gridCol>
                <a:gridCol w="2336692">
                  <a:extLst>
                    <a:ext uri="{9D8B030D-6E8A-4147-A177-3AD203B41FA5}">
                      <a16:colId xmlns:a16="http://schemas.microsoft.com/office/drawing/2014/main" val="1431588175"/>
                    </a:ext>
                  </a:extLst>
                </a:gridCol>
                <a:gridCol w="1053482">
                  <a:extLst>
                    <a:ext uri="{9D8B030D-6E8A-4147-A177-3AD203B41FA5}">
                      <a16:colId xmlns:a16="http://schemas.microsoft.com/office/drawing/2014/main" val="1622306596"/>
                    </a:ext>
                  </a:extLst>
                </a:gridCol>
                <a:gridCol w="1053482">
                  <a:extLst>
                    <a:ext uri="{9D8B030D-6E8A-4147-A177-3AD203B41FA5}">
                      <a16:colId xmlns:a16="http://schemas.microsoft.com/office/drawing/2014/main" val="1344047726"/>
                    </a:ext>
                  </a:extLst>
                </a:gridCol>
                <a:gridCol w="1171628">
                  <a:extLst>
                    <a:ext uri="{9D8B030D-6E8A-4147-A177-3AD203B41FA5}">
                      <a16:colId xmlns:a16="http://schemas.microsoft.com/office/drawing/2014/main" val="788107739"/>
                    </a:ext>
                  </a:extLst>
                </a:gridCol>
                <a:gridCol w="1089581">
                  <a:extLst>
                    <a:ext uri="{9D8B030D-6E8A-4147-A177-3AD203B41FA5}">
                      <a16:colId xmlns:a16="http://schemas.microsoft.com/office/drawing/2014/main" val="318896159"/>
                    </a:ext>
                  </a:extLst>
                </a:gridCol>
                <a:gridCol w="1053482">
                  <a:extLst>
                    <a:ext uri="{9D8B030D-6E8A-4147-A177-3AD203B41FA5}">
                      <a16:colId xmlns:a16="http://schemas.microsoft.com/office/drawing/2014/main" val="3883962199"/>
                    </a:ext>
                  </a:extLst>
                </a:gridCol>
                <a:gridCol w="1089581">
                  <a:extLst>
                    <a:ext uri="{9D8B030D-6E8A-4147-A177-3AD203B41FA5}">
                      <a16:colId xmlns:a16="http://schemas.microsoft.com/office/drawing/2014/main" val="3637717009"/>
                    </a:ext>
                  </a:extLst>
                </a:gridCol>
                <a:gridCol w="1050200">
                  <a:extLst>
                    <a:ext uri="{9D8B030D-6E8A-4147-A177-3AD203B41FA5}">
                      <a16:colId xmlns:a16="http://schemas.microsoft.com/office/drawing/2014/main" val="2894596765"/>
                    </a:ext>
                  </a:extLst>
                </a:gridCol>
              </a:tblGrid>
              <a:tr h="1068353">
                <a:tc>
                  <a:txBody>
                    <a:bodyPr/>
                    <a:lstStyle/>
                    <a:p>
                      <a:pPr algn="ctr" fontAlgn="ctr"/>
                      <a:r>
                        <a:rPr lang="vi-VN" sz="1600" b="1" i="0" u="none" strike="noStrike">
                          <a:solidFill>
                            <a:srgbClr val="000000"/>
                          </a:solidFill>
                          <a:effectLst/>
                          <a:latin typeface="Arial" panose="020B0604020202020204" pitchFamily="34" charset="0"/>
                        </a:rPr>
                        <a:t>TT</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Địa phương</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kế hoạch 2024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KH 2024 được tỉnh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giải ngân KH 2024 đến nay</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Giải ngân vốn Tỉnh hỗ trợ theo dự án</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Tổng giải ngân KH 2024</a:t>
                      </a:r>
                      <a:br>
                        <a:rPr lang="vi-VN" sz="1600" b="1" i="0" u="none" strike="noStrike">
                          <a:solidFill>
                            <a:srgbClr val="000000"/>
                          </a:solidFill>
                          <a:effectLst/>
                          <a:latin typeface="Arial" panose="020B0604020202020204" pitchFamily="34" charset="0"/>
                        </a:rPr>
                      </a:br>
                      <a:r>
                        <a:rPr lang="vi-VN" sz="1600" b="1" i="0" u="none" strike="noStrike">
                          <a:solidFill>
                            <a:srgbClr val="000000"/>
                          </a:solidFill>
                          <a:effectLst/>
                          <a:latin typeface="Arial" panose="020B0604020202020204" pitchFamily="34" charset="0"/>
                        </a:rPr>
                        <a:t>được phân cấp</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Tỷ lệ giải ngân (%)</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91353944"/>
                  </a:ext>
                </a:extLst>
              </a:tr>
              <a:tr h="236362">
                <a:tc>
                  <a:txBody>
                    <a:bodyPr/>
                    <a:lstStyle/>
                    <a:p>
                      <a:pPr algn="ctr" fontAlgn="ctr"/>
                      <a:r>
                        <a:rPr lang="vi-VN" sz="1600" b="1" i="0" u="none" strike="noStrike">
                          <a:solidFill>
                            <a:srgbClr val="000000"/>
                          </a:solidFill>
                          <a:effectLst/>
                          <a:latin typeface="Arial" panose="020B0604020202020204" pitchFamily="34" charset="0"/>
                        </a:rPr>
                        <a:t>A</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2=3+4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5=6+7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Arial" panose="020B0604020202020204" pitchFamily="34" charset="0"/>
                        </a:rPr>
                        <a:t>8=5/2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1278130"/>
                  </a:ext>
                </a:extLst>
              </a:tr>
              <a:tr h="293088">
                <a:tc>
                  <a:txBody>
                    <a:bodyPr/>
                    <a:lstStyle/>
                    <a:p>
                      <a:pPr algn="l" fontAlgn="b"/>
                      <a:r>
                        <a:rPr lang="vi-VN" sz="1600" b="0" i="0" u="none" strike="noStrike">
                          <a:solidFill>
                            <a:srgbClr val="000000"/>
                          </a:solidFill>
                          <a:effectLst/>
                          <a:latin typeface="Arial" panose="020B0604020202020204" pitchFamily="34" charset="0"/>
                        </a:rPr>
                        <a:t> </a:t>
                      </a:r>
                    </a:p>
                  </a:txBody>
                  <a:tcPr marL="7743" marR="7743" marT="77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1" i="0" u="none" strike="noStrike">
                          <a:solidFill>
                            <a:srgbClr val="000000"/>
                          </a:solidFill>
                          <a:effectLst/>
                          <a:latin typeface="+mn-lt"/>
                        </a:rPr>
                        <a:t>CẤP HUYỆN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3.611.836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578.565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3.033.271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1.903.427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362.526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1.540.901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1" i="0" u="none" strike="noStrike">
                          <a:solidFill>
                            <a:srgbClr val="000000"/>
                          </a:solidFill>
                          <a:effectLst/>
                          <a:latin typeface="+mn-lt"/>
                        </a:rPr>
                        <a:t>52,70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13526499"/>
                  </a:ext>
                </a:extLst>
              </a:tr>
              <a:tr h="349815">
                <a:tc>
                  <a:txBody>
                    <a:bodyPr/>
                    <a:lstStyle/>
                    <a:p>
                      <a:pPr algn="ctr" fontAlgn="ctr"/>
                      <a:r>
                        <a:rPr lang="vi-VN" sz="1600" b="0" i="0" u="none" strike="noStrike">
                          <a:solidFill>
                            <a:srgbClr val="000000"/>
                          </a:solidFill>
                          <a:effectLst/>
                          <a:latin typeface="Arial" panose="020B0604020202020204" pitchFamily="34" charset="0"/>
                        </a:rPr>
                        <a:t>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262.486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62.420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200.066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210.288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32.134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178.154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429358"/>
                  </a:ext>
                </a:extLst>
              </a:tr>
              <a:tr h="349815">
                <a:tc>
                  <a:txBody>
                    <a:bodyPr/>
                    <a:lstStyle/>
                    <a:p>
                      <a:pPr algn="ctr" fontAlgn="ctr"/>
                      <a:r>
                        <a:rPr lang="vi-VN" sz="1600" b="0" i="0" u="none" strike="noStrike">
                          <a:solidFill>
                            <a:srgbClr val="000000"/>
                          </a:solidFill>
                          <a:effectLst/>
                          <a:latin typeface="Arial" panose="020B0604020202020204" pitchFamily="34" charset="0"/>
                        </a:rPr>
                        <a:t>2</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151.093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101.887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108.523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44.012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64.511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71,83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393496"/>
                  </a:ext>
                </a:extLst>
              </a:tr>
              <a:tr h="349815">
                <a:tc>
                  <a:txBody>
                    <a:bodyPr/>
                    <a:lstStyle/>
                    <a:p>
                      <a:pPr algn="ctr" fontAlgn="ctr"/>
                      <a:r>
                        <a:rPr lang="vi-VN" sz="1600" b="0" i="0" u="none" strike="noStrike">
                          <a:solidFill>
                            <a:srgbClr val="000000"/>
                          </a:solidFill>
                          <a:effectLst/>
                          <a:latin typeface="Arial" panose="020B0604020202020204" pitchFamily="34" charset="0"/>
                        </a:rPr>
                        <a:t>3</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184.431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45.414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139.017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114.253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25.185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89.068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61,95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221195"/>
                  </a:ext>
                </a:extLst>
              </a:tr>
              <a:tr h="349815">
                <a:tc>
                  <a:txBody>
                    <a:bodyPr/>
                    <a:lstStyle/>
                    <a:p>
                      <a:pPr algn="ctr" fontAlgn="ctr"/>
                      <a:r>
                        <a:rPr lang="vi-VN" sz="1600" b="0" i="0" u="none" strike="noStrike">
                          <a:solidFill>
                            <a:srgbClr val="000000"/>
                          </a:solidFill>
                          <a:effectLst/>
                          <a:latin typeface="Arial" panose="020B0604020202020204" pitchFamily="34" charset="0"/>
                        </a:rPr>
                        <a:t>4</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TP 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595.868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546.649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342.133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27.063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315.070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5900308"/>
                  </a:ext>
                </a:extLst>
              </a:tr>
              <a:tr h="359270">
                <a:tc>
                  <a:txBody>
                    <a:bodyPr/>
                    <a:lstStyle/>
                    <a:p>
                      <a:pPr algn="ctr" fontAlgn="ctr"/>
                      <a:r>
                        <a:rPr lang="vi-VN" sz="1600" b="0" i="0" u="none" strike="noStrike">
                          <a:solidFill>
                            <a:srgbClr val="000000"/>
                          </a:solidFill>
                          <a:effectLst/>
                          <a:latin typeface="Arial" panose="020B0604020202020204" pitchFamily="34" charset="0"/>
                        </a:rPr>
                        <a:t>5</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78.621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20.870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57.751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41.779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14.727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27.052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53,14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5385149"/>
                  </a:ext>
                </a:extLst>
              </a:tr>
              <a:tr h="359270">
                <a:tc>
                  <a:txBody>
                    <a:bodyPr/>
                    <a:lstStyle/>
                    <a:p>
                      <a:pPr algn="ctr" fontAlgn="ctr"/>
                      <a:r>
                        <a:rPr lang="vi-VN" sz="1600" b="0" i="0" u="none" strike="noStrike">
                          <a:solidFill>
                            <a:srgbClr val="000000"/>
                          </a:solidFill>
                          <a:effectLst/>
                          <a:latin typeface="Arial" panose="020B0604020202020204" pitchFamily="34" charset="0"/>
                        </a:rPr>
                        <a:t>6</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thị xã 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542.534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88.497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454.037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288.266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73.565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214.701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7177263"/>
                  </a:ext>
                </a:extLst>
              </a:tr>
              <a:tr h="349815">
                <a:tc>
                  <a:txBody>
                    <a:bodyPr/>
                    <a:lstStyle/>
                    <a:p>
                      <a:pPr algn="ctr" fontAlgn="ctr"/>
                      <a:r>
                        <a:rPr lang="vi-VN" sz="1600" b="0" i="0" u="none" strike="noStrike">
                          <a:solidFill>
                            <a:srgbClr val="000000"/>
                          </a:solidFill>
                          <a:effectLst/>
                          <a:latin typeface="Arial" panose="020B0604020202020204" pitchFamily="34" charset="0"/>
                        </a:rPr>
                        <a:t>7</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thị xã 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693.223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72.397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620.826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355.547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57.812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297.735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0231915"/>
                  </a:ext>
                </a:extLst>
              </a:tr>
              <a:tr h="311998">
                <a:tc>
                  <a:txBody>
                    <a:bodyPr/>
                    <a:lstStyle/>
                    <a:p>
                      <a:pPr algn="ctr" fontAlgn="ctr"/>
                      <a:r>
                        <a:rPr lang="vi-VN" sz="1600" b="0" i="0" u="none" strike="noStrike">
                          <a:solidFill>
                            <a:srgbClr val="000000"/>
                          </a:solidFill>
                          <a:effectLst/>
                          <a:latin typeface="Arial" panose="020B0604020202020204" pitchFamily="34" charset="0"/>
                        </a:rPr>
                        <a:t>8</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404.775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63.154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341.621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180.417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33.502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146.915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7354292"/>
                  </a:ext>
                </a:extLst>
              </a:tr>
              <a:tr h="311998">
                <a:tc>
                  <a:txBody>
                    <a:bodyPr/>
                    <a:lstStyle/>
                    <a:p>
                      <a:pPr algn="ctr" fontAlgn="ctr"/>
                      <a:r>
                        <a:rPr lang="vi-VN" sz="1600" b="0" i="0" u="none" strike="noStrike">
                          <a:solidFill>
                            <a:srgbClr val="000000"/>
                          </a:solidFill>
                          <a:effectLst/>
                          <a:latin typeface="Arial" panose="020B0604020202020204" pitchFamily="34" charset="0"/>
                        </a:rPr>
                        <a:t>9</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368.738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31.970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336.768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161.997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26.178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135.819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43,93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9212217"/>
                  </a:ext>
                </a:extLst>
              </a:tr>
              <a:tr h="311998">
                <a:tc>
                  <a:txBody>
                    <a:bodyPr/>
                    <a:lstStyle/>
                    <a:p>
                      <a:pPr algn="ctr" fontAlgn="ctr"/>
                      <a:r>
                        <a:rPr lang="vi-VN" sz="1600" b="0" i="0" u="none" strike="noStrike">
                          <a:solidFill>
                            <a:srgbClr val="000000"/>
                          </a:solidFill>
                          <a:effectLst/>
                          <a:latin typeface="Arial" panose="020B0604020202020204" pitchFamily="34" charset="0"/>
                        </a:rPr>
                        <a:t>10</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64.589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15.500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49.089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21.249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2.260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18.989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32,90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06937753"/>
                  </a:ext>
                </a:extLst>
              </a:tr>
              <a:tr h="311998">
                <a:tc>
                  <a:txBody>
                    <a:bodyPr/>
                    <a:lstStyle/>
                    <a:p>
                      <a:pPr algn="ctr" fontAlgn="ctr"/>
                      <a:r>
                        <a:rPr lang="vi-VN" sz="1600" b="0" i="0" u="none" strike="noStrike">
                          <a:solidFill>
                            <a:srgbClr val="000000"/>
                          </a:solidFill>
                          <a:effectLst/>
                          <a:latin typeface="Arial" panose="020B0604020202020204" pitchFamily="34" charset="0"/>
                        </a:rPr>
                        <a:t>11</a:t>
                      </a:r>
                    </a:p>
                  </a:txBody>
                  <a:tcPr marL="7743" marR="7743" marT="77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mn-lt"/>
                        </a:rPr>
                        <a:t>UBND huyện 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265.479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79.919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185.560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78.974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26.088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52.886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600" b="0" i="0" u="none" strike="noStrike">
                          <a:solidFill>
                            <a:srgbClr val="000000"/>
                          </a:solidFill>
                          <a:effectLst/>
                          <a:latin typeface="+mn-lt"/>
                        </a:rPr>
                        <a:t>29,75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4416240"/>
                  </a:ext>
                </a:extLst>
              </a:tr>
            </a:tbl>
          </a:graphicData>
        </a:graphic>
      </p:graphicFrame>
    </p:spTree>
    <p:extLst>
      <p:ext uri="{BB962C8B-B14F-4D97-AF65-F5344CB8AC3E}">
        <p14:creationId xmlns:p14="http://schemas.microsoft.com/office/powerpoint/2010/main" val="385247404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129888218"/>
              </p:ext>
            </p:extLst>
          </p:nvPr>
        </p:nvGraphicFramePr>
        <p:xfrm>
          <a:off x="365404" y="1024263"/>
          <a:ext cx="11597140" cy="5608320"/>
        </p:xfrm>
        <a:graphic>
          <a:graphicData uri="http://schemas.openxmlformats.org/drawingml/2006/table">
            <a:tbl>
              <a:tblPr firstRow="1" bandRow="1"/>
              <a:tblGrid>
                <a:gridCol w="1159714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400" b="0" kern="1200" spc="-10">
                          <a:solidFill>
                            <a:schemeClr val="tx1"/>
                          </a:solidFill>
                          <a:effectLst/>
                          <a:latin typeface="Arial" panose="020B0604020202020204" pitchFamily="34" charset="0"/>
                          <a:ea typeface="+mn-ea"/>
                          <a:cs typeface="+mn-cs"/>
                        </a:rPr>
                        <a:t> Kết quả thu hút đầu tư năm 2024 như sau:</a:t>
                      </a:r>
                      <a:endParaRPr lang="nl-NL" sz="2400" b="0" kern="1200" spc="-10">
                        <a:solidFill>
                          <a:schemeClr val="tx1"/>
                        </a:solidFill>
                        <a:effectLst/>
                        <a:latin typeface="Arial" panose="020B0604020202020204" pitchFamily="34" charset="0"/>
                        <a:ea typeface="+mn-ea"/>
                        <a:cs typeface="+mn-cs"/>
                      </a:endParaRP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nl-NL" sz="2400" b="1" i="1">
                          <a:solidFill>
                            <a:schemeClr val="tx1"/>
                          </a:solidFill>
                          <a:effectLst/>
                          <a:latin typeface="Arial" panose="020B0604020202020204" pitchFamily="34" charset="0"/>
                          <a:ea typeface="Times New Roman" panose="02020603050405020304" pitchFamily="18" charset="0"/>
                        </a:rPr>
                        <a:t>+ Về </a:t>
                      </a:r>
                      <a:r>
                        <a:rPr lang="nl-NL" sz="2400" b="1" i="1" dirty="0">
                          <a:solidFill>
                            <a:schemeClr val="tx1"/>
                          </a:solidFill>
                          <a:effectLst/>
                          <a:latin typeface="Arial" panose="020B0604020202020204" pitchFamily="34" charset="0"/>
                          <a:ea typeface="Times New Roman" panose="02020603050405020304" pitchFamily="18" charset="0"/>
                        </a:rPr>
                        <a:t>đầu tư nước ngoài (</a:t>
                      </a:r>
                      <a:r>
                        <a:rPr lang="nl-NL" sz="2400" b="1" i="1">
                          <a:solidFill>
                            <a:schemeClr val="tx1"/>
                          </a:solidFill>
                          <a:effectLst/>
                          <a:latin typeface="Arial" panose="020B0604020202020204" pitchFamily="34" charset="0"/>
                          <a:ea typeface="Times New Roman" panose="02020603050405020304" pitchFamily="18" charset="0"/>
                        </a:rPr>
                        <a:t>FDI):</a:t>
                      </a:r>
                      <a:r>
                        <a:rPr lang="vi-VN" sz="2400" b="1" i="1" spc="-10">
                          <a:solidFill>
                            <a:schemeClr val="tx1"/>
                          </a:solidFill>
                          <a:effectLst/>
                          <a:latin typeface="Arial" panose="020B0604020202020204" pitchFamily="34" charset="0"/>
                          <a:ea typeface="Times New Roman" panose="02020603050405020304" pitchFamily="18" charset="0"/>
                        </a:rPr>
                        <a:t> </a:t>
                      </a:r>
                      <a:r>
                        <a:rPr lang="vi-VN" sz="2400" b="0" spc="-10">
                          <a:solidFill>
                            <a:schemeClr val="tx1"/>
                          </a:solidFill>
                          <a:effectLst/>
                          <a:latin typeface="Arial" panose="020B0604020202020204" pitchFamily="34" charset="0"/>
                          <a:ea typeface="Times New Roman" panose="02020603050405020304" pitchFamily="18" charset="0"/>
                        </a:rPr>
                        <a:t>Từ đầu năm đến nay chưa phát sinh dự án mới (</a:t>
                      </a:r>
                      <a:r>
                        <a:rPr lang="vi-VN" sz="2400" b="0" i="1" spc="-10">
                          <a:solidFill>
                            <a:schemeClr val="tx1"/>
                          </a:solidFill>
                          <a:effectLst/>
                          <a:latin typeface="Arial" panose="020B0604020202020204" pitchFamily="34" charset="0"/>
                          <a:ea typeface="Times New Roman" panose="02020603050405020304" pitchFamily="18" charset="0"/>
                        </a:rPr>
                        <a:t>cùng kỳ năm 2023 thu hút được 01 dự án</a:t>
                      </a:r>
                      <a:r>
                        <a:rPr lang="vi-VN" sz="2400" b="0" spc="-10">
                          <a:solidFill>
                            <a:schemeClr val="tx1"/>
                          </a:solidFill>
                          <a:effectLst/>
                          <a:latin typeface="Arial" panose="020B0604020202020204" pitchFamily="34" charset="0"/>
                          <a:ea typeface="Times New Roman" panose="02020603050405020304" pitchFamily="18" charset="0"/>
                        </a:rPr>
                        <a:t>).</a:t>
                      </a:r>
                      <a:endParaRPr lang="vi-VN" sz="2400" b="0" kern="1200" spc="-10" dirty="0">
                        <a:solidFill>
                          <a:schemeClr val="tx1"/>
                        </a:solidFill>
                        <a:effectLst/>
                        <a:latin typeface="Arial" panose="020B060402020202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r h="32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2400" b="1" i="1">
                          <a:effectLst/>
                          <a:latin typeface="Arial" panose="020B0604020202020204" pitchFamily="34" charset="0"/>
                          <a:ea typeface="Times New Roman" panose="02020603050405020304" pitchFamily="18" charset="0"/>
                        </a:rPr>
                        <a:t>+</a:t>
                      </a:r>
                      <a:r>
                        <a:rPr lang="vi-VN" sz="2400" b="1" i="1">
                          <a:effectLst/>
                          <a:latin typeface="Arial" panose="020B0604020202020204" pitchFamily="34" charset="0"/>
                          <a:ea typeface="Times New Roman" panose="02020603050405020304" pitchFamily="18" charset="0"/>
                        </a:rPr>
                        <a:t> </a:t>
                      </a:r>
                      <a:r>
                        <a:rPr lang="nl-NL" sz="2400" b="1" i="1">
                          <a:effectLst/>
                          <a:latin typeface="Arial" panose="020B0604020202020204" pitchFamily="34" charset="0"/>
                          <a:ea typeface="Times New Roman" panose="02020603050405020304" pitchFamily="18" charset="0"/>
                        </a:rPr>
                        <a:t>Về đầu tư trong nước:</a:t>
                      </a:r>
                      <a:r>
                        <a:rPr lang="vi-VN" sz="2400" b="1" i="1">
                          <a:effectLst/>
                          <a:latin typeface="Arial" panose="020B0604020202020204" pitchFamily="34" charset="0"/>
                          <a:ea typeface="Times New Roman" panose="02020603050405020304" pitchFamily="18" charset="0"/>
                        </a:rPr>
                        <a:t> </a:t>
                      </a:r>
                      <a:r>
                        <a:rPr lang="vi-VN" sz="2400" b="0" kern="1200" spc="-10">
                          <a:solidFill>
                            <a:schemeClr val="tx1"/>
                          </a:solidFill>
                          <a:effectLst/>
                          <a:latin typeface="Arial" panose="020B0604020202020204" pitchFamily="34" charset="0"/>
                          <a:ea typeface="+mn-ea"/>
                          <a:cs typeface="+mn-cs"/>
                        </a:rPr>
                        <a:t>Lũy kế 7 tháng đầu năm, toàn tỉnh thu hút mới 30 dự án đầu tư trong nước với tổng vốn đăng ký là 4.119,7 tỷ đồng. Trong </a:t>
                      </a:r>
                      <a:r>
                        <a:rPr lang="en-US" sz="2400" b="0" kern="1200" spc="-10">
                          <a:solidFill>
                            <a:schemeClr val="tx1"/>
                          </a:solidFill>
                          <a:effectLst/>
                          <a:latin typeface="Arial" panose="020B0604020202020204" pitchFamily="34" charset="0"/>
                          <a:ea typeface="+mn-ea"/>
                          <a:cs typeface="+mn-cs"/>
                        </a:rPr>
                        <a:t>đó có 10 dự án trong Khu Kinh tế Nhơn Hội và các Khu Công nghiệp với tổng vốn đăng ký đầu tư là 670 tỷ đồng; có 20 dự án nằm ngoài Khu Kinh tế Nhơn Hội và các Khu Công nghiệp với tổng vốn đăng ký đầu tư là 3.449,7 tỷ đồng. Tình hình cụ thể như sau:</a:t>
                      </a:r>
                      <a:endParaRPr lang="vi-VN" sz="2400" b="0" kern="1200" spc="-10">
                        <a:solidFill>
                          <a:schemeClr val="tx1"/>
                        </a:solidFill>
                        <a:effectLst/>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de-DE" sz="2400" kern="1200">
                          <a:solidFill>
                            <a:schemeClr val="dk1"/>
                          </a:solidFill>
                          <a:latin typeface="Arial" panose="020B0604020202020204" pitchFamily="34" charset="0"/>
                          <a:ea typeface="+mn-ea"/>
                          <a:cs typeface="Arial" panose="020B0604020202020204" pitchFamily="34" charset="0"/>
                        </a:rPr>
                        <a:t>Tính đến nay, công tác thu hút đầu tư các dự án mới trên địa bàn tỉnh chỉ đạt 30% so với kế hoạch đề ra. </a:t>
                      </a:r>
                      <a:r>
                        <a:rPr lang="en-US" sz="2400" b="0" kern="1200" spc="-10">
                          <a:solidFill>
                            <a:schemeClr val="tx1"/>
                          </a:solidFill>
                          <a:effectLst/>
                          <a:latin typeface="Arial" panose="020B0604020202020204" pitchFamily="34" charset="0"/>
                          <a:ea typeface="+mn-ea"/>
                          <a:cs typeface="+mn-cs"/>
                        </a:rPr>
                        <a:t>Một số địa phương trên địa thực hiện tốt công tác thu hút đầu tư trong 7 tháng đầu năm là huyện Tây Sơn với 06 dự án (60% kế hoạch năm), thị xã Hoài Nhơn với 05 dự án (50% kế hoạch năm)...</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vi-VN" sz="2400" kern="1200">
                          <a:solidFill>
                            <a:schemeClr val="dk1"/>
                          </a:solidFill>
                          <a:latin typeface="Arial" panose="020B0604020202020204" pitchFamily="34" charset="0"/>
                          <a:ea typeface="+mn-ea"/>
                          <a:cs typeface="Arial" panose="020B0604020202020204" pitchFamily="34" charset="0"/>
                        </a:rPr>
                        <a:t>C</a:t>
                      </a:r>
                      <a:r>
                        <a:rPr lang="de-DE" sz="2400" kern="1200">
                          <a:solidFill>
                            <a:schemeClr val="dk1"/>
                          </a:solidFill>
                          <a:latin typeface="Arial" panose="020B0604020202020204" pitchFamily="34" charset="0"/>
                          <a:ea typeface="+mn-ea"/>
                          <a:cs typeface="Arial" panose="020B0604020202020204" pitchFamily="34" charset="0"/>
                        </a:rPr>
                        <a:t>ác </a:t>
                      </a:r>
                      <a:r>
                        <a:rPr lang="vi-VN" sz="2400" kern="1200">
                          <a:solidFill>
                            <a:schemeClr val="dk1"/>
                          </a:solidFill>
                          <a:latin typeface="Arial" panose="020B0604020202020204" pitchFamily="34" charset="0"/>
                          <a:ea typeface="+mn-ea"/>
                          <a:cs typeface="Arial" panose="020B0604020202020204" pitchFamily="34" charset="0"/>
                        </a:rPr>
                        <a:t>địa phương là </a:t>
                      </a:r>
                      <a:r>
                        <a:rPr lang="de-DE" sz="2400" kern="1200">
                          <a:solidFill>
                            <a:schemeClr val="dk1"/>
                          </a:solidFill>
                          <a:latin typeface="Arial" panose="020B0604020202020204" pitchFamily="34" charset="0"/>
                          <a:ea typeface="+mn-ea"/>
                          <a:cs typeface="Arial" panose="020B0604020202020204" pitchFamily="34" charset="0"/>
                        </a:rPr>
                        <a:t>thành phố Quy Nhơn, huyện Phù Cát, huyện Hoài Ân và huyện Vĩnh Thạnh vẫn chưa thu hút được dự án nào</a:t>
                      </a:r>
                      <a:r>
                        <a:rPr lang="de-DE" sz="2400">
                          <a:latin typeface="Arial" panose="020B0604020202020204" pitchFamily="34" charset="0"/>
                          <a:cs typeface="Arial" panose="020B0604020202020204" pitchFamily="34" charset="0"/>
                        </a:rPr>
                        <a:t>.</a:t>
                      </a:r>
                      <a:endParaRPr lang="en-US" sz="240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7250950"/>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81534" y="501043"/>
            <a:ext cx="3383619"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a:t>
            </a:r>
          </a:p>
        </p:txBody>
      </p:sp>
    </p:spTree>
    <p:extLst>
      <p:ext uri="{BB962C8B-B14F-4D97-AF65-F5344CB8AC3E}">
        <p14:creationId xmlns:p14="http://schemas.microsoft.com/office/powerpoint/2010/main" val="244636714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0FB05-B195-29C4-2F5D-E896CC5E438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807BF7A-9982-6031-B760-FE1EECDE3F3E}"/>
              </a:ext>
            </a:extLst>
          </p:cNvPr>
          <p:cNvSpPr/>
          <p:nvPr/>
        </p:nvSpPr>
        <p:spPr>
          <a:xfrm>
            <a:off x="1149525" y="92681"/>
            <a:ext cx="4068743" cy="992579"/>
          </a:xfrm>
          <a:prstGeom prst="rect">
            <a:avLst/>
          </a:prstGeom>
        </p:spPr>
        <p:txBody>
          <a:bodyPr wrap="none">
            <a:spAutoFit/>
          </a:bodyPr>
          <a:lstStyle/>
          <a:p>
            <a:pPr marL="127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 (tt):</a:t>
            </a:r>
            <a:endParaRPr lang="vi-VN" sz="2800" b="0" kern="1200" spc="-10">
              <a:solidFill>
                <a:schemeClr val="tx1"/>
              </a:solidFill>
              <a:effectLst/>
              <a:latin typeface="Arial" panose="020B0604020202020204" pitchFamily="34" charset="0"/>
              <a:ea typeface="+mn-ea"/>
              <a:cs typeface="+mn-cs"/>
            </a:endParaRPr>
          </a:p>
          <a:p>
            <a:pPr marL="12700" defTabSz="914400">
              <a:spcBef>
                <a:spcPts val="300"/>
              </a:spcBef>
              <a:defRPr/>
            </a:pP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FCD81441-6287-7131-06BD-FC7F3E7BEDCF}"/>
              </a:ext>
            </a:extLst>
          </p:cNvPr>
          <p:cNvGraphicFramePr>
            <a:graphicFrameLocks noGrp="1"/>
          </p:cNvGraphicFramePr>
          <p:nvPr>
            <p:extLst>
              <p:ext uri="{D42A27DB-BD31-4B8C-83A1-F6EECF244321}">
                <p14:modId xmlns:p14="http://schemas.microsoft.com/office/powerpoint/2010/main" val="684355548"/>
              </p:ext>
            </p:extLst>
          </p:nvPr>
        </p:nvGraphicFramePr>
        <p:xfrm>
          <a:off x="450078" y="751753"/>
          <a:ext cx="5357206" cy="5780757"/>
        </p:xfrm>
        <a:graphic>
          <a:graphicData uri="http://schemas.openxmlformats.org/drawingml/2006/table">
            <a:tbl>
              <a:tblPr/>
              <a:tblGrid>
                <a:gridCol w="359338">
                  <a:extLst>
                    <a:ext uri="{9D8B030D-6E8A-4147-A177-3AD203B41FA5}">
                      <a16:colId xmlns:a16="http://schemas.microsoft.com/office/drawing/2014/main" val="3082572934"/>
                    </a:ext>
                  </a:extLst>
                </a:gridCol>
                <a:gridCol w="1507468">
                  <a:extLst>
                    <a:ext uri="{9D8B030D-6E8A-4147-A177-3AD203B41FA5}">
                      <a16:colId xmlns:a16="http://schemas.microsoft.com/office/drawing/2014/main" val="1245714504"/>
                    </a:ext>
                  </a:extLst>
                </a:gridCol>
                <a:gridCol w="617854">
                  <a:extLst>
                    <a:ext uri="{9D8B030D-6E8A-4147-A177-3AD203B41FA5}">
                      <a16:colId xmlns:a16="http://schemas.microsoft.com/office/drawing/2014/main" val="3788718806"/>
                    </a:ext>
                  </a:extLst>
                </a:gridCol>
                <a:gridCol w="974221">
                  <a:extLst>
                    <a:ext uri="{9D8B030D-6E8A-4147-A177-3AD203B41FA5}">
                      <a16:colId xmlns:a16="http://schemas.microsoft.com/office/drawing/2014/main" val="2890053399"/>
                    </a:ext>
                  </a:extLst>
                </a:gridCol>
                <a:gridCol w="496030">
                  <a:extLst>
                    <a:ext uri="{9D8B030D-6E8A-4147-A177-3AD203B41FA5}">
                      <a16:colId xmlns:a16="http://schemas.microsoft.com/office/drawing/2014/main" val="1750648032"/>
                    </a:ext>
                  </a:extLst>
                </a:gridCol>
                <a:gridCol w="1402295">
                  <a:extLst>
                    <a:ext uri="{9D8B030D-6E8A-4147-A177-3AD203B41FA5}">
                      <a16:colId xmlns:a16="http://schemas.microsoft.com/office/drawing/2014/main" val="3573577895"/>
                    </a:ext>
                  </a:extLst>
                </a:gridCol>
              </a:tblGrid>
              <a:tr h="365230">
                <a:tc>
                  <a:txBody>
                    <a:bodyPr/>
                    <a:lstStyle/>
                    <a:p>
                      <a:pPr algn="ctr" fontAlgn="ctr"/>
                      <a:r>
                        <a:rPr lang="vi-VN" sz="1000" b="1" i="0" u="none" strike="noStrike">
                          <a:solidFill>
                            <a:srgbClr val="000000"/>
                          </a:solidFill>
                          <a:effectLst/>
                          <a:latin typeface="Arial" panose="020B0604020202020204" pitchFamily="34" charset="0"/>
                        </a:rPr>
                        <a:t>STT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Arial" panose="020B0604020202020204" pitchFamily="34" charset="0"/>
                        </a:rPr>
                        <a:t>Địa phương</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Arial" panose="020B0604020202020204" pitchFamily="34" charset="0"/>
                        </a:rPr>
                        <a:t>Chỉ tiêu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Arial" panose="020B0604020202020204" pitchFamily="34" charset="0"/>
                        </a:rPr>
                        <a:t>Thực hiện 7 tháng năm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Arial" panose="020B0604020202020204" pitchFamily="34" charset="0"/>
                        </a:rPr>
                        <a:t>Tỷ lệ</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Arial" panose="020B0604020202020204" pitchFamily="34" charset="0"/>
                        </a:rPr>
                        <a:t>Vốn đầu tư đăng ký (đồng)</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3433398"/>
                  </a:ext>
                </a:extLst>
              </a:tr>
              <a:tr h="327962">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000" b="1" i="0" u="none" strike="noStrike">
                          <a:solidFill>
                            <a:srgbClr val="000000"/>
                          </a:solidFill>
                          <a:effectLst/>
                          <a:latin typeface="Arial" panose="020B0604020202020204" pitchFamily="34" charset="0"/>
                        </a:rPr>
                        <a:t>Tổng số dự án thu hút năm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100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mn-lt"/>
                        </a:rPr>
                        <a:t>4.119.776.386.908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6838493"/>
                  </a:ext>
                </a:extLst>
              </a:tr>
              <a:tr h="491943">
                <a:tc>
                  <a:txBody>
                    <a:bodyPr/>
                    <a:lstStyle/>
                    <a:p>
                      <a:pPr algn="ctr" fontAlgn="ctr"/>
                      <a:r>
                        <a:rPr lang="vi-VN" sz="1000" b="1" i="0" u="none" strike="noStrike">
                          <a:solidFill>
                            <a:srgbClr val="000000"/>
                          </a:solidFill>
                          <a:effectLst/>
                          <a:latin typeface="Arial" panose="020B0604020202020204" pitchFamily="34" charset="0"/>
                        </a:rPr>
                        <a:t>I</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000" b="1" i="0" u="none" strike="noStrike">
                          <a:solidFill>
                            <a:srgbClr val="000000"/>
                          </a:solidFill>
                          <a:effectLst/>
                          <a:latin typeface="Arial" panose="020B0604020202020204" pitchFamily="34" charset="0"/>
                        </a:rPr>
                        <a:t>Chỉ tiêu giao cho Sở Kế hoạch và Đầu tư và UBND các huyện, thị xã, thành phố</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70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28,6%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mn-lt"/>
                        </a:rPr>
                        <a:t>3.449.761.221.908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8376000"/>
                  </a:ext>
                </a:extLst>
              </a:tr>
              <a:tr h="186343">
                <a:tc>
                  <a:txBody>
                    <a:bodyPr/>
                    <a:lstStyle/>
                    <a:p>
                      <a:pPr algn="ctr" fontAlgn="b"/>
                      <a:r>
                        <a:rPr lang="vi-VN" sz="1000" b="1" i="0" u="none" strike="noStrike">
                          <a:solidFill>
                            <a:srgbClr val="000000"/>
                          </a:solidFill>
                          <a:effectLst/>
                          <a:latin typeface="Arial" panose="020B0604020202020204" pitchFamily="34" charset="0"/>
                        </a:rPr>
                        <a:t>1</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Arial" panose="020B0604020202020204" pitchFamily="34" charset="0"/>
                        </a:rPr>
                        <a:t>Thành phố Quy Nhơn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1"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2733018"/>
                  </a:ext>
                </a:extLst>
              </a:tr>
              <a:tr h="186343">
                <a:tc>
                  <a:txBody>
                    <a:bodyPr/>
                    <a:lstStyle/>
                    <a:p>
                      <a:pPr algn="ctr" fontAlgn="ctr"/>
                      <a:r>
                        <a:rPr lang="vi-VN" sz="1000" b="1" i="0" u="none" strike="noStrike">
                          <a:solidFill>
                            <a:srgbClr val="000000"/>
                          </a:solidFill>
                          <a:effectLst/>
                          <a:latin typeface="Arial" panose="020B0604020202020204" pitchFamily="34" charset="0"/>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Arial" panose="020B0604020202020204" pitchFamily="34" charset="0"/>
                        </a:rPr>
                        <a:t>Thị xã An Nhơn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42,9%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mn-lt"/>
                        </a:rPr>
                        <a:t>45.764.200.000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1598879"/>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Ngoài CCN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mn-lt"/>
                        </a:rPr>
                        <a:t>16.023.500.000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5820897"/>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Tân Đức</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mn-lt"/>
                        </a:rPr>
                        <a:t>14.802.500.000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7044232"/>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Nhơn Tân 1</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mn-lt"/>
                        </a:rPr>
                        <a:t>14.938.200.000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6648792"/>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An Mơ</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27239318"/>
                  </a:ext>
                </a:extLst>
              </a:tr>
              <a:tr h="186343">
                <a:tc>
                  <a:txBody>
                    <a:bodyPr/>
                    <a:lstStyle/>
                    <a:p>
                      <a:pPr algn="ctr" fontAlgn="ctr"/>
                      <a:r>
                        <a:rPr lang="vi-VN" sz="1000" b="1" i="0" u="none" strike="noStrike">
                          <a:solidFill>
                            <a:srgbClr val="000000"/>
                          </a:solidFill>
                          <a:effectLst/>
                          <a:latin typeface="Arial" panose="020B0604020202020204" pitchFamily="34" charset="0"/>
                        </a:rPr>
                        <a:t>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Arial" panose="020B0604020202020204" pitchFamily="34" charset="0"/>
                        </a:rPr>
                        <a:t>Thị xã Hoài Nhơn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10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mn-lt"/>
                        </a:rPr>
                        <a:t>792.213.290.000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7646378"/>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Ngoài CCN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mn-lt"/>
                        </a:rPr>
                        <a:t>231.500.000.000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6272274"/>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Hoài Tân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1022439"/>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Ngọc Sơn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6946320"/>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Hoài Châu</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mn-lt"/>
                        </a:rPr>
                        <a:t>503.000.000.000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2671852"/>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Bồng Sơn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mn-lt"/>
                        </a:rPr>
                        <a:t>7.713.290.000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54173028"/>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Tường Sơn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0" i="0" u="none" strike="noStrike">
                          <a:solidFill>
                            <a:srgbClr val="000000"/>
                          </a:solidFill>
                          <a:effectLst/>
                          <a:latin typeface="+mn-lt"/>
                        </a:rPr>
                        <a:t>50.000.000.000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2012207"/>
                  </a:ext>
                </a:extLst>
              </a:tr>
              <a:tr h="186343">
                <a:tc>
                  <a:txBody>
                    <a:bodyPr/>
                    <a:lstStyle/>
                    <a:p>
                      <a:pPr algn="ctr" fontAlgn="ctr"/>
                      <a:r>
                        <a:rPr lang="vi-VN" sz="1000" b="1" i="0" u="none" strike="noStrike">
                          <a:solidFill>
                            <a:srgbClr val="000000"/>
                          </a:solidFill>
                          <a:effectLst/>
                          <a:latin typeface="Arial" panose="020B0604020202020204" pitchFamily="34" charset="0"/>
                        </a:rPr>
                        <a:t>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Arial" panose="020B0604020202020204" pitchFamily="34" charset="0"/>
                        </a:rPr>
                        <a:t>Huyện An Lão</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mn-lt"/>
                        </a:rPr>
                        <a:t>25.432.999.100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5700184"/>
                  </a:ext>
                </a:extLst>
              </a:tr>
              <a:tr h="186343">
                <a:tc>
                  <a:txBody>
                    <a:bodyPr/>
                    <a:lstStyle/>
                    <a:p>
                      <a:pPr algn="ctr" fontAlgn="ctr"/>
                      <a:r>
                        <a:rPr lang="vi-VN" sz="1000" b="1" i="0" u="none" strike="noStrike">
                          <a:solidFill>
                            <a:srgbClr val="000000"/>
                          </a:solidFill>
                          <a:effectLst/>
                          <a:latin typeface="Arial" panose="020B0604020202020204" pitchFamily="34" charset="0"/>
                        </a:rPr>
                        <a:t>5</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Arial" panose="020B0604020202020204" pitchFamily="34" charset="0"/>
                        </a:rPr>
                        <a:t>Huyện Hoài Ân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100" b="1" i="0" u="none" strike="noStrike">
                          <a:solidFill>
                            <a:srgbClr val="000000"/>
                          </a:solidFill>
                          <a:effectLst/>
                          <a:latin typeface="+mn-lt"/>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1"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6083477"/>
                  </a:ext>
                </a:extLst>
              </a:tr>
              <a:tr h="186343">
                <a:tc>
                  <a:txBody>
                    <a:bodyPr/>
                    <a:lstStyle/>
                    <a:p>
                      <a:pPr algn="ctr" fontAlgn="ctr"/>
                      <a:r>
                        <a:rPr lang="vi-VN" sz="1000" b="1" i="0" u="none" strike="noStrike">
                          <a:solidFill>
                            <a:srgbClr val="000000"/>
                          </a:solidFill>
                          <a:effectLst/>
                          <a:latin typeface="Arial" panose="020B0604020202020204" pitchFamily="34" charset="0"/>
                        </a:rPr>
                        <a:t>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Arial" panose="020B0604020202020204" pitchFamily="34" charset="0"/>
                        </a:rPr>
                        <a:t>Huyện Phù Cát</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vi-VN" sz="1100" b="1" i="0" u="none" strike="noStrike">
                          <a:solidFill>
                            <a:srgbClr val="000000"/>
                          </a:solidFill>
                          <a:effectLst/>
                          <a:latin typeface="+mn-lt"/>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1"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24534140"/>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Ngoài CCN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6</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785043"/>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Cát Trinh</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8608179"/>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Gò mít</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1"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mn-lt"/>
                        </a:rPr>
                        <a:t>136.510.000.000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7114145"/>
                  </a:ext>
                </a:extLst>
              </a:tr>
              <a:tr h="186343">
                <a:tc>
                  <a:txBody>
                    <a:bodyPr/>
                    <a:lstStyle/>
                    <a:p>
                      <a:pPr algn="ctr" fontAlgn="ctr"/>
                      <a:r>
                        <a:rPr lang="vi-VN" sz="1000" b="1" i="0" u="none" strike="noStrike">
                          <a:solidFill>
                            <a:srgbClr val="000000"/>
                          </a:solidFill>
                          <a:effectLst/>
                          <a:latin typeface="Arial" panose="020B0604020202020204" pitchFamily="34" charset="0"/>
                        </a:rPr>
                        <a:t>7</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1" i="0" u="none" strike="noStrike">
                          <a:solidFill>
                            <a:srgbClr val="000000"/>
                          </a:solidFill>
                          <a:effectLst/>
                          <a:latin typeface="Arial" panose="020B0604020202020204" pitchFamily="34" charset="0"/>
                        </a:rPr>
                        <a:t>Huyện Phù Mỹ</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8</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1"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1" i="0" u="none" strike="noStrike">
                          <a:solidFill>
                            <a:srgbClr val="000000"/>
                          </a:solidFill>
                          <a:effectLst/>
                          <a:latin typeface="+mn-lt"/>
                        </a:rPr>
                        <a:t> 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100" b="1" i="0" u="none" strike="noStrike">
                          <a:solidFill>
                            <a:srgbClr val="000000"/>
                          </a:solidFill>
                          <a:effectLst/>
                          <a:latin typeface="+mn-lt"/>
                        </a:rPr>
                        <a:t>136.510.000.000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7653448"/>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Ngoài CCN</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3</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0578510"/>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Bình Dương</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1</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1970125"/>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Đại Thạnh</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83986641"/>
                  </a:ext>
                </a:extLst>
              </a:tr>
              <a:tr h="186343">
                <a:tc>
                  <a:txBody>
                    <a:bodyPr/>
                    <a:lstStyle/>
                    <a:p>
                      <a:pPr algn="ctr" fontAlgn="ctr"/>
                      <a:r>
                        <a:rPr lang="vi-VN" sz="1000" b="1" i="0" u="none" strike="noStrike">
                          <a:solidFill>
                            <a:srgbClr val="000000"/>
                          </a:solidFill>
                          <a:effectLst/>
                          <a:latin typeface="Arial" panose="020B0604020202020204" pitchFamily="34" charset="0"/>
                        </a:rPr>
                        <a:t> </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000" b="0" i="1" u="none" strike="noStrike">
                          <a:solidFill>
                            <a:srgbClr val="000000"/>
                          </a:solidFill>
                          <a:effectLst/>
                          <a:latin typeface="Arial" panose="020B0604020202020204" pitchFamily="34" charset="0"/>
                        </a:rPr>
                        <a:t>CCN Diêm Tiêu</a:t>
                      </a:r>
                    </a:p>
                  </a:txBody>
                  <a:tcPr marL="5733" marR="5733" marT="57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2</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1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1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0415708"/>
                  </a:ext>
                </a:extLst>
              </a:tr>
            </a:tbl>
          </a:graphicData>
        </a:graphic>
      </p:graphicFrame>
      <p:graphicFrame>
        <p:nvGraphicFramePr>
          <p:cNvPr id="6" name="Table 5">
            <a:extLst>
              <a:ext uri="{FF2B5EF4-FFF2-40B4-BE49-F238E27FC236}">
                <a16:creationId xmlns:a16="http://schemas.microsoft.com/office/drawing/2014/main" id="{EC08DEE4-3098-93BC-55B7-C174729470AF}"/>
              </a:ext>
            </a:extLst>
          </p:cNvPr>
          <p:cNvGraphicFramePr>
            <a:graphicFrameLocks noGrp="1"/>
          </p:cNvGraphicFramePr>
          <p:nvPr>
            <p:extLst>
              <p:ext uri="{D42A27DB-BD31-4B8C-83A1-F6EECF244321}">
                <p14:modId xmlns:p14="http://schemas.microsoft.com/office/powerpoint/2010/main" val="1070849715"/>
              </p:ext>
            </p:extLst>
          </p:nvPr>
        </p:nvGraphicFramePr>
        <p:xfrm>
          <a:off x="6188789" y="760437"/>
          <a:ext cx="5706958" cy="5780764"/>
        </p:xfrm>
        <a:graphic>
          <a:graphicData uri="http://schemas.openxmlformats.org/drawingml/2006/table">
            <a:tbl>
              <a:tblPr/>
              <a:tblGrid>
                <a:gridCol w="382798">
                  <a:extLst>
                    <a:ext uri="{9D8B030D-6E8A-4147-A177-3AD203B41FA5}">
                      <a16:colId xmlns:a16="http://schemas.microsoft.com/office/drawing/2014/main" val="1536796594"/>
                    </a:ext>
                  </a:extLst>
                </a:gridCol>
                <a:gridCol w="1605884">
                  <a:extLst>
                    <a:ext uri="{9D8B030D-6E8A-4147-A177-3AD203B41FA5}">
                      <a16:colId xmlns:a16="http://schemas.microsoft.com/office/drawing/2014/main" val="1065716398"/>
                    </a:ext>
                  </a:extLst>
                </a:gridCol>
                <a:gridCol w="858962">
                  <a:extLst>
                    <a:ext uri="{9D8B030D-6E8A-4147-A177-3AD203B41FA5}">
                      <a16:colId xmlns:a16="http://schemas.microsoft.com/office/drawing/2014/main" val="735784817"/>
                    </a:ext>
                  </a:extLst>
                </a:gridCol>
                <a:gridCol w="805277">
                  <a:extLst>
                    <a:ext uri="{9D8B030D-6E8A-4147-A177-3AD203B41FA5}">
                      <a16:colId xmlns:a16="http://schemas.microsoft.com/office/drawing/2014/main" val="143388227"/>
                    </a:ext>
                  </a:extLst>
                </a:gridCol>
                <a:gridCol w="560193">
                  <a:extLst>
                    <a:ext uri="{9D8B030D-6E8A-4147-A177-3AD203B41FA5}">
                      <a16:colId xmlns:a16="http://schemas.microsoft.com/office/drawing/2014/main" val="1035471436"/>
                    </a:ext>
                  </a:extLst>
                </a:gridCol>
                <a:gridCol w="1493844">
                  <a:extLst>
                    <a:ext uri="{9D8B030D-6E8A-4147-A177-3AD203B41FA5}">
                      <a16:colId xmlns:a16="http://schemas.microsoft.com/office/drawing/2014/main" val="1629945417"/>
                    </a:ext>
                  </a:extLst>
                </a:gridCol>
              </a:tblGrid>
              <a:tr h="697161">
                <a:tc>
                  <a:txBody>
                    <a:bodyPr/>
                    <a:lstStyle/>
                    <a:p>
                      <a:pPr algn="ctr" fontAlgn="ctr"/>
                      <a:r>
                        <a:rPr lang="vi-VN" sz="1200" b="1" i="0" u="none" strike="noStrike">
                          <a:solidFill>
                            <a:srgbClr val="000000"/>
                          </a:solidFill>
                          <a:effectLst/>
                          <a:latin typeface="+mn-lt"/>
                        </a:rPr>
                        <a:t>STT</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Địa phương</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Chỉ tiêu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Thực hiện 7 tháng năm 2024</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Tỷ lệ</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Vốn đầu tư đăng ký (đồng)</a:t>
                      </a:r>
                    </a:p>
                  </a:txBody>
                  <a:tcPr marL="5733" marR="5733" marT="57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934901"/>
                  </a:ext>
                </a:extLst>
              </a:tr>
              <a:tr h="214432">
                <a:tc>
                  <a:txBody>
                    <a:bodyPr/>
                    <a:lstStyle/>
                    <a:p>
                      <a:pPr algn="ctr" fontAlgn="ctr"/>
                      <a:r>
                        <a:rPr lang="vi-VN" sz="1200" b="1" i="0" u="none" strike="noStrike">
                          <a:solidFill>
                            <a:srgbClr val="000000"/>
                          </a:solidFill>
                          <a:effectLst/>
                          <a:latin typeface="+mn-lt"/>
                        </a:rPr>
                        <a:t>8</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mn-lt"/>
                        </a:rPr>
                        <a:t>Huyện Tây Sơn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744.049.461.000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7823358"/>
                  </a:ext>
                </a:extLst>
              </a:tr>
              <a:tr h="237520">
                <a:tc>
                  <a:txBody>
                    <a:bodyPr/>
                    <a:lstStyle/>
                    <a:p>
                      <a:pPr algn="ctr" fontAlgn="ctr"/>
                      <a:r>
                        <a:rPr lang="vi-VN" sz="1200" b="1" i="0" u="none" strike="noStrike">
                          <a:solidFill>
                            <a:srgbClr val="000000"/>
                          </a:solidFill>
                          <a:effectLst/>
                          <a:latin typeface="+mn-lt"/>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Ngoài CCN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3</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66,7%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646.635.837.000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9379725"/>
                  </a:ext>
                </a:extLst>
              </a:tr>
              <a:tr h="237520">
                <a:tc>
                  <a:txBody>
                    <a:bodyPr/>
                    <a:lstStyle/>
                    <a:p>
                      <a:pPr algn="ctr" fontAlgn="ctr"/>
                      <a:r>
                        <a:rPr lang="vi-VN" sz="1200" b="1" i="0" u="none" strike="noStrike">
                          <a:solidFill>
                            <a:srgbClr val="000000"/>
                          </a:solidFill>
                          <a:effectLst/>
                          <a:latin typeface="+mn-lt"/>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CCN Phú An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2307078"/>
                  </a:ext>
                </a:extLst>
              </a:tr>
              <a:tr h="237520">
                <a:tc>
                  <a:txBody>
                    <a:bodyPr/>
                    <a:lstStyle/>
                    <a:p>
                      <a:pPr algn="ctr" fontAlgn="ctr"/>
                      <a:r>
                        <a:rPr lang="vi-VN" sz="1200" b="1" i="0" u="none" strike="noStrike">
                          <a:solidFill>
                            <a:srgbClr val="000000"/>
                          </a:solidFill>
                          <a:effectLst/>
                          <a:latin typeface="+mn-lt"/>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CCN Cầu Nước Xanh</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21.340.488.000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730842"/>
                  </a:ext>
                </a:extLst>
              </a:tr>
              <a:tr h="237520">
                <a:tc>
                  <a:txBody>
                    <a:bodyPr/>
                    <a:lstStyle/>
                    <a:p>
                      <a:pPr algn="ctr" fontAlgn="ctr"/>
                      <a:r>
                        <a:rPr lang="vi-VN" sz="1200" b="1" i="0" u="none" strike="noStrike">
                          <a:solidFill>
                            <a:srgbClr val="000000"/>
                          </a:solidFill>
                          <a:effectLst/>
                          <a:latin typeface="+mn-lt"/>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CCN Hóc Bợm</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885311"/>
                  </a:ext>
                </a:extLst>
              </a:tr>
              <a:tr h="237520">
                <a:tc>
                  <a:txBody>
                    <a:bodyPr/>
                    <a:lstStyle/>
                    <a:p>
                      <a:pPr algn="ctr" fontAlgn="ctr"/>
                      <a:r>
                        <a:rPr lang="vi-VN" sz="1200" b="1" i="0" u="none" strike="noStrike">
                          <a:solidFill>
                            <a:srgbClr val="000000"/>
                          </a:solidFill>
                          <a:effectLst/>
                          <a:latin typeface="+mn-lt"/>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CCN Bình Nghi</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25.000.000.000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2827985"/>
                  </a:ext>
                </a:extLst>
              </a:tr>
              <a:tr h="237520">
                <a:tc>
                  <a:txBody>
                    <a:bodyPr/>
                    <a:lstStyle/>
                    <a:p>
                      <a:pPr algn="ctr" fontAlgn="ctr"/>
                      <a:r>
                        <a:rPr lang="vi-VN" sz="1200" b="1" i="0" u="none" strike="noStrike">
                          <a:solidFill>
                            <a:srgbClr val="000000"/>
                          </a:solidFill>
                          <a:effectLst/>
                          <a:latin typeface="+mn-lt"/>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CCN Tây Giang</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7345797"/>
                  </a:ext>
                </a:extLst>
              </a:tr>
              <a:tr h="237520">
                <a:tc>
                  <a:txBody>
                    <a:bodyPr/>
                    <a:lstStyle/>
                    <a:p>
                      <a:pPr algn="ctr" fontAlgn="ctr"/>
                      <a:r>
                        <a:rPr lang="vi-VN" sz="1200" b="1" i="0" u="none" strike="noStrike">
                          <a:solidFill>
                            <a:srgbClr val="000000"/>
                          </a:solidFill>
                          <a:effectLst/>
                          <a:latin typeface="+mn-lt"/>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CCN Bình Tân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37720829"/>
                  </a:ext>
                </a:extLst>
              </a:tr>
              <a:tr h="237520">
                <a:tc>
                  <a:txBody>
                    <a:bodyPr/>
                    <a:lstStyle/>
                    <a:p>
                      <a:pPr algn="ctr" fontAlgn="ctr"/>
                      <a:r>
                        <a:rPr lang="vi-VN" sz="1200" b="1" i="0" u="none" strike="noStrike">
                          <a:solidFill>
                            <a:srgbClr val="000000"/>
                          </a:solidFill>
                          <a:effectLst/>
                          <a:latin typeface="+mn-lt"/>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CCN Gò Cầy</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51.073.136.000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5599521"/>
                  </a:ext>
                </a:extLst>
              </a:tr>
              <a:tr h="214432">
                <a:tc>
                  <a:txBody>
                    <a:bodyPr/>
                    <a:lstStyle/>
                    <a:p>
                      <a:pPr algn="ctr" fontAlgn="ctr"/>
                      <a:r>
                        <a:rPr lang="vi-VN" sz="1200" b="1" i="0" u="none" strike="noStrike">
                          <a:solidFill>
                            <a:srgbClr val="000000"/>
                          </a:solidFill>
                          <a:effectLst/>
                          <a:latin typeface="+mn-lt"/>
                        </a:rPr>
                        <a:t>9</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mn-lt"/>
                        </a:rPr>
                        <a:t>Huyện Tuy Phước</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40,0%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882.746.051.000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5408158"/>
                  </a:ext>
                </a:extLst>
              </a:tr>
              <a:tr h="237520">
                <a:tc>
                  <a:txBody>
                    <a:bodyPr/>
                    <a:lstStyle/>
                    <a:p>
                      <a:pPr algn="l" fontAlgn="ctr"/>
                      <a:r>
                        <a:rPr lang="vi-VN" sz="1200" b="1" i="0" u="none" strike="noStrike">
                          <a:solidFill>
                            <a:srgbClr val="000000"/>
                          </a:solidFill>
                          <a:effectLst/>
                          <a:latin typeface="+mn-lt"/>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Ngoài CCN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861.046.051.000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8813888"/>
                  </a:ext>
                </a:extLst>
              </a:tr>
              <a:tr h="237520">
                <a:tc>
                  <a:txBody>
                    <a:bodyPr/>
                    <a:lstStyle/>
                    <a:p>
                      <a:pPr algn="l" fontAlgn="ctr"/>
                      <a:r>
                        <a:rPr lang="vi-VN" sz="1200" b="1" i="0" u="none" strike="noStrike">
                          <a:solidFill>
                            <a:srgbClr val="000000"/>
                          </a:solidFill>
                          <a:effectLst/>
                          <a:latin typeface="+mn-lt"/>
                        </a:rPr>
                        <a:t> </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CCN Phước An</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21.700.000.000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235137"/>
                  </a:ext>
                </a:extLst>
              </a:tr>
              <a:tr h="237520">
                <a:tc>
                  <a:txBody>
                    <a:bodyPr/>
                    <a:lstStyle/>
                    <a:p>
                      <a:pPr algn="ctr" fontAlgn="ctr"/>
                      <a:r>
                        <a:rPr lang="vi-VN" sz="1200" b="1" i="0" u="none" strike="noStrike">
                          <a:solidFill>
                            <a:srgbClr val="000000"/>
                          </a:solidFill>
                          <a:effectLst/>
                          <a:latin typeface="+mn-lt"/>
                        </a:rPr>
                        <a:t>10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mn-lt"/>
                        </a:rPr>
                        <a:t>Huyện Vân Canh</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823.045.220.808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7450225"/>
                  </a:ext>
                </a:extLst>
              </a:tr>
              <a:tr h="237520">
                <a:tc>
                  <a:txBody>
                    <a:bodyPr/>
                    <a:lstStyle/>
                    <a:p>
                      <a:pPr algn="ctr" fontAlgn="ctr"/>
                      <a:r>
                        <a:rPr lang="vi-VN" sz="1200" b="1" i="0" u="none" strike="noStrike">
                          <a:solidFill>
                            <a:srgbClr val="000000"/>
                          </a:solidFill>
                          <a:effectLst/>
                          <a:latin typeface="+mn-lt"/>
                        </a:rPr>
                        <a:t>11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1" i="0" u="none" strike="noStrike">
                          <a:solidFill>
                            <a:srgbClr val="000000"/>
                          </a:solidFill>
                          <a:effectLst/>
                          <a:latin typeface="+mn-lt"/>
                        </a:rPr>
                        <a:t>Huyện Vĩnh Thạnh</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vi-VN" sz="1200" b="1" i="0" u="none" strike="noStrike">
                          <a:solidFill>
                            <a:srgbClr val="000000"/>
                          </a:solidFill>
                          <a:effectLst/>
                          <a:latin typeface="+mn-lt"/>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1"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8525969"/>
                  </a:ext>
                </a:extLst>
              </a:tr>
              <a:tr h="379379">
                <a:tc>
                  <a:txBody>
                    <a:bodyPr/>
                    <a:lstStyle/>
                    <a:p>
                      <a:pPr algn="ctr" fontAlgn="ctr"/>
                      <a:r>
                        <a:rPr lang="vi-VN" sz="1200" b="1" i="0" u="none" strike="noStrike">
                          <a:solidFill>
                            <a:srgbClr val="000000"/>
                          </a:solidFill>
                          <a:effectLst/>
                          <a:latin typeface="+mn-lt"/>
                        </a:rPr>
                        <a:t>II</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200" b="1" i="0" u="none" strike="noStrike">
                          <a:solidFill>
                            <a:srgbClr val="000000"/>
                          </a:solidFill>
                          <a:effectLst/>
                          <a:latin typeface="+mn-lt"/>
                        </a:rPr>
                        <a:t>Ban Quản lý Khu kinh tế và các KCN</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1" i="0" u="none" strike="noStrike">
                          <a:solidFill>
                            <a:srgbClr val="000000"/>
                          </a:solidFill>
                          <a:effectLst/>
                          <a:latin typeface="+mn-lt"/>
                        </a:rPr>
                        <a:t>33,3%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1" i="0" u="none" strike="noStrike">
                          <a:solidFill>
                            <a:srgbClr val="000000"/>
                          </a:solidFill>
                          <a:effectLst/>
                          <a:latin typeface="+mn-lt"/>
                        </a:rPr>
                        <a:t>670.015.165.000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343617"/>
                  </a:ext>
                </a:extLst>
              </a:tr>
              <a:tr h="237520">
                <a:tc>
                  <a:txBody>
                    <a:bodyPr/>
                    <a:lstStyle/>
                    <a:p>
                      <a:pPr algn="ctr" fontAlgn="ctr"/>
                      <a:r>
                        <a:rPr lang="vi-VN" sz="1200" b="1" i="0" u="none" strike="noStrike">
                          <a:solidFill>
                            <a:srgbClr val="000000"/>
                          </a:solidFill>
                          <a:effectLst/>
                          <a:latin typeface="+mn-lt"/>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KCN Becamex</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0140754"/>
                  </a:ext>
                </a:extLst>
              </a:tr>
              <a:tr h="237520">
                <a:tc>
                  <a:txBody>
                    <a:bodyPr/>
                    <a:lstStyle/>
                    <a:p>
                      <a:pPr algn="ctr" fontAlgn="ctr"/>
                      <a:r>
                        <a:rPr lang="vi-VN" sz="1200" b="1" i="0" u="none" strike="noStrike">
                          <a:solidFill>
                            <a:srgbClr val="000000"/>
                          </a:solidFill>
                          <a:effectLst/>
                          <a:latin typeface="+mn-lt"/>
                        </a:rPr>
                        <a:t>2</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KCN Hoà Hội</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0" u="none" strike="noStrike">
                          <a:solidFill>
                            <a:srgbClr val="000000"/>
                          </a:solidFill>
                          <a:effectLst/>
                          <a:latin typeface="+mn-lt"/>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vi-VN" sz="1200" b="0" i="0" u="none" strike="noStrike">
                          <a:solidFill>
                            <a:srgbClr val="000000"/>
                          </a:solidFill>
                          <a:effectLst/>
                          <a:latin typeface="+mn-lt"/>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1016437"/>
                  </a:ext>
                </a:extLst>
              </a:tr>
              <a:tr h="237520">
                <a:tc>
                  <a:txBody>
                    <a:bodyPr/>
                    <a:lstStyle/>
                    <a:p>
                      <a:pPr algn="ctr" fontAlgn="ctr"/>
                      <a:r>
                        <a:rPr lang="vi-VN" sz="1200" b="1" i="0" u="none" strike="noStrike">
                          <a:solidFill>
                            <a:srgbClr val="000000"/>
                          </a:solidFill>
                          <a:effectLst/>
                          <a:latin typeface="+mn-lt"/>
                        </a:rPr>
                        <a:t>3</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KCN Nhơn Hoà</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117.500.000.000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4624965"/>
                  </a:ext>
                </a:extLst>
              </a:tr>
              <a:tr h="237520">
                <a:tc>
                  <a:txBody>
                    <a:bodyPr/>
                    <a:lstStyle/>
                    <a:p>
                      <a:pPr algn="ctr" fontAlgn="ctr"/>
                      <a:r>
                        <a:rPr lang="vi-VN" sz="1200" b="1" i="0" u="none" strike="noStrike">
                          <a:solidFill>
                            <a:srgbClr val="000000"/>
                          </a:solidFill>
                          <a:effectLst/>
                          <a:latin typeface="+mn-lt"/>
                        </a:rPr>
                        <a:t>4</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KCN Nhơn Hội A</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7</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36.000.000.000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8352771"/>
                  </a:ext>
                </a:extLst>
              </a:tr>
              <a:tr h="237520">
                <a:tc>
                  <a:txBody>
                    <a:bodyPr/>
                    <a:lstStyle/>
                    <a:p>
                      <a:pPr algn="ctr" fontAlgn="ctr"/>
                      <a:r>
                        <a:rPr lang="vi-VN" sz="1200" b="1" i="0" u="none" strike="noStrike">
                          <a:solidFill>
                            <a:srgbClr val="000000"/>
                          </a:solidFill>
                          <a:effectLst/>
                          <a:latin typeface="+mn-lt"/>
                        </a:rPr>
                        <a:t>5</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KCN Long Mỹ</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169.970.013.000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7602652"/>
                  </a:ext>
                </a:extLst>
              </a:tr>
              <a:tr h="237520">
                <a:tc>
                  <a:txBody>
                    <a:bodyPr/>
                    <a:lstStyle/>
                    <a:p>
                      <a:pPr algn="ctr" fontAlgn="ctr"/>
                      <a:r>
                        <a:rPr lang="vi-VN" sz="1200" b="1" i="0" u="none" strike="noStrike">
                          <a:solidFill>
                            <a:srgbClr val="000000"/>
                          </a:solidFill>
                          <a:effectLst/>
                          <a:latin typeface="+mn-lt"/>
                        </a:rPr>
                        <a:t>6</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vi-VN" sz="1200" b="0" i="1" u="none" strike="noStrike">
                          <a:solidFill>
                            <a:srgbClr val="000000"/>
                          </a:solidFill>
                          <a:effectLst/>
                          <a:latin typeface="+mn-lt"/>
                        </a:rPr>
                        <a:t>KCN Phú Tài</a:t>
                      </a:r>
                    </a:p>
                  </a:txBody>
                  <a:tcPr marL="7338" marR="7338" marT="73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0</a:t>
                      </a:r>
                    </a:p>
                  </a:txBody>
                  <a:tcPr marL="7338" marR="7338" marT="73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0" u="none" strike="noStrike">
                          <a:solidFill>
                            <a:srgbClr val="000000"/>
                          </a:solidFill>
                          <a:effectLst/>
                          <a:latin typeface="+mn-lt"/>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vi-VN" sz="1200" b="0" i="0" u="none" strike="noStrike">
                          <a:solidFill>
                            <a:srgbClr val="000000"/>
                          </a:solidFill>
                          <a:effectLst/>
                          <a:latin typeface="+mn-lt"/>
                        </a:rPr>
                        <a:t>346.545.152.000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7155548"/>
                  </a:ext>
                </a:extLst>
              </a:tr>
            </a:tbl>
          </a:graphicData>
        </a:graphic>
      </p:graphicFrame>
    </p:spTree>
    <p:extLst>
      <p:ext uri="{BB962C8B-B14F-4D97-AF65-F5344CB8AC3E}">
        <p14:creationId xmlns:p14="http://schemas.microsoft.com/office/powerpoint/2010/main" val="42390798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305363458"/>
              </p:ext>
            </p:extLst>
          </p:nvPr>
        </p:nvGraphicFramePr>
        <p:xfrm>
          <a:off x="485045" y="1254999"/>
          <a:ext cx="11597140" cy="5303520"/>
        </p:xfrm>
        <a:graphic>
          <a:graphicData uri="http://schemas.openxmlformats.org/drawingml/2006/table">
            <a:tbl>
              <a:tblPr firstRow="1" bandRow="1"/>
              <a:tblGrid>
                <a:gridCol w="11597140">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sz="2400" b="0" kern="1200" spc="-10">
                          <a:solidFill>
                            <a:schemeClr val="tx1"/>
                          </a:solidFill>
                          <a:effectLst/>
                          <a:latin typeface="Arial" panose="020B0604020202020204" pitchFamily="34" charset="0"/>
                          <a:ea typeface="+mn-ea"/>
                          <a:cs typeface="+mn-cs"/>
                        </a:rPr>
                        <a:t> </a:t>
                      </a:r>
                      <a:r>
                        <a:rPr lang="en-US" sz="2400" b="1" kern="1200" spc="-10">
                          <a:solidFill>
                            <a:schemeClr val="tx1"/>
                          </a:solidFill>
                          <a:effectLst/>
                          <a:latin typeface="Arial" panose="020B0604020202020204" pitchFamily="34" charset="0"/>
                          <a:ea typeface="+mn-ea"/>
                          <a:cs typeface="+mn-cs"/>
                        </a:rPr>
                        <a:t>Tình hình thực hiện giải phóng mặt bằng các dự án đầu tư ngoài ngân sách:</a:t>
                      </a: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sz="2400" b="0" kern="1200" spc="-10">
                          <a:solidFill>
                            <a:schemeClr val="tx1"/>
                          </a:solidFill>
                          <a:effectLst/>
                          <a:latin typeface="Arial" panose="020B0604020202020204" pitchFamily="34" charset="0"/>
                          <a:ea typeface="+mn-ea"/>
                          <a:cs typeface="+mn-cs"/>
                        </a:rPr>
                        <a:t> </a:t>
                      </a:r>
                      <a:r>
                        <a:rPr lang="nb-NO" sz="2400" b="0" kern="1200" spc="-10">
                          <a:solidFill>
                            <a:schemeClr val="tx1"/>
                          </a:solidFill>
                          <a:effectLst/>
                          <a:latin typeface="Arial" panose="020B0604020202020204" pitchFamily="34" charset="0"/>
                          <a:ea typeface="+mn-ea"/>
                          <a:cs typeface="+mn-cs"/>
                        </a:rPr>
                        <a:t>Qua rà soát trên địa bàn ngoài Khu kinh tế, Khu công nghiệp đang có 48 dự án gặp khó khăn trong công tác giải phóng mặt bằng, trong đó:</a:t>
                      </a:r>
                      <a:endParaRPr lang="vi-VN" sz="2400" b="0" kern="1200" spc="-10">
                        <a:solidFill>
                          <a:schemeClr val="tx1"/>
                        </a:solidFill>
                        <a:effectLst/>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nb-NO" sz="2400" b="0" kern="1200" spc="-10">
                          <a:solidFill>
                            <a:schemeClr val="tx1"/>
                          </a:solidFill>
                          <a:effectLst/>
                          <a:latin typeface="Arial" panose="020B0604020202020204" pitchFamily="34" charset="0"/>
                          <a:ea typeface="+mn-ea"/>
                          <a:cs typeface="+mn-cs"/>
                        </a:rPr>
                        <a:t>32 dự án Lĩnh vực sản xuất (Quy Nhơn 02 dự án, An Nhơn 01 dự án, Tây Sơn 25 dự án, Hoài Ân 01 dự án, Phù Mỹ 01 dự án, Phù Cát 01 dự án, Hoài Nhơn 01 dự án);</a:t>
                      </a:r>
                      <a:endParaRPr lang="vi-VN" sz="2400" b="0" kern="1200" spc="-10">
                        <a:solidFill>
                          <a:schemeClr val="tx1"/>
                        </a:solidFill>
                        <a:effectLst/>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nb-NO" sz="2400" b="0" kern="1200" spc="-10">
                          <a:solidFill>
                            <a:schemeClr val="tx1"/>
                          </a:solidFill>
                          <a:effectLst/>
                          <a:latin typeface="Arial" panose="020B0604020202020204" pitchFamily="34" charset="0"/>
                          <a:ea typeface="+mn-ea"/>
                          <a:cs typeface="+mn-cs"/>
                        </a:rPr>
                        <a:t>11 dự án Lĩnh vực Bất động sản (Quy Nhơn 02 dự án, An Nhơn 02 dự án, Hoài Nhơn 02 dự án, Tuy Phước 02 dự án, Phù Cát 02 dự án, Phù Mỹ 01 dự án;</a:t>
                      </a:r>
                      <a:endParaRPr lang="vi-VN" sz="2400" b="0" kern="1200" spc="-10">
                        <a:solidFill>
                          <a:schemeClr val="tx1"/>
                        </a:solidFill>
                        <a:effectLst/>
                        <a:latin typeface="Arial" panose="020B0604020202020204" pitchFamily="34" charset="0"/>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r>
                        <a:rPr lang="nb-NO" sz="2400" b="0" kern="1200" spc="-10">
                          <a:solidFill>
                            <a:schemeClr val="tx1"/>
                          </a:solidFill>
                          <a:effectLst/>
                          <a:latin typeface="Arial" panose="020B0604020202020204" pitchFamily="34" charset="0"/>
                          <a:ea typeface="+mn-ea"/>
                          <a:cs typeface="+mn-cs"/>
                        </a:rPr>
                        <a:t>05 dự án Lĩnh vực thương mại - dịch vụ - du lịch (Quy Nhơn 01 dự án, Tuy Phước 02 dự án, Phù Cát 01 dự án).</a:t>
                      </a:r>
                    </a:p>
                    <a:p>
                      <a:pPr marL="342900" marR="0" lvl="0"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v"/>
                        <a:tabLst/>
                        <a:defRPr/>
                      </a:pPr>
                      <a:endParaRPr lang="nb-NO" sz="2400" b="0" kern="1200" spc="-10">
                        <a:solidFill>
                          <a:schemeClr val="tx1"/>
                        </a:solidFill>
                        <a:effectLst/>
                        <a:latin typeface="Arial" panose="020B0604020202020204" pitchFamily="34" charset="0"/>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nb-NO" sz="2400" b="0" kern="1200" spc="-10">
                          <a:solidFill>
                            <a:schemeClr val="tx1"/>
                          </a:solidFill>
                          <a:effectLst/>
                          <a:latin typeface="Arial" panose="020B0604020202020204" pitchFamily="34" charset="0"/>
                          <a:ea typeface="+mn-ea"/>
                          <a:cs typeface="+mn-cs"/>
                        </a:rPr>
                        <a:t>Đề nghị các địa phương quan tâm, khẩn trương thực hiện công tác GPMB để nhà đầu tư có điều kiện sớm triển khai thực hiện dự án</a:t>
                      </a:r>
                      <a:endParaRPr lang="vi-VN" sz="2400" b="0" kern="1200" spc="-10">
                        <a:solidFill>
                          <a:schemeClr val="tx1"/>
                        </a:solidFill>
                        <a:effectLst/>
                        <a:latin typeface="Arial" panose="020B0604020202020204" pitchFamily="34" charset="0"/>
                        <a:ea typeface="+mn-ea"/>
                        <a:cs typeface="+mn-cs"/>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Rectangle 1">
            <a:extLst>
              <a:ext uri="{FF2B5EF4-FFF2-40B4-BE49-F238E27FC236}">
                <a16:creationId xmlns:a16="http://schemas.microsoft.com/office/drawing/2014/main" id="{E3F2BF9A-C482-E244-621B-6DF71CDC208B}"/>
              </a:ext>
            </a:extLst>
          </p:cNvPr>
          <p:cNvSpPr/>
          <p:nvPr/>
        </p:nvSpPr>
        <p:spPr>
          <a:xfrm>
            <a:off x="1381534" y="501043"/>
            <a:ext cx="3951082"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5.1. Thu hút đầu tư (tt)</a:t>
            </a:r>
          </a:p>
        </p:txBody>
      </p:sp>
    </p:spTree>
    <p:extLst>
      <p:ext uri="{BB962C8B-B14F-4D97-AF65-F5344CB8AC3E}">
        <p14:creationId xmlns:p14="http://schemas.microsoft.com/office/powerpoint/2010/main" val="408454931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FAC93A3-CC52-7E25-D621-8AF9041E90C3}"/>
              </a:ext>
            </a:extLst>
          </p:cNvPr>
          <p:cNvGrpSpPr>
            <a:grpSpLocks/>
          </p:cNvGrpSpPr>
          <p:nvPr/>
        </p:nvGrpSpPr>
        <p:grpSpPr>
          <a:xfrm>
            <a:off x="6938749" y="1343110"/>
            <a:ext cx="2576082" cy="1683379"/>
            <a:chOff x="3724249" y="3747130"/>
            <a:chExt cx="1932061" cy="1167660"/>
          </a:xfrm>
        </p:grpSpPr>
        <p:sp>
          <p:nvSpPr>
            <p:cNvPr id="18" name="Rectangle: Rounded Corners 17">
              <a:extLst>
                <a:ext uri="{FF2B5EF4-FFF2-40B4-BE49-F238E27FC236}">
                  <a16:creationId xmlns:a16="http://schemas.microsoft.com/office/drawing/2014/main" id="{E673C169-3C56-42A3-8AE4-82AC7DD83B78}"/>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23" name="TextBox 22">
              <a:extLst>
                <a:ext uri="{FF2B5EF4-FFF2-40B4-BE49-F238E27FC236}">
                  <a16:creationId xmlns:a16="http://schemas.microsoft.com/office/drawing/2014/main" id="{9B99CA6F-60A4-1539-0412-8BA71C01EAF3}"/>
                </a:ext>
              </a:extLst>
            </p:cNvPr>
            <p:cNvSpPr txBox="1">
              <a:spLocks/>
            </p:cNvSpPr>
            <p:nvPr/>
          </p:nvSpPr>
          <p:spPr>
            <a:xfrm>
              <a:off x="3954330" y="3876701"/>
              <a:ext cx="1406058" cy="405624"/>
            </a:xfrm>
            <a:prstGeom prst="rect">
              <a:avLst/>
            </a:prstGeom>
            <a:noFill/>
          </p:spPr>
          <p:txBody>
            <a:bodyPr wrap="none" rtlCol="0">
              <a:spAutoFit/>
            </a:bodyPr>
            <a:lstStyle/>
            <a:p>
              <a:r>
                <a:rPr lang="vi-VN" sz="1600" b="1" spc="-31">
                  <a:ea typeface="Roboto"/>
                  <a:cs typeface="Roboto"/>
                  <a:sym typeface="Roboto"/>
                </a:rPr>
                <a:t>Tổng vốn đăng ký</a:t>
              </a:r>
              <a:endParaRPr lang="en-US" sz="1600" b="1" spc="-31" dirty="0">
                <a:ea typeface="Roboto"/>
                <a:cs typeface="Roboto"/>
                <a:sym typeface="Roboto"/>
              </a:endParaRPr>
            </a:p>
            <a:p>
              <a:endParaRPr lang="en-US" sz="1600" dirty="0"/>
            </a:p>
          </p:txBody>
        </p:sp>
        <p:sp>
          <p:nvSpPr>
            <p:cNvPr id="27" name="TextBox 26">
              <a:extLst>
                <a:ext uri="{FF2B5EF4-FFF2-40B4-BE49-F238E27FC236}">
                  <a16:creationId xmlns:a16="http://schemas.microsoft.com/office/drawing/2014/main" id="{8D0CB480-EC39-4DC1-0353-768C8526261D}"/>
                </a:ext>
              </a:extLst>
            </p:cNvPr>
            <p:cNvSpPr txBox="1">
              <a:spLocks/>
            </p:cNvSpPr>
            <p:nvPr/>
          </p:nvSpPr>
          <p:spPr>
            <a:xfrm>
              <a:off x="3805911" y="4090606"/>
              <a:ext cx="1656944"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6.459</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2400"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tỷ đồng</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DD5A653-6B03-584A-539A-C531FCC0C782}"/>
                </a:ext>
              </a:extLst>
            </p:cNvPr>
            <p:cNvSpPr txBox="1">
              <a:spLocks/>
            </p:cNvSpPr>
            <p:nvPr/>
          </p:nvSpPr>
          <p:spPr>
            <a:xfrm>
              <a:off x="3987466" y="4464660"/>
              <a:ext cx="1257844" cy="362927"/>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Fira Sans Extra Condensed"/>
                  <a:sym typeface="Wingdings 3" panose="05040102010807070707" pitchFamily="18" charset="2"/>
                </a:rPr>
                <a:t>Tăng 0,3</a:t>
              </a:r>
              <a:r>
                <a:rPr lang="en" sz="2800" b="1">
                  <a:solidFill>
                    <a:schemeClr val="accent6">
                      <a:lumMod val="50000"/>
                    </a:schemeClr>
                  </a:solidFill>
                  <a:ea typeface="Roboto" panose="02000000000000000000" pitchFamily="2" charset="0"/>
                  <a:cs typeface="Fira Sans Extra Condensed"/>
                  <a:sym typeface="Wingdings 3" panose="05040102010807070707" pitchFamily="18" charset="2"/>
                </a:rPr>
                <a:t>%</a:t>
              </a:r>
              <a:endParaRPr lang="en-US" sz="2800" b="1" dirty="0">
                <a:solidFill>
                  <a:schemeClr val="accent6">
                    <a:lumMod val="50000"/>
                  </a:schemeClr>
                </a:solidFill>
              </a:endParaRPr>
            </a:p>
          </p:txBody>
        </p:sp>
      </p:grpSp>
      <p:grpSp>
        <p:nvGrpSpPr>
          <p:cNvPr id="16" name="Group 15">
            <a:extLst>
              <a:ext uri="{FF2B5EF4-FFF2-40B4-BE49-F238E27FC236}">
                <a16:creationId xmlns:a16="http://schemas.microsoft.com/office/drawing/2014/main" id="{2A2B04AE-86A0-AF97-8E7B-7F49808F4821}"/>
              </a:ext>
            </a:extLst>
          </p:cNvPr>
          <p:cNvGrpSpPr>
            <a:grpSpLocks/>
          </p:cNvGrpSpPr>
          <p:nvPr/>
        </p:nvGrpSpPr>
        <p:grpSpPr>
          <a:xfrm>
            <a:off x="2631252" y="1398307"/>
            <a:ext cx="2725529" cy="1655629"/>
            <a:chOff x="1689126" y="3163300"/>
            <a:chExt cx="2044147" cy="1241722"/>
          </a:xfrm>
        </p:grpSpPr>
        <p:sp>
          <p:nvSpPr>
            <p:cNvPr id="17" name="Rectangle: Rounded Corners 16">
              <a:extLst>
                <a:ext uri="{FF2B5EF4-FFF2-40B4-BE49-F238E27FC236}">
                  <a16:creationId xmlns:a16="http://schemas.microsoft.com/office/drawing/2014/main" id="{A8D2D624-BB6D-4108-9EA0-2C505879A899}"/>
                </a:ext>
              </a:extLst>
            </p:cNvPr>
            <p:cNvSpPr>
              <a:spLocks/>
            </p:cNvSpPr>
            <p:nvPr/>
          </p:nvSpPr>
          <p:spPr>
            <a:xfrm>
              <a:off x="1689126" y="3163300"/>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20" name="TextBox 19">
              <a:extLst>
                <a:ext uri="{FF2B5EF4-FFF2-40B4-BE49-F238E27FC236}">
                  <a16:creationId xmlns:a16="http://schemas.microsoft.com/office/drawing/2014/main" id="{394D8737-1CA3-C18F-155A-3F82403D4E3B}"/>
                </a:ext>
              </a:extLst>
            </p:cNvPr>
            <p:cNvSpPr txBox="1">
              <a:spLocks/>
            </p:cNvSpPr>
            <p:nvPr/>
          </p:nvSpPr>
          <p:spPr>
            <a:xfrm>
              <a:off x="1825058" y="3493286"/>
              <a:ext cx="1908215"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707</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7" name="TextBox 6">
              <a:extLst>
                <a:ext uri="{FF2B5EF4-FFF2-40B4-BE49-F238E27FC236}">
                  <a16:creationId xmlns:a16="http://schemas.microsoft.com/office/drawing/2014/main" id="{9D6372A8-9B94-C236-4A83-70E1DF9D7C7D}"/>
                </a:ext>
              </a:extLst>
            </p:cNvPr>
            <p:cNvSpPr txBox="1">
              <a:spLocks/>
            </p:cNvSpPr>
            <p:nvPr/>
          </p:nvSpPr>
          <p:spPr>
            <a:xfrm>
              <a:off x="1789715" y="3268785"/>
              <a:ext cx="1892009" cy="438581"/>
            </a:xfrm>
            <a:prstGeom prst="rect">
              <a:avLst/>
            </a:prstGeom>
            <a:noFill/>
          </p:spPr>
          <p:txBody>
            <a:bodyPr wrap="none" rtlCol="0">
              <a:spAutoFit/>
            </a:bodyPr>
            <a:lstStyle/>
            <a:p>
              <a:r>
                <a:rPr lang="en-US" sz="1600" b="1" spc="-31">
                  <a:ea typeface="Roboto"/>
                  <a:cs typeface="Roboto"/>
                  <a:sym typeface="Roboto"/>
                </a:rPr>
                <a:t>Doanh nghiệp thành lập </a:t>
              </a:r>
              <a:r>
                <a:rPr lang="en-US" sz="1600" b="1" spc="-31" dirty="0" err="1">
                  <a:ea typeface="Roboto"/>
                  <a:cs typeface="Roboto"/>
                  <a:sym typeface="Roboto"/>
                </a:rPr>
                <a:t>mới</a:t>
              </a:r>
              <a:endParaRPr lang="en-US" sz="1600" b="1" spc="-31" dirty="0">
                <a:ea typeface="Roboto"/>
                <a:cs typeface="Roboto"/>
                <a:sym typeface="Roboto"/>
              </a:endParaRPr>
            </a:p>
            <a:p>
              <a:endParaRPr lang="en-US" sz="1600" dirty="0"/>
            </a:p>
          </p:txBody>
        </p:sp>
        <p:sp>
          <p:nvSpPr>
            <p:cNvPr id="28" name="TextBox 27">
              <a:extLst>
                <a:ext uri="{FF2B5EF4-FFF2-40B4-BE49-F238E27FC236}">
                  <a16:creationId xmlns:a16="http://schemas.microsoft.com/office/drawing/2014/main" id="{0F9FC2CC-E142-6E69-C8D8-33B29DA66359}"/>
                </a:ext>
              </a:extLst>
            </p:cNvPr>
            <p:cNvSpPr txBox="1">
              <a:spLocks/>
            </p:cNvSpPr>
            <p:nvPr/>
          </p:nvSpPr>
          <p:spPr>
            <a:xfrm>
              <a:off x="1941155" y="3897733"/>
              <a:ext cx="1319159" cy="392415"/>
            </a:xfrm>
            <a:prstGeom prst="rect">
              <a:avLst/>
            </a:prstGeom>
            <a:noFill/>
          </p:spPr>
          <p:txBody>
            <a:bodyPr wrap="none" rtlCol="0">
              <a:spAutoFit/>
            </a:bodyPr>
            <a:lstStyle/>
            <a:p>
              <a:r>
                <a:rPr lang="en-US" sz="2800" b="1">
                  <a:solidFill>
                    <a:schemeClr val="accent6">
                      <a:lumMod val="50000"/>
                    </a:schemeClr>
                  </a:solidFill>
                  <a:ea typeface="Roboto" panose="02000000000000000000" pitchFamily="2" charset="0"/>
                  <a:cs typeface="Roboto"/>
                  <a:sym typeface="Wingdings 3" panose="05040102010807070707" pitchFamily="18" charset="2"/>
                </a:rPr>
                <a:t> Tăng 4,4%</a:t>
              </a:r>
              <a:endParaRPr lang="en-US" sz="2800" b="1" dirty="0">
                <a:solidFill>
                  <a:schemeClr val="accent6">
                    <a:lumMod val="50000"/>
                  </a:schemeClr>
                </a:solidFill>
              </a:endParaRPr>
            </a:p>
          </p:txBody>
        </p:sp>
      </p:grpSp>
      <p:grpSp>
        <p:nvGrpSpPr>
          <p:cNvPr id="11" name="Group 10">
            <a:extLst>
              <a:ext uri="{FF2B5EF4-FFF2-40B4-BE49-F238E27FC236}">
                <a16:creationId xmlns:a16="http://schemas.microsoft.com/office/drawing/2014/main" id="{A056682A-FE84-E5E6-AC49-2B648878C1ED}"/>
              </a:ext>
            </a:extLst>
          </p:cNvPr>
          <p:cNvGrpSpPr>
            <a:grpSpLocks/>
          </p:cNvGrpSpPr>
          <p:nvPr/>
        </p:nvGrpSpPr>
        <p:grpSpPr>
          <a:xfrm>
            <a:off x="4981275" y="3333459"/>
            <a:ext cx="2612051" cy="1683379"/>
            <a:chOff x="3724249" y="3747130"/>
            <a:chExt cx="1959038" cy="1167660"/>
          </a:xfrm>
        </p:grpSpPr>
        <p:sp>
          <p:nvSpPr>
            <p:cNvPr id="13" name="Rectangle: Rounded Corners 12">
              <a:extLst>
                <a:ext uri="{FF2B5EF4-FFF2-40B4-BE49-F238E27FC236}">
                  <a16:creationId xmlns:a16="http://schemas.microsoft.com/office/drawing/2014/main" id="{FB5C4770-67EE-8583-040C-598D9C5C9E53}"/>
                </a:ext>
              </a:extLst>
            </p:cNvPr>
            <p:cNvSpPr>
              <a:spLocks/>
            </p:cNvSpPr>
            <p:nvPr/>
          </p:nvSpPr>
          <p:spPr>
            <a:xfrm>
              <a:off x="3724249" y="3747130"/>
              <a:ext cx="1932061" cy="1167660"/>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600" dirty="0">
                <a:solidFill>
                  <a:schemeClr val="tx1"/>
                </a:solidFill>
                <a:ea typeface="Roboto"/>
                <a:cs typeface="Roboto"/>
                <a:sym typeface="Roboto"/>
              </a:endParaRPr>
            </a:p>
          </p:txBody>
        </p:sp>
        <p:sp>
          <p:nvSpPr>
            <p:cNvPr id="31" name="TextBox 30">
              <a:extLst>
                <a:ext uri="{FF2B5EF4-FFF2-40B4-BE49-F238E27FC236}">
                  <a16:creationId xmlns:a16="http://schemas.microsoft.com/office/drawing/2014/main" id="{F63E7A46-F560-1E4C-2CD4-65FEB0E1A690}"/>
                </a:ext>
              </a:extLst>
            </p:cNvPr>
            <p:cNvSpPr txBox="1">
              <a:spLocks/>
            </p:cNvSpPr>
            <p:nvPr/>
          </p:nvSpPr>
          <p:spPr>
            <a:xfrm>
              <a:off x="3764396" y="3966243"/>
              <a:ext cx="1918891" cy="426973"/>
            </a:xfrm>
            <a:prstGeom prst="rect">
              <a:avLst/>
            </a:prstGeom>
            <a:noFill/>
          </p:spPr>
          <p:txBody>
            <a:bodyPr wrap="none" rtlCol="0">
              <a:spAutoFit/>
            </a:bodyPr>
            <a:lstStyle/>
            <a:p>
              <a:r>
                <a:rPr lang="vi-VN" b="1" spc="-31">
                  <a:ea typeface="Roboto"/>
                  <a:cs typeface="Roboto"/>
                  <a:sym typeface="Roboto"/>
                </a:rPr>
                <a:t>Tạm ngừng hoạt động</a:t>
              </a:r>
              <a:endParaRPr lang="en-US" b="1" spc="-31" dirty="0">
                <a:ea typeface="Roboto"/>
                <a:cs typeface="Roboto"/>
                <a:sym typeface="Roboto"/>
              </a:endParaRPr>
            </a:p>
            <a:p>
              <a:endParaRPr lang="en-US" sz="1600" dirty="0"/>
            </a:p>
          </p:txBody>
        </p:sp>
        <p:sp>
          <p:nvSpPr>
            <p:cNvPr id="37" name="TextBox 36">
              <a:extLst>
                <a:ext uri="{FF2B5EF4-FFF2-40B4-BE49-F238E27FC236}">
                  <a16:creationId xmlns:a16="http://schemas.microsoft.com/office/drawing/2014/main" id="{A633A4AB-4B54-9DFF-1D3F-EE9B0A4D52DA}"/>
                </a:ext>
              </a:extLst>
            </p:cNvPr>
            <p:cNvSpPr txBox="1">
              <a:spLocks/>
            </p:cNvSpPr>
            <p:nvPr/>
          </p:nvSpPr>
          <p:spPr>
            <a:xfrm>
              <a:off x="3929226" y="4249559"/>
              <a:ext cx="1602843" cy="405624"/>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508</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B728041A-EE30-07B5-495B-2067B5FDBF53}"/>
              </a:ext>
            </a:extLst>
          </p:cNvPr>
          <p:cNvGrpSpPr>
            <a:grpSpLocks/>
          </p:cNvGrpSpPr>
          <p:nvPr/>
        </p:nvGrpSpPr>
        <p:grpSpPr>
          <a:xfrm>
            <a:off x="8226788" y="3315392"/>
            <a:ext cx="2511155" cy="1701444"/>
            <a:chOff x="5735584" y="3158455"/>
            <a:chExt cx="1883366" cy="1246567"/>
          </a:xfrm>
        </p:grpSpPr>
        <p:sp>
          <p:nvSpPr>
            <p:cNvPr id="41" name="Rectangle: Rounded Corners 40">
              <a:extLst>
                <a:ext uri="{FF2B5EF4-FFF2-40B4-BE49-F238E27FC236}">
                  <a16:creationId xmlns:a16="http://schemas.microsoft.com/office/drawing/2014/main" id="{D82F5D01-EF85-0D4F-9DD2-72C3C2018CDA}"/>
                </a:ext>
              </a:extLst>
            </p:cNvPr>
            <p:cNvSpPr>
              <a:spLocks/>
            </p:cNvSpPr>
            <p:nvPr/>
          </p:nvSpPr>
          <p:spPr>
            <a:xfrm>
              <a:off x="5735584" y="3158455"/>
              <a:ext cx="1883366" cy="1246567"/>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srgbClr val="FF6600"/>
                </a:solidFill>
                <a:ea typeface="Roboto" panose="02000000000000000000" pitchFamily="2" charset="0"/>
              </a:endParaRPr>
            </a:p>
          </p:txBody>
        </p:sp>
        <p:sp>
          <p:nvSpPr>
            <p:cNvPr id="42" name="TextBox 41">
              <a:extLst>
                <a:ext uri="{FF2B5EF4-FFF2-40B4-BE49-F238E27FC236}">
                  <a16:creationId xmlns:a16="http://schemas.microsoft.com/office/drawing/2014/main" id="{533E850C-484F-6D85-E716-06C684F9ABA9}"/>
                </a:ext>
              </a:extLst>
            </p:cNvPr>
            <p:cNvSpPr txBox="1">
              <a:spLocks/>
            </p:cNvSpPr>
            <p:nvPr/>
          </p:nvSpPr>
          <p:spPr>
            <a:xfrm>
              <a:off x="5931560" y="3391853"/>
              <a:ext cx="1502527" cy="473536"/>
            </a:xfrm>
            <a:prstGeom prst="rect">
              <a:avLst/>
            </a:prstGeom>
            <a:noFill/>
          </p:spPr>
          <p:txBody>
            <a:bodyPr wrap="none" rtlCol="0">
              <a:spAutoFit/>
            </a:bodyPr>
            <a:lstStyle/>
            <a:p>
              <a:pPr algn="ctr" defTabSz="914377">
                <a:defRPr/>
              </a:pPr>
              <a:r>
                <a:rPr lang="en-US" sz="2000" b="1">
                  <a:ea typeface="Roboto"/>
                  <a:cs typeface="Roboto"/>
                  <a:sym typeface="Roboto"/>
                </a:rPr>
                <a:t>Hoạt động trở lại</a:t>
              </a:r>
              <a:endParaRPr lang="en-US" sz="2000" b="1" dirty="0">
                <a:ea typeface="Roboto"/>
                <a:cs typeface="Roboto"/>
                <a:sym typeface="Roboto"/>
              </a:endParaRPr>
            </a:p>
            <a:p>
              <a:endParaRPr lang="en-US" sz="1600" dirty="0"/>
            </a:p>
          </p:txBody>
        </p:sp>
      </p:grpSp>
      <p:grpSp>
        <p:nvGrpSpPr>
          <p:cNvPr id="45" name="Group 44">
            <a:extLst>
              <a:ext uri="{FF2B5EF4-FFF2-40B4-BE49-F238E27FC236}">
                <a16:creationId xmlns:a16="http://schemas.microsoft.com/office/drawing/2014/main" id="{06271152-2A41-D1BC-EC51-7E4D229A886C}"/>
              </a:ext>
            </a:extLst>
          </p:cNvPr>
          <p:cNvGrpSpPr>
            <a:grpSpLocks/>
          </p:cNvGrpSpPr>
          <p:nvPr/>
        </p:nvGrpSpPr>
        <p:grpSpPr>
          <a:xfrm>
            <a:off x="1631165" y="3312635"/>
            <a:ext cx="2651269" cy="1655630"/>
            <a:chOff x="1655332" y="3147681"/>
            <a:chExt cx="1988453" cy="1241722"/>
          </a:xfrm>
        </p:grpSpPr>
        <p:sp>
          <p:nvSpPr>
            <p:cNvPr id="46" name="Rectangle: Rounded Corners 45">
              <a:extLst>
                <a:ext uri="{FF2B5EF4-FFF2-40B4-BE49-F238E27FC236}">
                  <a16:creationId xmlns:a16="http://schemas.microsoft.com/office/drawing/2014/main" id="{DAD5D991-4CEF-4143-52FE-FD87F16E38D8}"/>
                </a:ext>
              </a:extLst>
            </p:cNvPr>
            <p:cNvSpPr>
              <a:spLocks/>
            </p:cNvSpPr>
            <p:nvPr/>
          </p:nvSpPr>
          <p:spPr>
            <a:xfrm>
              <a:off x="1655332" y="3147681"/>
              <a:ext cx="1988453" cy="1241722"/>
            </a:xfrm>
            <a:prstGeom prst="roundRect">
              <a:avLst/>
            </a:prstGeom>
            <a:solidFill>
              <a:schemeClr val="accent3">
                <a:lumMod val="20000"/>
                <a:lumOff val="80000"/>
              </a:schemeClr>
            </a:solidFill>
            <a:ln w="12700">
              <a:solidFill>
                <a:schemeClr val="accent1">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6600"/>
                  </a:solidFill>
                  <a:ea typeface="Roboto"/>
                  <a:cs typeface="Roboto"/>
                  <a:sym typeface="Roboto"/>
                </a:rPr>
                <a:t> </a:t>
              </a:r>
              <a:endParaRPr lang="en-US" sz="1600" dirty="0">
                <a:solidFill>
                  <a:schemeClr val="tx1"/>
                </a:solidFill>
                <a:ea typeface="Roboto"/>
                <a:cs typeface="Roboto"/>
                <a:sym typeface="Roboto"/>
              </a:endParaRPr>
            </a:p>
          </p:txBody>
        </p:sp>
        <p:sp>
          <p:nvSpPr>
            <p:cNvPr id="47" name="TextBox 46">
              <a:extLst>
                <a:ext uri="{FF2B5EF4-FFF2-40B4-BE49-F238E27FC236}">
                  <a16:creationId xmlns:a16="http://schemas.microsoft.com/office/drawing/2014/main" id="{615E2FF8-44B4-E5D2-386A-D270D5A07DA1}"/>
                </a:ext>
              </a:extLst>
            </p:cNvPr>
            <p:cNvSpPr txBox="1">
              <a:spLocks/>
            </p:cNvSpPr>
            <p:nvPr/>
          </p:nvSpPr>
          <p:spPr>
            <a:xfrm>
              <a:off x="1840130" y="3707823"/>
              <a:ext cx="1771159" cy="438581"/>
            </a:xfrm>
            <a:prstGeom prst="rect">
              <a:avLst/>
            </a:prstGeom>
            <a:noFill/>
          </p:spPr>
          <p:txBody>
            <a:bodyPr wrap="none" rtlCol="0">
              <a:spAutoFit/>
            </a:bodyPr>
            <a:lstStyle/>
            <a:p>
              <a:r>
                <a:rPr lang="en-US" sz="2800" b="1">
                  <a:solidFill>
                    <a:srgbClr val="C00000"/>
                  </a:solidFill>
                  <a:ea typeface="Roboto"/>
                  <a:cs typeface="Roboto"/>
                  <a:sym typeface="Wingdings 3" panose="05040102010807070707" pitchFamily="18" charset="2"/>
                </a:rPr>
                <a:t>62</a:t>
              </a:r>
              <a:r>
                <a:rPr lang="en" sz="3200" b="1">
                  <a:solidFill>
                    <a:schemeClr val="accent6">
                      <a:lumMod val="50000"/>
                    </a:schemeClr>
                  </a:solidFill>
                  <a:ea typeface="Roboto"/>
                  <a:cs typeface="Roboto"/>
                  <a:sym typeface="Wingdings 3" panose="05040102010807070707" pitchFamily="18" charset="2"/>
                </a:rPr>
                <a:t> </a:t>
              </a:r>
              <a:r>
                <a:rPr lang="en" sz="2400" dirty="0">
                  <a:solidFill>
                    <a:schemeClr val="accent4">
                      <a:lumMod val="75000"/>
                    </a:schemeClr>
                  </a:solidFill>
                  <a:ea typeface="Roboto"/>
                  <a:cs typeface="Roboto"/>
                  <a:sym typeface="Wingdings 3" panose="05040102010807070707" pitchFamily="18" charset="2"/>
                </a:rPr>
                <a:t>doanh nghiệp</a:t>
              </a:r>
              <a:endParaRPr lang="en-US" sz="1467" dirty="0">
                <a:solidFill>
                  <a:schemeClr val="accent4">
                    <a:lumMod val="75000"/>
                  </a:schemeClr>
                </a:solidFill>
              </a:endParaRPr>
            </a:p>
          </p:txBody>
        </p:sp>
        <p:sp>
          <p:nvSpPr>
            <p:cNvPr id="48" name="TextBox 47">
              <a:extLst>
                <a:ext uri="{FF2B5EF4-FFF2-40B4-BE49-F238E27FC236}">
                  <a16:creationId xmlns:a16="http://schemas.microsoft.com/office/drawing/2014/main" id="{7D127646-423A-8F39-6355-BB4B258FA23E}"/>
                </a:ext>
              </a:extLst>
            </p:cNvPr>
            <p:cNvSpPr txBox="1">
              <a:spLocks/>
            </p:cNvSpPr>
            <p:nvPr/>
          </p:nvSpPr>
          <p:spPr>
            <a:xfrm>
              <a:off x="2122292" y="3350033"/>
              <a:ext cx="1132978" cy="577081"/>
            </a:xfrm>
            <a:prstGeom prst="rect">
              <a:avLst/>
            </a:prstGeom>
            <a:noFill/>
          </p:spPr>
          <p:txBody>
            <a:bodyPr wrap="square" rtlCol="0">
              <a:spAutoFit/>
            </a:bodyPr>
            <a:lstStyle/>
            <a:p>
              <a:r>
                <a:rPr lang="en-US" sz="2800" b="1" spc="-31">
                  <a:ea typeface="Roboto"/>
                  <a:cs typeface="Roboto"/>
                  <a:sym typeface="Roboto"/>
                </a:rPr>
                <a:t>Giải thể</a:t>
              </a:r>
              <a:endParaRPr lang="en-US" sz="2800" b="1" spc="-31" dirty="0">
                <a:ea typeface="Roboto"/>
                <a:cs typeface="Roboto"/>
                <a:sym typeface="Roboto"/>
              </a:endParaRPr>
            </a:p>
            <a:p>
              <a:endParaRPr lang="en-US" sz="1600" dirty="0"/>
            </a:p>
          </p:txBody>
        </p:sp>
      </p:grpSp>
      <p:sp>
        <p:nvSpPr>
          <p:cNvPr id="53" name="TextBox 52">
            <a:extLst>
              <a:ext uri="{FF2B5EF4-FFF2-40B4-BE49-F238E27FC236}">
                <a16:creationId xmlns:a16="http://schemas.microsoft.com/office/drawing/2014/main" id="{940E7436-8D16-138B-2BFE-178612083DAB}"/>
              </a:ext>
            </a:extLst>
          </p:cNvPr>
          <p:cNvSpPr txBox="1">
            <a:spLocks/>
          </p:cNvSpPr>
          <p:nvPr/>
        </p:nvSpPr>
        <p:spPr>
          <a:xfrm>
            <a:off x="8488090" y="4035643"/>
            <a:ext cx="2137124" cy="584775"/>
          </a:xfrm>
          <a:prstGeom prst="rect">
            <a:avLst/>
          </a:prstGeom>
          <a:noFill/>
        </p:spPr>
        <p:txBody>
          <a:bodyPr wrap="none" rtlCol="0">
            <a:spAutoFit/>
          </a:bodyPr>
          <a:lstStyle/>
          <a:p>
            <a:r>
              <a:rPr lang="en-US" sz="2800" b="1">
                <a:solidFill>
                  <a:srgbClr val="C00000"/>
                </a:solidFill>
                <a:latin typeface="Arial" panose="020B0604020202020204" pitchFamily="34" charset="0"/>
                <a:ea typeface="Roboto"/>
                <a:cs typeface="Arial" panose="020B0604020202020204" pitchFamily="34" charset="0"/>
                <a:sym typeface="Wingdings 3" panose="05040102010807070707" pitchFamily="18" charset="2"/>
              </a:rPr>
              <a:t>248</a:t>
            </a:r>
            <a:r>
              <a:rPr lang="en" sz="3200" b="1">
                <a:solidFill>
                  <a:schemeClr val="accent6">
                    <a:lumMod val="50000"/>
                  </a:schemeClr>
                </a:solidFill>
                <a:latin typeface="Arial" panose="020B0604020202020204" pitchFamily="34" charset="0"/>
                <a:ea typeface="Roboto"/>
                <a:cs typeface="Arial" panose="020B0604020202020204" pitchFamily="34" charset="0"/>
                <a:sym typeface="Wingdings 3" panose="05040102010807070707" pitchFamily="18" charset="2"/>
              </a:rPr>
              <a:t> </a:t>
            </a:r>
            <a:r>
              <a:rPr lang="en" sz="1467" b="1" dirty="0">
                <a:solidFill>
                  <a:schemeClr val="accent4">
                    <a:lumMod val="75000"/>
                  </a:schemeClr>
                </a:solidFill>
                <a:latin typeface="Arial" panose="020B0604020202020204" pitchFamily="34" charset="0"/>
                <a:ea typeface="Roboto"/>
                <a:cs typeface="Arial" panose="020B0604020202020204" pitchFamily="34" charset="0"/>
                <a:sym typeface="Wingdings 3" panose="05040102010807070707" pitchFamily="18" charset="2"/>
              </a:rPr>
              <a:t>doanh nghiệp</a:t>
            </a:r>
            <a:endParaRPr lang="en-US" sz="1467" dirty="0">
              <a:solidFill>
                <a:schemeClr val="accent4">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2518717-EF87-0090-E7D4-4415084501BD}"/>
              </a:ext>
            </a:extLst>
          </p:cNvPr>
          <p:cNvSpPr/>
          <p:nvPr/>
        </p:nvSpPr>
        <p:spPr>
          <a:xfrm>
            <a:off x="1086319" y="472939"/>
            <a:ext cx="9332683"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5.2. Quản lý đăng ký doanh nghiệp:  7 tháng năm 2024</a:t>
            </a:r>
            <a:endParaRPr lang="en-US" sz="2800" b="1" spc="-20" dirty="0">
              <a:solidFill>
                <a:srgbClr val="10071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62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0" y="398478"/>
            <a:ext cx="4413655"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a:t>
            </a:r>
          </a:p>
        </p:txBody>
      </p:sp>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extLst>
              <p:ext uri="{D42A27DB-BD31-4B8C-83A1-F6EECF244321}">
                <p14:modId xmlns:p14="http://schemas.microsoft.com/office/powerpoint/2010/main" val="2597741565"/>
              </p:ext>
            </p:extLst>
          </p:nvPr>
        </p:nvGraphicFramePr>
        <p:xfrm>
          <a:off x="511559" y="1542930"/>
          <a:ext cx="10469786" cy="2590800"/>
        </p:xfrm>
        <a:graphic>
          <a:graphicData uri="http://schemas.openxmlformats.org/drawingml/2006/table">
            <a:tbl>
              <a:tblPr firstRow="1" bandRow="1"/>
              <a:tblGrid>
                <a:gridCol w="10469786">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400" b="0" kern="1200" dirty="0" err="1">
                          <a:solidFill>
                            <a:schemeClr val="dk1"/>
                          </a:solidFill>
                          <a:effectLst/>
                          <a:latin typeface="Arial" panose="020B0604020202020204" pitchFamily="34" charset="0"/>
                          <a:ea typeface="+mn-ea"/>
                          <a:cs typeface="Arial" panose="020B0604020202020204" pitchFamily="34" charset="0"/>
                        </a:rPr>
                        <a:t>Công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tác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quản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lý</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đất</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đai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tài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nguyên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khoáng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sản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và</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bảo</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vệ</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môi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trường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địa</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bàn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tỉnh</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tiếp</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tục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được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tăng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pt-BR" sz="2400" b="0" kern="1200" dirty="0">
                          <a:solidFill>
                            <a:schemeClr val="dk1"/>
                          </a:solidFill>
                          <a:effectLst/>
                          <a:latin typeface="Arial" panose="020B0604020202020204" pitchFamily="34" charset="0"/>
                          <a:ea typeface="+mn-ea"/>
                          <a:cs typeface="Arial" panose="020B0604020202020204" pitchFamily="34" charset="0"/>
                        </a:rPr>
                        <a:t>cường.</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dirty="0">
                          <a:solidFill>
                            <a:schemeClr val="dk1"/>
                          </a:solidFill>
                          <a:effectLst/>
                          <a:latin typeface="Arial" panose="020B0604020202020204" pitchFamily="34" charset="0"/>
                          <a:ea typeface="+mn-ea"/>
                          <a:cs typeface="Arial" panose="020B0604020202020204" pitchFamily="34" charset="0"/>
                        </a:rPr>
                        <a:t>UBND tỉnh tiếp tục chỉ đạo các sở, ngành, địa phương tăng cường công tác quản lý tài nguyên khoáng sản, kiểm tra, kịp thời xử lý nghiêm các trường hợp khai thác đất, đá, cát… trái phép</a:t>
                      </a:r>
                      <a:r>
                        <a:rPr lang="vi-VN" sz="2400" b="0" kern="1200" dirty="0">
                          <a:solidFill>
                            <a:schemeClr val="dk1"/>
                          </a:solidFill>
                          <a:effectLst/>
                          <a:latin typeface="Arial" panose="020B0604020202020204" pitchFamily="34" charset="0"/>
                          <a:ea typeface="+mn-ea"/>
                          <a:cs typeface="Arial" panose="020B0604020202020204" pitchFamily="34" charset="0"/>
                        </a:rPr>
                        <a:t>,</a:t>
                      </a:r>
                      <a:r>
                        <a:rPr lang="de-DE" sz="2400" b="0" kern="1200" dirty="0">
                          <a:solidFill>
                            <a:schemeClr val="dk1"/>
                          </a:solidFill>
                          <a:effectLst/>
                          <a:latin typeface="Arial" panose="020B0604020202020204" pitchFamily="34" charset="0"/>
                          <a:ea typeface="+mn-ea"/>
                          <a:cs typeface="Arial" panose="020B0604020202020204" pitchFamily="34" charset="0"/>
                        </a:rPr>
                        <a:t> không đúng quy định.</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vi-VN" sz="24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1310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0" y="398478"/>
            <a:ext cx="4413655"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a:t>
            </a:r>
          </a:p>
        </p:txBody>
      </p:sp>
      <p:graphicFrame>
        <p:nvGraphicFramePr>
          <p:cNvPr id="10" name="Table 9">
            <a:extLst>
              <a:ext uri="{FF2B5EF4-FFF2-40B4-BE49-F238E27FC236}">
                <a16:creationId xmlns:a16="http://schemas.microsoft.com/office/drawing/2014/main" id="{83C0D92A-467E-3F41-0043-586F35EFB2C8}"/>
              </a:ext>
            </a:extLst>
          </p:cNvPr>
          <p:cNvGraphicFramePr>
            <a:graphicFrameLocks noGrp="1"/>
          </p:cNvGraphicFramePr>
          <p:nvPr/>
        </p:nvGraphicFramePr>
        <p:xfrm>
          <a:off x="126999" y="1354923"/>
          <a:ext cx="5969002" cy="4053840"/>
        </p:xfrm>
        <a:graphic>
          <a:graphicData uri="http://schemas.openxmlformats.org/drawingml/2006/table">
            <a:tbl>
              <a:tblPr firstRow="1" bandRow="1"/>
              <a:tblGrid>
                <a:gridCol w="5969002">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es-ES" sz="2400" b="0" kern="1200" dirty="0" err="1">
                          <a:solidFill>
                            <a:schemeClr val="dk1"/>
                          </a:solidFill>
                          <a:effectLst/>
                          <a:latin typeface="Arial" panose="020B0604020202020204" pitchFamily="34" charset="0"/>
                          <a:ea typeface="+mn-ea"/>
                          <a:cs typeface="Arial" panose="020B0604020202020204" pitchFamily="34" charset="0"/>
                        </a:rPr>
                        <a:t>Công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tác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quản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lý</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đất</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đai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tài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nguyên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khoáng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sản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và</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bảo</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vệ</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môi</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trường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trên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địa</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bàn</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tỉnh</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tiếp</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tục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được</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es-ES" sz="2400" b="0" kern="1200" dirty="0" err="1">
                          <a:solidFill>
                            <a:schemeClr val="dk1"/>
                          </a:solidFill>
                          <a:effectLst/>
                          <a:latin typeface="Arial" panose="020B0604020202020204" pitchFamily="34" charset="0"/>
                          <a:ea typeface="+mn-ea"/>
                          <a:cs typeface="Arial" panose="020B0604020202020204" pitchFamily="34" charset="0"/>
                        </a:rPr>
                        <a:t>tăng</a:t>
                      </a:r>
                      <a:r>
                        <a:rPr lang="es-ES" sz="2400" b="0" kern="1200" dirty="0">
                          <a:solidFill>
                            <a:schemeClr val="dk1"/>
                          </a:solidFill>
                          <a:effectLst/>
                          <a:latin typeface="Arial" panose="020B0604020202020204" pitchFamily="34" charset="0"/>
                          <a:ea typeface="+mn-ea"/>
                          <a:cs typeface="Arial" panose="020B0604020202020204" pitchFamily="34" charset="0"/>
                        </a:rPr>
                        <a:t> </a:t>
                      </a:r>
                      <a:r>
                        <a:rPr lang="pt-BR" sz="2400" b="0" kern="1200" dirty="0">
                          <a:solidFill>
                            <a:schemeClr val="dk1"/>
                          </a:solidFill>
                          <a:effectLst/>
                          <a:latin typeface="Arial" panose="020B0604020202020204" pitchFamily="34" charset="0"/>
                          <a:ea typeface="+mn-ea"/>
                          <a:cs typeface="Arial" panose="020B0604020202020204" pitchFamily="34" charset="0"/>
                        </a:rPr>
                        <a:t>cường.</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r>
                        <a:rPr lang="de-DE" sz="2400" b="0" kern="1200" dirty="0">
                          <a:solidFill>
                            <a:schemeClr val="dk1"/>
                          </a:solidFill>
                          <a:effectLst/>
                          <a:latin typeface="Arial" panose="020B0604020202020204" pitchFamily="34" charset="0"/>
                          <a:ea typeface="+mn-ea"/>
                          <a:cs typeface="Arial" panose="020B0604020202020204" pitchFamily="34" charset="0"/>
                        </a:rPr>
                        <a:t>UBND tỉnh tiếp tục chỉ đạo các sở, ngành, địa phương tăng cường công tác quản lý tài nguyên khoáng sản, kiểm tra, kịp thời xử lý nghiêm các trường hợp khai thác đất, đá, cát… trái phép</a:t>
                      </a:r>
                      <a:r>
                        <a:rPr lang="vi-VN" sz="2400" b="0" kern="1200" dirty="0">
                          <a:solidFill>
                            <a:schemeClr val="dk1"/>
                          </a:solidFill>
                          <a:effectLst/>
                          <a:latin typeface="Arial" panose="020B0604020202020204" pitchFamily="34" charset="0"/>
                          <a:ea typeface="+mn-ea"/>
                          <a:cs typeface="Arial" panose="020B0604020202020204" pitchFamily="34" charset="0"/>
                        </a:rPr>
                        <a:t>,</a:t>
                      </a:r>
                      <a:r>
                        <a:rPr lang="de-DE" sz="2400" b="0" kern="1200" dirty="0">
                          <a:solidFill>
                            <a:schemeClr val="dk1"/>
                          </a:solidFill>
                          <a:effectLst/>
                          <a:latin typeface="Arial" panose="020B0604020202020204" pitchFamily="34" charset="0"/>
                          <a:ea typeface="+mn-ea"/>
                          <a:cs typeface="Arial" panose="020B0604020202020204" pitchFamily="34" charset="0"/>
                        </a:rPr>
                        <a:t> không đúng quy định.</a:t>
                      </a:r>
                      <a:endParaRPr lang="vi-VN" sz="2400" b="0" kern="1200" dirty="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Ø"/>
                        <a:tabLst/>
                        <a:defRPr/>
                      </a:pPr>
                      <a:endParaRPr lang="vi-VN" sz="24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2" name="Table 1">
            <a:extLst>
              <a:ext uri="{FF2B5EF4-FFF2-40B4-BE49-F238E27FC236}">
                <a16:creationId xmlns:a16="http://schemas.microsoft.com/office/drawing/2014/main" id="{A634646B-C32B-96FD-66DA-0258262F48F5}"/>
              </a:ext>
            </a:extLst>
          </p:cNvPr>
          <p:cNvGraphicFramePr>
            <a:graphicFrameLocks noGrp="1"/>
          </p:cNvGraphicFramePr>
          <p:nvPr>
            <p:extLst>
              <p:ext uri="{D42A27DB-BD31-4B8C-83A1-F6EECF244321}">
                <p14:modId xmlns:p14="http://schemas.microsoft.com/office/powerpoint/2010/main" val="2030983754"/>
              </p:ext>
            </p:extLst>
          </p:nvPr>
        </p:nvGraphicFramePr>
        <p:xfrm>
          <a:off x="6358141" y="1449721"/>
          <a:ext cx="5281410" cy="4579607"/>
        </p:xfrm>
        <a:graphic>
          <a:graphicData uri="http://schemas.openxmlformats.org/drawingml/2006/table">
            <a:tbl>
              <a:tblPr firstRow="1" firstCol="1" bandRow="1">
                <a:tableStyleId>{5C22544A-7EE6-4342-B048-85BDC9FD1C3A}</a:tableStyleId>
              </a:tblPr>
              <a:tblGrid>
                <a:gridCol w="789279">
                  <a:extLst>
                    <a:ext uri="{9D8B030D-6E8A-4147-A177-3AD203B41FA5}">
                      <a16:colId xmlns:a16="http://schemas.microsoft.com/office/drawing/2014/main" val="1341090097"/>
                    </a:ext>
                  </a:extLst>
                </a:gridCol>
                <a:gridCol w="1001530">
                  <a:extLst>
                    <a:ext uri="{9D8B030D-6E8A-4147-A177-3AD203B41FA5}">
                      <a16:colId xmlns:a16="http://schemas.microsoft.com/office/drawing/2014/main" val="1598823253"/>
                    </a:ext>
                  </a:extLst>
                </a:gridCol>
                <a:gridCol w="883520">
                  <a:extLst>
                    <a:ext uri="{9D8B030D-6E8A-4147-A177-3AD203B41FA5}">
                      <a16:colId xmlns:a16="http://schemas.microsoft.com/office/drawing/2014/main" val="1119322660"/>
                    </a:ext>
                  </a:extLst>
                </a:gridCol>
                <a:gridCol w="869027">
                  <a:extLst>
                    <a:ext uri="{9D8B030D-6E8A-4147-A177-3AD203B41FA5}">
                      <a16:colId xmlns:a16="http://schemas.microsoft.com/office/drawing/2014/main" val="434796901"/>
                    </a:ext>
                  </a:extLst>
                </a:gridCol>
                <a:gridCol w="869027">
                  <a:extLst>
                    <a:ext uri="{9D8B030D-6E8A-4147-A177-3AD203B41FA5}">
                      <a16:colId xmlns:a16="http://schemas.microsoft.com/office/drawing/2014/main" val="3648952708"/>
                    </a:ext>
                  </a:extLst>
                </a:gridCol>
                <a:gridCol w="869027">
                  <a:extLst>
                    <a:ext uri="{9D8B030D-6E8A-4147-A177-3AD203B41FA5}">
                      <a16:colId xmlns:a16="http://schemas.microsoft.com/office/drawing/2014/main" val="622708407"/>
                    </a:ext>
                  </a:extLst>
                </a:gridCol>
              </a:tblGrid>
              <a:tr h="494628">
                <a:tc row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TT</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Địa phương</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Tỷ lệ thu gom chất thải rắn đô thị</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tc gridSpan="2">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Tỷ lệ thu gom chất thải rắn nông thôn</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vi-VN"/>
                    </a:p>
                  </a:txBody>
                  <a:tcPr/>
                </a:tc>
                <a:extLst>
                  <a:ext uri="{0D108BD9-81ED-4DB2-BD59-A6C34878D82A}">
                    <a16:rowId xmlns:a16="http://schemas.microsoft.com/office/drawing/2014/main" val="2428386661"/>
                  </a:ext>
                </a:extLst>
              </a:tr>
              <a:tr h="1031907">
                <a:tc vMerge="1">
                  <a:txBody>
                    <a:bodyPr/>
                    <a:lstStyle/>
                    <a:p>
                      <a:endParaRPr lang="vi-VN"/>
                    </a:p>
                  </a:txBody>
                  <a:tcPr/>
                </a:tc>
                <a:tc vMerge="1">
                  <a:txBody>
                    <a:bodyPr/>
                    <a:lstStyle/>
                    <a:p>
                      <a:endParaRPr lang="vi-VN"/>
                    </a:p>
                  </a:txBody>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Chỉ tiêu tỉnh giao năm 2024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Ước thực hiện 7 tháng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Chỉ tiêu tỉnh giao năm 2024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200">
                          <a:solidFill>
                            <a:schemeClr val="tx1"/>
                          </a:solidFill>
                          <a:effectLst/>
                          <a:latin typeface="Arial" panose="020B0604020202020204" pitchFamily="34" charset="0"/>
                          <a:cs typeface="Arial" panose="020B0604020202020204" pitchFamily="34" charset="0"/>
                        </a:rPr>
                        <a:t>Ước thực hiện 7 tháng (%)</a:t>
                      </a:r>
                      <a:endParaRPr lang="vi-VN"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9617981"/>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Quy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98</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99,72</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98</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98,15</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697499"/>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An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90-95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88,31</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85</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72,00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5943567"/>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3</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Hoài Nhơn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85-92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85,10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65-70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63,00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3496615"/>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4</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Phù Cát</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83-92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83,16</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74-75</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73,96</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7260156"/>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Phù Mỹ</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87-92</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88,39</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75-77</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73,06</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117821"/>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Tuy Phước</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85-95</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70,13</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80-83</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61,55</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7469575"/>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Tây Sơn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81-90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80,19</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75-77</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58,85</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359100"/>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8</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Hoài Ân</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69-80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64,58</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55-60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42,25</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9160224"/>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9</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An Lão</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67-91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61,82</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55-60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23,97</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1243203"/>
                  </a:ext>
                </a:extLst>
              </a:tr>
              <a:tr h="215325">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Vĩnh Thạnh</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67-80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74,24</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58-60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50,00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9561933"/>
                  </a:ext>
                </a:extLst>
              </a:tr>
              <a:tr h="257977">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11</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Vân Canh</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72-90</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74,86</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70</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15000"/>
                        </a:lnSpc>
                        <a:spcAft>
                          <a:spcPts val="1000"/>
                        </a:spcAft>
                      </a:pPr>
                      <a:r>
                        <a:rPr lang="en-US" sz="1300" kern="1200">
                          <a:solidFill>
                            <a:schemeClr val="tx1"/>
                          </a:solidFill>
                          <a:effectLst/>
                          <a:latin typeface="Arial" panose="020B0604020202020204" pitchFamily="34" charset="0"/>
                          <a:ea typeface="+mn-ea"/>
                          <a:cs typeface="Arial" panose="020B0604020202020204" pitchFamily="34" charset="0"/>
                        </a:rPr>
                        <a:t>58,24</a:t>
                      </a:r>
                      <a:endParaRPr lang="vi-VN" sz="1300" kern="120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1434401"/>
                  </a:ext>
                </a:extLst>
              </a:tr>
              <a:tr h="257977">
                <a:tc>
                  <a:txBody>
                    <a:bodyPr/>
                    <a:lstStyle/>
                    <a:p>
                      <a:pPr algn="l">
                        <a:lnSpc>
                          <a:spcPct val="115000"/>
                        </a:lnSpc>
                        <a:spcAft>
                          <a:spcPts val="1000"/>
                        </a:spcAft>
                      </a:pPr>
                      <a:r>
                        <a:rPr lang="en-US" sz="1300">
                          <a:solidFill>
                            <a:schemeClr val="tx1"/>
                          </a:solidFill>
                          <a:effectLst/>
                          <a:latin typeface="Arial" panose="020B0604020202020204" pitchFamily="34" charset="0"/>
                          <a:cs typeface="Arial" panose="020B0604020202020204" pitchFamily="34" charset="0"/>
                        </a:rPr>
                        <a:t> </a:t>
                      </a:r>
                      <a:endParaRPr lang="vi-VN"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Arial" panose="020B0604020202020204" pitchFamily="34" charset="0"/>
                          <a:cs typeface="Arial" panose="020B0604020202020204" pitchFamily="34" charset="0"/>
                        </a:rPr>
                        <a:t>Toàn tỉnh</a:t>
                      </a:r>
                      <a:endParaRPr lang="vi-VN" sz="13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Arial" panose="020B0604020202020204" pitchFamily="34" charset="0"/>
                          <a:cs typeface="Arial" panose="020B0604020202020204" pitchFamily="34" charset="0"/>
                        </a:rPr>
                        <a:t>90-95</a:t>
                      </a:r>
                      <a:endParaRPr lang="vi-VN" sz="13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300" b="1">
                          <a:solidFill>
                            <a:srgbClr val="000000"/>
                          </a:solidFill>
                          <a:effectLst/>
                          <a:latin typeface="Arial" panose="020B0604020202020204" pitchFamily="34" charset="0"/>
                          <a:ea typeface="Calibri" panose="020F0502020204030204" pitchFamily="34" charset="0"/>
                          <a:cs typeface="Arial" panose="020B0604020202020204" pitchFamily="34" charset="0"/>
                        </a:rPr>
                        <a:t>90,16</a:t>
                      </a:r>
                      <a:endParaRPr lang="vi-VN" sz="13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15000"/>
                        </a:lnSpc>
                        <a:spcAft>
                          <a:spcPts val="1000"/>
                        </a:spcAft>
                      </a:pPr>
                      <a:r>
                        <a:rPr lang="en-US" sz="1300" b="1">
                          <a:solidFill>
                            <a:schemeClr val="tx1"/>
                          </a:solidFill>
                          <a:effectLst/>
                          <a:latin typeface="Arial" panose="020B0604020202020204" pitchFamily="34" charset="0"/>
                          <a:cs typeface="Arial" panose="020B0604020202020204" pitchFamily="34" charset="0"/>
                        </a:rPr>
                        <a:t>70-75</a:t>
                      </a:r>
                      <a:endParaRPr lang="vi-VN" sz="1300" b="1">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1400" b="1">
                          <a:solidFill>
                            <a:srgbClr val="000000"/>
                          </a:solidFill>
                          <a:effectLst/>
                          <a:latin typeface="Arial" panose="020B0604020202020204" pitchFamily="34" charset="0"/>
                          <a:ea typeface="Calibri" panose="020F0502020204030204" pitchFamily="34" charset="0"/>
                          <a:cs typeface="Arial" panose="020B0604020202020204" pitchFamily="34" charset="0"/>
                        </a:rPr>
                        <a:t>66,16</a:t>
                      </a:r>
                      <a:endParaRPr lang="vi-VN"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2982855"/>
                  </a:ext>
                </a:extLst>
              </a:tr>
            </a:tbl>
          </a:graphicData>
        </a:graphic>
      </p:graphicFrame>
    </p:spTree>
    <p:extLst>
      <p:ext uri="{BB962C8B-B14F-4D97-AF65-F5344CB8AC3E}">
        <p14:creationId xmlns:p14="http://schemas.microsoft.com/office/powerpoint/2010/main" val="2329089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0" y="398478"/>
            <a:ext cx="9111333"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 (tt): Chỉ tiêu Giải phóng mặt bằng</a:t>
            </a:r>
          </a:p>
        </p:txBody>
      </p:sp>
      <p:graphicFrame>
        <p:nvGraphicFramePr>
          <p:cNvPr id="2" name="Table 1">
            <a:extLst>
              <a:ext uri="{FF2B5EF4-FFF2-40B4-BE49-F238E27FC236}">
                <a16:creationId xmlns:a16="http://schemas.microsoft.com/office/drawing/2014/main" id="{E9717002-8950-D014-900D-3B8233D4C79C}"/>
              </a:ext>
            </a:extLst>
          </p:cNvPr>
          <p:cNvGraphicFramePr>
            <a:graphicFrameLocks noGrp="1"/>
          </p:cNvGraphicFramePr>
          <p:nvPr>
            <p:extLst>
              <p:ext uri="{D42A27DB-BD31-4B8C-83A1-F6EECF244321}">
                <p14:modId xmlns:p14="http://schemas.microsoft.com/office/powerpoint/2010/main" val="3773329076"/>
              </p:ext>
            </p:extLst>
          </p:nvPr>
        </p:nvGraphicFramePr>
        <p:xfrm>
          <a:off x="1294368" y="1048231"/>
          <a:ext cx="8353835" cy="5467478"/>
        </p:xfrm>
        <a:graphic>
          <a:graphicData uri="http://schemas.openxmlformats.org/drawingml/2006/table">
            <a:tbl>
              <a:tblPr/>
              <a:tblGrid>
                <a:gridCol w="786029">
                  <a:extLst>
                    <a:ext uri="{9D8B030D-6E8A-4147-A177-3AD203B41FA5}">
                      <a16:colId xmlns:a16="http://schemas.microsoft.com/office/drawing/2014/main" val="4080763759"/>
                    </a:ext>
                  </a:extLst>
                </a:gridCol>
                <a:gridCol w="1517217">
                  <a:extLst>
                    <a:ext uri="{9D8B030D-6E8A-4147-A177-3AD203B41FA5}">
                      <a16:colId xmlns:a16="http://schemas.microsoft.com/office/drawing/2014/main" val="3343738791"/>
                    </a:ext>
                  </a:extLst>
                </a:gridCol>
                <a:gridCol w="1666595">
                  <a:extLst>
                    <a:ext uri="{9D8B030D-6E8A-4147-A177-3AD203B41FA5}">
                      <a16:colId xmlns:a16="http://schemas.microsoft.com/office/drawing/2014/main" val="3807956401"/>
                    </a:ext>
                  </a:extLst>
                </a:gridCol>
                <a:gridCol w="2428062">
                  <a:extLst>
                    <a:ext uri="{9D8B030D-6E8A-4147-A177-3AD203B41FA5}">
                      <a16:colId xmlns:a16="http://schemas.microsoft.com/office/drawing/2014/main" val="2164595145"/>
                    </a:ext>
                  </a:extLst>
                </a:gridCol>
                <a:gridCol w="1955932">
                  <a:extLst>
                    <a:ext uri="{9D8B030D-6E8A-4147-A177-3AD203B41FA5}">
                      <a16:colId xmlns:a16="http://schemas.microsoft.com/office/drawing/2014/main" val="1402965671"/>
                    </a:ext>
                  </a:extLst>
                </a:gridCol>
              </a:tblGrid>
              <a:tr h="460394">
                <a:tc>
                  <a:txBody>
                    <a:bodyPr/>
                    <a:lstStyle/>
                    <a:p>
                      <a:pPr algn="ctr" fontAlgn="ctr"/>
                      <a:r>
                        <a:rPr lang="vi-VN" sz="1200" b="1" i="0" u="none" strike="noStrike">
                          <a:solidFill>
                            <a:srgbClr val="000000"/>
                          </a:solidFill>
                          <a:effectLst/>
                          <a:latin typeface="Arial" panose="020B0604020202020204" pitchFamily="34" charset="0"/>
                        </a:rPr>
                        <a:t>STT</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Arial" panose="020B0604020202020204" pitchFamily="34" charset="0"/>
                        </a:rPr>
                        <a:t>Địa bàn</a:t>
                      </a:r>
                      <a:br>
                        <a:rPr lang="vi-VN" sz="1200" b="1" i="0" u="none" strike="noStrike">
                          <a:solidFill>
                            <a:srgbClr val="000000"/>
                          </a:solidFill>
                          <a:effectLst/>
                          <a:latin typeface="Arial" panose="020B0604020202020204" pitchFamily="34" charset="0"/>
                        </a:rPr>
                      </a:br>
                      <a:r>
                        <a:rPr lang="vi-VN" sz="1200" b="1" i="0" u="none" strike="noStrike">
                          <a:solidFill>
                            <a:srgbClr val="000000"/>
                          </a:solidFill>
                          <a:effectLst/>
                          <a:latin typeface="Arial" panose="020B0604020202020204" pitchFamily="34" charset="0"/>
                        </a:rPr>
                        <a:t> (cấp huyện)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Arial" panose="020B0604020202020204" pitchFamily="34" charset="0"/>
                        </a:rPr>
                        <a:t>Số lượng dự án thực hiện bồi thường, GPMB năm 2024</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Arial" panose="020B0604020202020204" pitchFamily="34" charset="0"/>
                        </a:rPr>
                        <a:t>Tiến độ thực hiện GPMB 7 tháng đầu năm 2024</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200" b="1" i="0" u="none" strike="noStrike">
                          <a:solidFill>
                            <a:srgbClr val="000000"/>
                          </a:solidFill>
                          <a:effectLst/>
                          <a:latin typeface="Arial" panose="020B0604020202020204" pitchFamily="34" charset="0"/>
                        </a:rPr>
                        <a:t>Tiến độ thực hiện GPMB  (%) 7 tháng đầu năm 2024 </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3212778"/>
                  </a:ext>
                </a:extLst>
              </a:tr>
              <a:tr h="515848">
                <a:tc>
                  <a:txBody>
                    <a:bodyPr/>
                    <a:lstStyle/>
                    <a:p>
                      <a:pPr algn="ctr" fontAlgn="ctr"/>
                      <a:r>
                        <a:rPr lang="vi-VN" sz="1600" b="0" i="0" u="none" strike="noStrike">
                          <a:solidFill>
                            <a:srgbClr val="000000"/>
                          </a:solidFill>
                          <a:effectLst/>
                          <a:latin typeface="Arial" panose="020B0604020202020204" pitchFamily="34" charset="0"/>
                        </a:rPr>
                        <a:t>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Vân Canh</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14</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7</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50,00%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12730402"/>
                  </a:ext>
                </a:extLst>
              </a:tr>
              <a:tr h="470710">
                <a:tc>
                  <a:txBody>
                    <a:bodyPr/>
                    <a:lstStyle/>
                    <a:p>
                      <a:pPr algn="ctr" fontAlgn="ctr"/>
                      <a:r>
                        <a:rPr lang="vi-VN" sz="1600" b="0" i="0" u="none" strike="noStrike">
                          <a:solidFill>
                            <a:srgbClr val="000000"/>
                          </a:solidFill>
                          <a:effectLst/>
                          <a:latin typeface="Arial" panose="020B0604020202020204" pitchFamily="34" charset="0"/>
                        </a:rPr>
                        <a:t>2</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Tây Sơn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45</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18</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40,00%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3602172"/>
                  </a:ext>
                </a:extLst>
              </a:tr>
              <a:tr h="470710">
                <a:tc>
                  <a:txBody>
                    <a:bodyPr/>
                    <a:lstStyle/>
                    <a:p>
                      <a:pPr algn="ctr" fontAlgn="ctr"/>
                      <a:r>
                        <a:rPr lang="vi-VN" sz="1600" b="0" i="0" u="none" strike="noStrike">
                          <a:solidFill>
                            <a:srgbClr val="000000"/>
                          </a:solidFill>
                          <a:effectLst/>
                          <a:latin typeface="Arial" panose="020B0604020202020204" pitchFamily="34" charset="0"/>
                        </a:rPr>
                        <a:t>3</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Hoài Nhơn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99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39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39,39%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4440969"/>
                  </a:ext>
                </a:extLst>
              </a:tr>
              <a:tr h="515848">
                <a:tc>
                  <a:txBody>
                    <a:bodyPr/>
                    <a:lstStyle/>
                    <a:p>
                      <a:pPr algn="ctr" fontAlgn="ctr"/>
                      <a:r>
                        <a:rPr lang="vi-VN" sz="1600" b="0" i="0" u="none" strike="noStrike">
                          <a:solidFill>
                            <a:srgbClr val="000000"/>
                          </a:solidFill>
                          <a:effectLst/>
                          <a:latin typeface="Arial" panose="020B0604020202020204" pitchFamily="34" charset="0"/>
                        </a:rPr>
                        <a:t>4</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An Nhơn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155</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56</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36,13%</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6267247"/>
                  </a:ext>
                </a:extLst>
              </a:tr>
              <a:tr h="380438">
                <a:tc>
                  <a:txBody>
                    <a:bodyPr/>
                    <a:lstStyle/>
                    <a:p>
                      <a:pPr algn="ctr" fontAlgn="ctr"/>
                      <a:r>
                        <a:rPr lang="vi-VN" sz="1600" b="0" i="0" u="none" strike="noStrike">
                          <a:solidFill>
                            <a:srgbClr val="000000"/>
                          </a:solidFill>
                          <a:effectLst/>
                          <a:latin typeface="Arial" panose="020B0604020202020204" pitchFamily="34" charset="0"/>
                        </a:rPr>
                        <a:t>5</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Phù Mỹ</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70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23</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32,86%</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3627661"/>
                  </a:ext>
                </a:extLst>
              </a:tr>
              <a:tr h="380438">
                <a:tc>
                  <a:txBody>
                    <a:bodyPr/>
                    <a:lstStyle/>
                    <a:p>
                      <a:pPr algn="ctr" fontAlgn="ctr"/>
                      <a:r>
                        <a:rPr lang="vi-VN" sz="1600" b="0" i="0" u="none" strike="noStrike">
                          <a:solidFill>
                            <a:srgbClr val="000000"/>
                          </a:solidFill>
                          <a:effectLst/>
                          <a:latin typeface="Arial" panose="020B0604020202020204" pitchFamily="34" charset="0"/>
                        </a:rPr>
                        <a:t>6</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Quy Nhơn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26</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8</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30,77%</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8983340"/>
                  </a:ext>
                </a:extLst>
              </a:tr>
              <a:tr h="373990">
                <a:tc>
                  <a:txBody>
                    <a:bodyPr/>
                    <a:lstStyle/>
                    <a:p>
                      <a:pPr algn="ctr" fontAlgn="ctr"/>
                      <a:r>
                        <a:rPr lang="vi-VN" sz="1600" b="0" i="0" u="none" strike="noStrike">
                          <a:solidFill>
                            <a:srgbClr val="000000"/>
                          </a:solidFill>
                          <a:effectLst/>
                          <a:latin typeface="Arial" panose="020B0604020202020204" pitchFamily="34" charset="0"/>
                        </a:rPr>
                        <a:t>7</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Tuy Phước</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132</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31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21,97%</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6048389"/>
                  </a:ext>
                </a:extLst>
              </a:tr>
              <a:tr h="438471">
                <a:tc>
                  <a:txBody>
                    <a:bodyPr/>
                    <a:lstStyle/>
                    <a:p>
                      <a:pPr algn="ctr" fontAlgn="ctr"/>
                      <a:r>
                        <a:rPr lang="vi-VN" sz="1600" b="0" i="0" u="none" strike="noStrike">
                          <a:solidFill>
                            <a:srgbClr val="000000"/>
                          </a:solidFill>
                          <a:effectLst/>
                          <a:latin typeface="Arial" panose="020B0604020202020204" pitchFamily="34" charset="0"/>
                        </a:rPr>
                        <a:t>8</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An Lão</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34</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7</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20,59%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2342894"/>
                  </a:ext>
                </a:extLst>
              </a:tr>
              <a:tr h="361093">
                <a:tc>
                  <a:txBody>
                    <a:bodyPr/>
                    <a:lstStyle/>
                    <a:p>
                      <a:pPr algn="ctr" fontAlgn="ctr"/>
                      <a:r>
                        <a:rPr lang="vi-VN" sz="1600" b="0" i="0" u="none" strike="noStrike">
                          <a:solidFill>
                            <a:srgbClr val="000000"/>
                          </a:solidFill>
                          <a:effectLst/>
                          <a:latin typeface="Arial" panose="020B0604020202020204" pitchFamily="34" charset="0"/>
                        </a:rPr>
                        <a:t>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Hoài Ân</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91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17</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18,68%</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6818860"/>
                  </a:ext>
                </a:extLst>
              </a:tr>
              <a:tr h="290164">
                <a:tc>
                  <a:txBody>
                    <a:bodyPr/>
                    <a:lstStyle/>
                    <a:p>
                      <a:pPr algn="ctr" fontAlgn="ctr"/>
                      <a:r>
                        <a:rPr lang="vi-VN" sz="1600" b="0" i="0" u="none" strike="noStrike">
                          <a:solidFill>
                            <a:srgbClr val="000000"/>
                          </a:solidFill>
                          <a:effectLst/>
                          <a:latin typeface="Arial" panose="020B0604020202020204" pitchFamily="34" charset="0"/>
                        </a:rPr>
                        <a:t>10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Phù Cát</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140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22</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15,71%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6765695"/>
                  </a:ext>
                </a:extLst>
              </a:tr>
              <a:tr h="373990">
                <a:tc>
                  <a:txBody>
                    <a:bodyPr/>
                    <a:lstStyle/>
                    <a:p>
                      <a:pPr algn="ctr" fontAlgn="ctr"/>
                      <a:r>
                        <a:rPr lang="vi-VN" sz="1600" b="0" i="0" u="none" strike="noStrike">
                          <a:solidFill>
                            <a:srgbClr val="000000"/>
                          </a:solidFill>
                          <a:effectLst/>
                          <a:latin typeface="Arial" panose="020B0604020202020204" pitchFamily="34" charset="0"/>
                        </a:rPr>
                        <a:t>11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Vĩnh Thạnh</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79</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3</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3,80%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92220535"/>
                  </a:ext>
                </a:extLst>
              </a:tr>
              <a:tr h="341749">
                <a:tc>
                  <a:txBody>
                    <a:bodyPr/>
                    <a:lstStyle/>
                    <a:p>
                      <a:pPr algn="ctr" fontAlgn="ctr"/>
                      <a:r>
                        <a:rPr lang="vi-VN" sz="1600" b="0" i="0" u="none" strike="noStrike">
                          <a:solidFill>
                            <a:srgbClr val="000000"/>
                          </a:solidFill>
                          <a:effectLst/>
                          <a:latin typeface="Arial" panose="020B0604020202020204" pitchFamily="34" charset="0"/>
                        </a:rPr>
                        <a:t> </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600" b="0" i="0" u="none" strike="noStrike">
                          <a:solidFill>
                            <a:srgbClr val="000000"/>
                          </a:solidFill>
                          <a:effectLst/>
                          <a:latin typeface="Arial" panose="020B0604020202020204" pitchFamily="34" charset="0"/>
                        </a:rPr>
                        <a:t>Toàn tỉnh</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885</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231</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Arial" panose="020B0604020202020204" pitchFamily="34" charset="0"/>
                        </a:rPr>
                        <a:t>26,10%</a:t>
                      </a:r>
                    </a:p>
                  </a:txBody>
                  <a:tcPr marL="5389" marR="5389" marT="53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7004846"/>
                  </a:ext>
                </a:extLst>
              </a:tr>
            </a:tbl>
          </a:graphicData>
        </a:graphic>
      </p:graphicFrame>
    </p:spTree>
    <p:extLst>
      <p:ext uri="{BB962C8B-B14F-4D97-AF65-F5344CB8AC3E}">
        <p14:creationId xmlns:p14="http://schemas.microsoft.com/office/powerpoint/2010/main" val="3378022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1291" y="398478"/>
            <a:ext cx="10084456"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6. Tài nguyên - Môi trường (tt): </a:t>
            </a:r>
            <a:r>
              <a:rPr lang="vi-VN" sz="2400" b="1" i="0" u="none" strike="noStrike">
                <a:solidFill>
                  <a:srgbClr val="000000"/>
                </a:solidFill>
                <a:effectLst/>
                <a:latin typeface="Arial" panose="020B0604020202020204" pitchFamily="34" charset="0"/>
              </a:rPr>
              <a:t>Chỉ tiêu “xử lý lấn, chiếm đất đai”</a:t>
            </a:r>
            <a:endParaRPr lang="vi-VN" sz="2400" b="1">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07A87204-A573-956C-8EE1-E8ABA4DF9C02}"/>
              </a:ext>
            </a:extLst>
          </p:cNvPr>
          <p:cNvGraphicFramePr>
            <a:graphicFrameLocks noGrp="1"/>
          </p:cNvGraphicFramePr>
          <p:nvPr>
            <p:extLst>
              <p:ext uri="{D42A27DB-BD31-4B8C-83A1-F6EECF244321}">
                <p14:modId xmlns:p14="http://schemas.microsoft.com/office/powerpoint/2010/main" val="3185198881"/>
              </p:ext>
            </p:extLst>
          </p:nvPr>
        </p:nvGraphicFramePr>
        <p:xfrm>
          <a:off x="842045" y="1299777"/>
          <a:ext cx="10734762" cy="4971444"/>
        </p:xfrm>
        <a:graphic>
          <a:graphicData uri="http://schemas.openxmlformats.org/drawingml/2006/table">
            <a:tbl>
              <a:tblPr/>
              <a:tblGrid>
                <a:gridCol w="601095">
                  <a:extLst>
                    <a:ext uri="{9D8B030D-6E8A-4147-A177-3AD203B41FA5}">
                      <a16:colId xmlns:a16="http://schemas.microsoft.com/office/drawing/2014/main" val="3144613848"/>
                    </a:ext>
                  </a:extLst>
                </a:gridCol>
                <a:gridCol w="2130232">
                  <a:extLst>
                    <a:ext uri="{9D8B030D-6E8A-4147-A177-3AD203B41FA5}">
                      <a16:colId xmlns:a16="http://schemas.microsoft.com/office/drawing/2014/main" val="21328759"/>
                    </a:ext>
                  </a:extLst>
                </a:gridCol>
                <a:gridCol w="1250580">
                  <a:extLst>
                    <a:ext uri="{9D8B030D-6E8A-4147-A177-3AD203B41FA5}">
                      <a16:colId xmlns:a16="http://schemas.microsoft.com/office/drawing/2014/main" val="4071407875"/>
                    </a:ext>
                  </a:extLst>
                </a:gridCol>
                <a:gridCol w="1653353">
                  <a:extLst>
                    <a:ext uri="{9D8B030D-6E8A-4147-A177-3AD203B41FA5}">
                      <a16:colId xmlns:a16="http://schemas.microsoft.com/office/drawing/2014/main" val="1228611280"/>
                    </a:ext>
                  </a:extLst>
                </a:gridCol>
                <a:gridCol w="1675878">
                  <a:extLst>
                    <a:ext uri="{9D8B030D-6E8A-4147-A177-3AD203B41FA5}">
                      <a16:colId xmlns:a16="http://schemas.microsoft.com/office/drawing/2014/main" val="1027551620"/>
                    </a:ext>
                  </a:extLst>
                </a:gridCol>
                <a:gridCol w="1711812">
                  <a:extLst>
                    <a:ext uri="{9D8B030D-6E8A-4147-A177-3AD203B41FA5}">
                      <a16:colId xmlns:a16="http://schemas.microsoft.com/office/drawing/2014/main" val="2647249367"/>
                    </a:ext>
                  </a:extLst>
                </a:gridCol>
                <a:gridCol w="1711812">
                  <a:extLst>
                    <a:ext uri="{9D8B030D-6E8A-4147-A177-3AD203B41FA5}">
                      <a16:colId xmlns:a16="http://schemas.microsoft.com/office/drawing/2014/main" val="732206667"/>
                    </a:ext>
                  </a:extLst>
                </a:gridCol>
              </a:tblGrid>
              <a:tr h="1565304">
                <a:tc>
                  <a:txBody>
                    <a:bodyPr/>
                    <a:lstStyle/>
                    <a:p>
                      <a:pPr algn="ctr" fontAlgn="ctr"/>
                      <a:r>
                        <a:rPr lang="vi-VN" sz="1800" b="1" i="0" u="none" strike="noStrike">
                          <a:solidFill>
                            <a:srgbClr val="000000"/>
                          </a:solidFill>
                          <a:effectLst/>
                          <a:latin typeface="Arial" panose="020B0604020202020204" pitchFamily="34" charset="0"/>
                        </a:rPr>
                        <a:t>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Địa bàn (cấp huyện)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Chỉ tiêu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Đã xử lý đến hết Quý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Thực hiện tháng 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Arial" panose="020B0604020202020204" pitchFamily="34" charset="0"/>
                        </a:rPr>
                        <a:t>Thực hiện 7 tháng đầu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0" u="none" strike="noStrike">
                          <a:solidFill>
                            <a:srgbClr val="000000"/>
                          </a:solidFill>
                          <a:effectLst/>
                          <a:latin typeface="+mn-lt"/>
                        </a:rPr>
                        <a:t>Tỷ lệ thực hiện 7 tháng đầu năm 2024 (%) </a:t>
                      </a:r>
                      <a:endParaRPr lang="vi-VN" sz="1800" b="1"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22594485"/>
                  </a:ext>
                </a:extLst>
              </a:tr>
              <a:tr h="274370">
                <a:tc>
                  <a:txBody>
                    <a:bodyPr/>
                    <a:lstStyle/>
                    <a:p>
                      <a:pPr algn="ctr" fontAlgn="ctr"/>
                      <a:r>
                        <a:rPr lang="vi-VN" sz="1800" b="0" i="1" u="none" strike="noStrike">
                          <a:solidFill>
                            <a:srgbClr val="000000"/>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Phù Mỹ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1.583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800" b="0" i="1" u="none" strike="noStrike" kern="1200">
                          <a:solidFill>
                            <a:srgbClr val="000000"/>
                          </a:solidFill>
                          <a:effectLst/>
                          <a:latin typeface="Arial" panose="020B0604020202020204" pitchFamily="34" charset="0"/>
                          <a:ea typeface="+mn-ea"/>
                          <a:cs typeface="+mn-cs"/>
                        </a:rPr>
                        <a:t> </a:t>
                      </a:r>
                      <a:r>
                        <a:rPr lang="vi-VN" sz="1800" b="0" i="1" u="none" strike="noStrike" kern="1200">
                          <a:solidFill>
                            <a:srgbClr val="000000"/>
                          </a:solidFill>
                          <a:effectLst/>
                          <a:latin typeface="+mn-lt"/>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78972402"/>
                  </a:ext>
                </a:extLst>
              </a:tr>
              <a:tr h="274370">
                <a:tc>
                  <a:txBody>
                    <a:bodyPr/>
                    <a:lstStyle/>
                    <a:p>
                      <a:pPr algn="ctr" fontAlgn="ctr"/>
                      <a:r>
                        <a:rPr lang="vi-VN" sz="1800" b="0" i="1" u="none" strike="noStrike">
                          <a:solidFill>
                            <a:srgbClr val="000000"/>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An Lão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5817711"/>
                  </a:ext>
                </a:extLst>
              </a:tr>
              <a:tr h="274370">
                <a:tc>
                  <a:txBody>
                    <a:bodyPr/>
                    <a:lstStyle/>
                    <a:p>
                      <a:pPr algn="ctr" fontAlgn="ctr"/>
                      <a:r>
                        <a:rPr lang="vi-VN" sz="1800" b="0" i="1" u="none" strike="noStrike">
                          <a:solidFill>
                            <a:srgbClr val="000000"/>
                          </a:solidFill>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Huyện Tuy Phước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92,03%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0840852"/>
                  </a:ext>
                </a:extLst>
              </a:tr>
              <a:tr h="274370">
                <a:tc>
                  <a:txBody>
                    <a:bodyPr/>
                    <a:lstStyle/>
                    <a:p>
                      <a:pPr algn="ctr" fontAlgn="ctr"/>
                      <a:r>
                        <a:rPr lang="vi-VN" sz="1800" b="0" i="1" u="none" strike="noStrike">
                          <a:solidFill>
                            <a:srgbClr val="000000"/>
                          </a:solidFill>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An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676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897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85,43%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7967631"/>
                  </a:ext>
                </a:extLst>
              </a:tr>
              <a:tr h="274370">
                <a:tc>
                  <a:txBody>
                    <a:bodyPr/>
                    <a:lstStyle/>
                    <a:p>
                      <a:pPr algn="ctr" fontAlgn="ctr"/>
                      <a:r>
                        <a:rPr lang="vi-VN" sz="1800" b="0" i="1" u="none" strike="noStrike">
                          <a:solidFill>
                            <a:srgbClr val="000000"/>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Vĩnh Thạnh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408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76,72%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2863527"/>
                  </a:ext>
                </a:extLst>
              </a:tr>
              <a:tr h="274370">
                <a:tc>
                  <a:txBody>
                    <a:bodyPr/>
                    <a:lstStyle/>
                    <a:p>
                      <a:pPr algn="ctr" fontAlgn="ctr"/>
                      <a:r>
                        <a:rPr lang="vi-VN" sz="1800" b="0" i="1" u="none" strike="noStrike">
                          <a:solidFill>
                            <a:srgbClr val="000000"/>
                          </a:solidFill>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Quy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1.715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1.315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76,68%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62928819"/>
                  </a:ext>
                </a:extLst>
              </a:tr>
              <a:tr h="274370">
                <a:tc>
                  <a:txBody>
                    <a:bodyPr/>
                    <a:lstStyle/>
                    <a:p>
                      <a:pPr algn="ctr" fontAlgn="ctr"/>
                      <a:r>
                        <a:rPr lang="vi-VN" sz="1800" b="0" i="1" u="none" strike="noStrike">
                          <a:solidFill>
                            <a:srgbClr val="000000"/>
                          </a:solidFill>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Tây Sơn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691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518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74,96%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1961398"/>
                  </a:ext>
                </a:extLst>
              </a:tr>
              <a:tr h="274370">
                <a:tc>
                  <a:txBody>
                    <a:bodyPr/>
                    <a:lstStyle/>
                    <a:p>
                      <a:pPr algn="ctr" fontAlgn="ctr"/>
                      <a:r>
                        <a:rPr lang="vi-VN" sz="1800" b="0" i="1" u="none" strike="noStrike">
                          <a:solidFill>
                            <a:srgbClr val="000000"/>
                          </a:solidFill>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Phù cát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1.790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vi-VN" sz="1800" b="0" i="1" u="none" strike="noStrike" kern="1200">
                          <a:solidFill>
                            <a:srgbClr val="000000"/>
                          </a:solidFill>
                          <a:effectLst/>
                          <a:latin typeface="Arial" panose="020B0604020202020204" pitchFamily="34" charset="0"/>
                          <a:ea typeface="+mn-ea"/>
                          <a:cs typeface="+mn-cs"/>
                        </a:rPr>
                        <a:t> </a:t>
                      </a:r>
                      <a:r>
                        <a:rPr lang="vi-VN" sz="1800" b="0" i="1" u="none" strike="noStrike" kern="1200">
                          <a:solidFill>
                            <a:srgbClr val="000000"/>
                          </a:solidFill>
                          <a:effectLst/>
                          <a:latin typeface="+mn-lt"/>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974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54,41%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8872453"/>
                  </a:ext>
                </a:extLst>
              </a:tr>
              <a:tr h="274370">
                <a:tc>
                  <a:txBody>
                    <a:bodyPr/>
                    <a:lstStyle/>
                    <a:p>
                      <a:pPr algn="ctr" fontAlgn="ctr"/>
                      <a:r>
                        <a:rPr lang="vi-VN" sz="1800" b="0" i="1" u="none" strike="noStrike">
                          <a:solidFill>
                            <a:srgbClr val="000000"/>
                          </a:solidFill>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Hoài Nhơn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1.983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772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266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1.038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52,34%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3917949"/>
                  </a:ext>
                </a:extLst>
              </a:tr>
              <a:tr h="274370">
                <a:tc>
                  <a:txBody>
                    <a:bodyPr/>
                    <a:lstStyle/>
                    <a:p>
                      <a:pPr algn="ctr" fontAlgn="ctr"/>
                      <a:r>
                        <a:rPr lang="vi-VN" sz="1800" b="0" i="1" u="none" strike="noStrike">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Hoài 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800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370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46,25%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9787680"/>
                  </a:ext>
                </a:extLst>
              </a:tr>
              <a:tr h="274370">
                <a:tc>
                  <a:txBody>
                    <a:bodyPr/>
                    <a:lstStyle/>
                    <a:p>
                      <a:pPr algn="ctr" fontAlgn="ctr"/>
                      <a:r>
                        <a:rPr lang="vi-VN" sz="1800" b="0" i="1" u="none" strike="noStrike">
                          <a:solidFill>
                            <a:srgbClr val="000000"/>
                          </a:solidFill>
                          <a:effectLst/>
                          <a:latin typeface="Arial" panose="020B06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0" i="1" u="none" strike="noStrike">
                          <a:solidFill>
                            <a:srgbClr val="000000"/>
                          </a:solidFill>
                          <a:effectLst/>
                          <a:latin typeface="Arial" panose="020B0604020202020204" pitchFamily="34" charset="0"/>
                        </a:rPr>
                        <a:t>Vân Canh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Arial" panose="020B0604020202020204" pitchFamily="34" charset="0"/>
                        </a:rPr>
                        <a:t>192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0" i="1" u="none" strike="noStrike" kern="1200">
                          <a:solidFill>
                            <a:srgbClr val="000000"/>
                          </a:solidFill>
                          <a:effectLst/>
                          <a:latin typeface="Arial" panose="020B0604020202020204" pitchFamily="34" charset="0"/>
                          <a:ea typeface="+mn-ea"/>
                          <a:cs typeface="+mn-cs"/>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0" i="1" u="none" strike="noStrike">
                          <a:solidFill>
                            <a:srgbClr val="000000"/>
                          </a:solidFill>
                          <a:effectLst/>
                          <a:latin typeface="Times New Roman" panose="02020603050405020304" pitchFamily="18" charset="0"/>
                        </a:rPr>
                        <a:t>22,92%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45985760"/>
                  </a:ext>
                </a:extLst>
              </a:tr>
              <a:tr h="274370">
                <a:tc>
                  <a:txBody>
                    <a:bodyPr/>
                    <a:lstStyle/>
                    <a:p>
                      <a:pPr algn="ctr" fontAlgn="ctr"/>
                      <a:r>
                        <a:rPr lang="vi-VN" sz="1800" b="1" i="1"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800" b="1" i="1" u="none" strike="noStrike">
                          <a:solidFill>
                            <a:srgbClr val="000000"/>
                          </a:solidFill>
                          <a:effectLst/>
                          <a:latin typeface="Arial" panose="020B0604020202020204" pitchFamily="34" charset="0"/>
                        </a:rPr>
                        <a:t>Toàn tỉnh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1" u="none" strike="noStrike">
                          <a:solidFill>
                            <a:srgbClr val="000000"/>
                          </a:solidFill>
                          <a:effectLst/>
                          <a:latin typeface="Arial" panose="020B0604020202020204" pitchFamily="34" charset="0"/>
                        </a:rPr>
                        <a:t>9.500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1" u="none" strike="noStrike">
                          <a:solidFill>
                            <a:srgbClr val="000000"/>
                          </a:solidFill>
                          <a:effectLst/>
                          <a:latin typeface="Arial" panose="020B0604020202020204" pitchFamily="34" charset="0"/>
                        </a:rPr>
                        <a:t>5.585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1" u="none" strike="noStrike">
                          <a:solidFill>
                            <a:srgbClr val="000000"/>
                          </a:solidFill>
                          <a:effectLst/>
                          <a:latin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ctr" defTabSz="914400" rtl="0" eaLnBrk="1" fontAlgn="ctr" latinLnBrk="0" hangingPunct="1"/>
                      <a:r>
                        <a:rPr lang="vi-VN" sz="1800" b="1" i="1" u="none" strike="noStrike" kern="1200">
                          <a:solidFill>
                            <a:srgbClr val="000000"/>
                          </a:solidFill>
                          <a:effectLst/>
                          <a:latin typeface="Arial" panose="020B0604020202020204" pitchFamily="34" charset="0"/>
                          <a:ea typeface="+mn-ea"/>
                          <a:cs typeface="+mn-cs"/>
                        </a:rPr>
                        <a:t>6.278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800" b="1" i="1" u="none" strike="noStrike">
                          <a:solidFill>
                            <a:srgbClr val="000000"/>
                          </a:solidFill>
                          <a:effectLst/>
                          <a:latin typeface="Times New Roman" panose="02020603050405020304" pitchFamily="18" charset="0"/>
                        </a:rPr>
                        <a:t>66,08%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8138377"/>
                  </a:ext>
                </a:extLst>
              </a:tr>
            </a:tbl>
          </a:graphicData>
        </a:graphic>
      </p:graphicFrame>
    </p:spTree>
    <p:extLst>
      <p:ext uri="{BB962C8B-B14F-4D97-AF65-F5344CB8AC3E}">
        <p14:creationId xmlns:p14="http://schemas.microsoft.com/office/powerpoint/2010/main" val="556618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F2F47907-BFA6-9C9C-7410-0773243570E0}"/>
              </a:ext>
            </a:extLst>
          </p:cNvPr>
          <p:cNvSpPr txBox="1"/>
          <p:nvPr/>
        </p:nvSpPr>
        <p:spPr>
          <a:xfrm>
            <a:off x="664604" y="0"/>
            <a:ext cx="5050396"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I. KẾT QUẢ CHUNG TOÀN TỈNH</a:t>
            </a:r>
          </a:p>
        </p:txBody>
      </p:sp>
      <p:sp>
        <p:nvSpPr>
          <p:cNvPr id="5" name="TextBox 4">
            <a:extLst>
              <a:ext uri="{FF2B5EF4-FFF2-40B4-BE49-F238E27FC236}">
                <a16:creationId xmlns:a16="http://schemas.microsoft.com/office/drawing/2014/main" id="{85B0C6AB-4906-5932-12D4-5FAF7DC72C97}"/>
              </a:ext>
            </a:extLst>
          </p:cNvPr>
          <p:cNvSpPr txBox="1"/>
          <p:nvPr/>
        </p:nvSpPr>
        <p:spPr>
          <a:xfrm>
            <a:off x="981905" y="296348"/>
            <a:ext cx="7483442" cy="400110"/>
          </a:xfrm>
          <a:prstGeom prst="rect">
            <a:avLst/>
          </a:prstGeom>
          <a:noFill/>
        </p:spPr>
        <p:txBody>
          <a:bodyPr wrap="square">
            <a:spAutoFit/>
          </a:bodyPr>
          <a:lstStyle/>
          <a:p>
            <a:pPr>
              <a:lnSpc>
                <a:spcPct val="100000"/>
              </a:lnSpc>
            </a:pPr>
            <a:r>
              <a:rPr lang="vi-VN" sz="2000" b="1" dirty="0">
                <a:latin typeface="Arial" panose="020B0604020202020204" pitchFamily="34" charset="0"/>
                <a:cs typeface="Arial" panose="020B0604020202020204" pitchFamily="34" charset="0"/>
              </a:rPr>
              <a:t>1. Thực hiện chỉ tiêu HĐND và UBND tỉnh giao</a:t>
            </a:r>
          </a:p>
        </p:txBody>
      </p:sp>
      <p:graphicFrame>
        <p:nvGraphicFramePr>
          <p:cNvPr id="2" name="Table 1">
            <a:extLst>
              <a:ext uri="{FF2B5EF4-FFF2-40B4-BE49-F238E27FC236}">
                <a16:creationId xmlns:a16="http://schemas.microsoft.com/office/drawing/2014/main" id="{4FAC96EA-815E-08FC-268F-CC10366A0D60}"/>
              </a:ext>
            </a:extLst>
          </p:cNvPr>
          <p:cNvGraphicFramePr>
            <a:graphicFrameLocks noGrp="1"/>
          </p:cNvGraphicFramePr>
          <p:nvPr>
            <p:extLst>
              <p:ext uri="{D42A27DB-BD31-4B8C-83A1-F6EECF244321}">
                <p14:modId xmlns:p14="http://schemas.microsoft.com/office/powerpoint/2010/main" val="1185454623"/>
              </p:ext>
            </p:extLst>
          </p:nvPr>
        </p:nvGraphicFramePr>
        <p:xfrm>
          <a:off x="220767" y="662274"/>
          <a:ext cx="11750466" cy="6163146"/>
        </p:xfrm>
        <a:graphic>
          <a:graphicData uri="http://schemas.openxmlformats.org/drawingml/2006/table">
            <a:tbl>
              <a:tblPr/>
              <a:tblGrid>
                <a:gridCol w="342901">
                  <a:extLst>
                    <a:ext uri="{9D8B030D-6E8A-4147-A177-3AD203B41FA5}">
                      <a16:colId xmlns:a16="http://schemas.microsoft.com/office/drawing/2014/main" val="2894298350"/>
                    </a:ext>
                  </a:extLst>
                </a:gridCol>
                <a:gridCol w="3486156">
                  <a:extLst>
                    <a:ext uri="{9D8B030D-6E8A-4147-A177-3AD203B41FA5}">
                      <a16:colId xmlns:a16="http://schemas.microsoft.com/office/drawing/2014/main" val="2515618081"/>
                    </a:ext>
                  </a:extLst>
                </a:gridCol>
                <a:gridCol w="791937">
                  <a:extLst>
                    <a:ext uri="{9D8B030D-6E8A-4147-A177-3AD203B41FA5}">
                      <a16:colId xmlns:a16="http://schemas.microsoft.com/office/drawing/2014/main" val="1578861443"/>
                    </a:ext>
                  </a:extLst>
                </a:gridCol>
                <a:gridCol w="1022578">
                  <a:extLst>
                    <a:ext uri="{9D8B030D-6E8A-4147-A177-3AD203B41FA5}">
                      <a16:colId xmlns:a16="http://schemas.microsoft.com/office/drawing/2014/main" val="4263263664"/>
                    </a:ext>
                  </a:extLst>
                </a:gridCol>
                <a:gridCol w="963387">
                  <a:extLst>
                    <a:ext uri="{9D8B030D-6E8A-4147-A177-3AD203B41FA5}">
                      <a16:colId xmlns:a16="http://schemas.microsoft.com/office/drawing/2014/main" val="3238067740"/>
                    </a:ext>
                  </a:extLst>
                </a:gridCol>
                <a:gridCol w="963387">
                  <a:extLst>
                    <a:ext uri="{9D8B030D-6E8A-4147-A177-3AD203B41FA5}">
                      <a16:colId xmlns:a16="http://schemas.microsoft.com/office/drawing/2014/main" val="2875235706"/>
                    </a:ext>
                  </a:extLst>
                </a:gridCol>
                <a:gridCol w="1045030">
                  <a:extLst>
                    <a:ext uri="{9D8B030D-6E8A-4147-A177-3AD203B41FA5}">
                      <a16:colId xmlns:a16="http://schemas.microsoft.com/office/drawing/2014/main" val="2719924495"/>
                    </a:ext>
                  </a:extLst>
                </a:gridCol>
                <a:gridCol w="1045030">
                  <a:extLst>
                    <a:ext uri="{9D8B030D-6E8A-4147-A177-3AD203B41FA5}">
                      <a16:colId xmlns:a16="http://schemas.microsoft.com/office/drawing/2014/main" val="969310912"/>
                    </a:ext>
                  </a:extLst>
                </a:gridCol>
                <a:gridCol w="1045030">
                  <a:extLst>
                    <a:ext uri="{9D8B030D-6E8A-4147-A177-3AD203B41FA5}">
                      <a16:colId xmlns:a16="http://schemas.microsoft.com/office/drawing/2014/main" val="680593201"/>
                    </a:ext>
                  </a:extLst>
                </a:gridCol>
                <a:gridCol w="1045030">
                  <a:extLst>
                    <a:ext uri="{9D8B030D-6E8A-4147-A177-3AD203B41FA5}">
                      <a16:colId xmlns:a16="http://schemas.microsoft.com/office/drawing/2014/main" val="2946365544"/>
                    </a:ext>
                  </a:extLst>
                </a:gridCol>
              </a:tblGrid>
              <a:tr h="908917">
                <a:tc>
                  <a:txBody>
                    <a:bodyPr/>
                    <a:lstStyle/>
                    <a:p>
                      <a:pPr algn="ctr" fontAlgn="ctr"/>
                      <a:r>
                        <a:rPr lang="vi-VN" sz="1200" b="1" i="0" u="none" strike="noStrike">
                          <a:solidFill>
                            <a:srgbClr val="000000"/>
                          </a:solidFill>
                          <a:effectLst/>
                          <a:highlight>
                            <a:srgbClr val="FFE699"/>
                          </a:highlight>
                          <a:latin typeface="+mn-lt"/>
                        </a:rPr>
                        <a:t>STT</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Chỉ tiêu</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Đơn vị</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Kế hoạch năm 2024 UBND tỉnh giao</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7 tháng đầu năm 2023</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Ước thực hiện 6 tháng đầu năm 2024</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tháng 7 năm 2024</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Lũy kế thực hiện 7 tháng năm 2024</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7 tháng đầu năm 2024 so với kế hoạch năm</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7 tháng đầu năm 2024 so với cùng kỳ</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15585814"/>
                  </a:ext>
                </a:extLst>
              </a:tr>
              <a:tr h="211194">
                <a:tc>
                  <a:txBody>
                    <a:bodyPr/>
                    <a:lstStyle/>
                    <a:p>
                      <a:pPr algn="ctr" fontAlgn="ctr"/>
                      <a:r>
                        <a:rPr lang="vi-VN" sz="1200" b="0" i="1" u="none" strike="noStrike">
                          <a:solidFill>
                            <a:srgbClr val="000000"/>
                          </a:solidFill>
                          <a:effectLst/>
                          <a:latin typeface="+mn-lt"/>
                        </a:rPr>
                        <a:t>1</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2</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3</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4</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5</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6</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7</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8</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9</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10</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4621649"/>
                  </a:ext>
                </a:extLst>
              </a:tr>
              <a:tr h="258126">
                <a:tc>
                  <a:txBody>
                    <a:bodyPr/>
                    <a:lstStyle/>
                    <a:p>
                      <a:pPr algn="ctr" fontAlgn="ctr"/>
                      <a:r>
                        <a:rPr lang="vi-VN" sz="1400" b="1" i="0" u="none" strike="noStrike">
                          <a:solidFill>
                            <a:srgbClr val="000000"/>
                          </a:solidFill>
                          <a:effectLst/>
                          <a:highlight>
                            <a:srgbClr val="C6E0B4"/>
                          </a:highlight>
                          <a:latin typeface="+mn-lt"/>
                        </a:rPr>
                        <a:t>I</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400" b="1" i="0" u="none" strike="noStrike">
                          <a:solidFill>
                            <a:srgbClr val="000000"/>
                          </a:solidFill>
                          <a:effectLst/>
                          <a:highlight>
                            <a:srgbClr val="C6E0B4"/>
                          </a:highlight>
                          <a:latin typeface="+mn-lt"/>
                        </a:rPr>
                        <a:t>CHỈ TIÊU HỘI ĐỒNG NHÂN DÂN TỈNH GIAO</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400" b="1" i="0" u="none" strike="noStrike">
                          <a:solidFill>
                            <a:srgbClr val="000000"/>
                          </a:solidFill>
                          <a:effectLst/>
                          <a:highlight>
                            <a:srgbClr val="C6E0B4"/>
                          </a:highligh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391507963"/>
                  </a:ext>
                </a:extLst>
              </a:tr>
              <a:tr h="242482">
                <a:tc>
                  <a:txBody>
                    <a:bodyPr/>
                    <a:lstStyle/>
                    <a:p>
                      <a:pPr algn="ctr" fontAlgn="ctr"/>
                      <a:r>
                        <a:rPr lang="vi-VN" sz="1400" b="0" i="0" u="none" strike="noStrike">
                          <a:solidFill>
                            <a:srgbClr val="000000"/>
                          </a:solidFill>
                          <a:effectLst/>
                          <a:latin typeface="+mn-lt"/>
                        </a:rPr>
                        <a:t>1</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Tốc độ tăng GRDP</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7,5 - 8,0</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0697548"/>
                  </a:ext>
                </a:extLst>
              </a:tr>
              <a:tr h="258126">
                <a:tc>
                  <a:txBody>
                    <a:bodyPr/>
                    <a:lstStyle/>
                    <a:p>
                      <a:pPr algn="ctr" fontAlgn="ctr"/>
                      <a:r>
                        <a:rPr lang="vi-VN" sz="14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Trong đó:</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4888709"/>
                  </a:ext>
                </a:extLst>
              </a:tr>
              <a:tr h="242482">
                <a:tc>
                  <a:txBody>
                    <a:bodyPr/>
                    <a:lstStyle/>
                    <a:p>
                      <a:pPr algn="ctr" fontAlgn="ctr"/>
                      <a:r>
                        <a:rPr lang="vi-VN" sz="14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Nông, lâm, thuỷ sản</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3,2 - 3,6</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3,58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1894684"/>
                  </a:ext>
                </a:extLst>
              </a:tr>
              <a:tr h="242482">
                <a:tc>
                  <a:txBody>
                    <a:bodyPr/>
                    <a:lstStyle/>
                    <a:p>
                      <a:pPr algn="ctr" fontAlgn="ctr"/>
                      <a:r>
                        <a:rPr lang="vi-VN" sz="14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Công nghiệp và xây dựng</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10,3 - 10,9</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8770987"/>
                  </a:ext>
                </a:extLst>
              </a:tr>
              <a:tr h="242482">
                <a:tc>
                  <a:txBody>
                    <a:bodyPr/>
                    <a:lstStyle/>
                    <a:p>
                      <a:pPr algn="ctr" fontAlgn="ctr"/>
                      <a:r>
                        <a:rPr lang="vi-VN" sz="1400" b="0" i="1"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mn-lt"/>
                        </a:rPr>
                        <a:t>     + Công nghiệp</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9,2 - 9,7</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2988439"/>
                  </a:ext>
                </a:extLst>
              </a:tr>
              <a:tr h="242482">
                <a:tc>
                  <a:txBody>
                    <a:bodyPr/>
                    <a:lstStyle/>
                    <a:p>
                      <a:pPr algn="ctr" fontAlgn="ctr"/>
                      <a:r>
                        <a:rPr lang="vi-VN" sz="1400" b="0" i="1"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mn-lt"/>
                        </a:rPr>
                        <a:t>     + Xây dựng</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12,2 - 13,0</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7,52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6729084"/>
                  </a:ext>
                </a:extLst>
              </a:tr>
              <a:tr h="242482">
                <a:tc>
                  <a:txBody>
                    <a:bodyPr/>
                    <a:lstStyle/>
                    <a:p>
                      <a:pPr algn="ctr" fontAlgn="ctr"/>
                      <a:r>
                        <a:rPr lang="vi-VN" sz="14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Dịch vụ</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7,9 - 8,4</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1814423"/>
                  </a:ext>
                </a:extLst>
              </a:tr>
              <a:tr h="242482">
                <a:tc>
                  <a:txBody>
                    <a:bodyPr/>
                    <a:lstStyle/>
                    <a:p>
                      <a:pPr algn="ctr" fontAlgn="ctr"/>
                      <a:r>
                        <a:rPr lang="vi-VN" sz="14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Thuế sản phẩm trừ trợ cấp sản phẩm</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9,0 - 9,5</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7711774"/>
                  </a:ext>
                </a:extLst>
              </a:tr>
              <a:tr h="258126">
                <a:tc>
                  <a:txBody>
                    <a:bodyPr/>
                    <a:lstStyle/>
                    <a:p>
                      <a:pPr algn="ctr" fontAlgn="ctr"/>
                      <a:r>
                        <a:rPr lang="vi-VN" sz="14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 GRDP bình quân đầu người</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Triệu đồng</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85,3 - 85,7</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4316899"/>
                  </a:ext>
                </a:extLst>
              </a:tr>
              <a:tr h="242482">
                <a:tc>
                  <a:txBody>
                    <a:bodyPr/>
                    <a:lstStyle/>
                    <a:p>
                      <a:pPr algn="ctr" fontAlgn="ctr"/>
                      <a:r>
                        <a:rPr lang="vi-VN" sz="1400" b="0" i="0" u="none" strike="noStrike">
                          <a:solidFill>
                            <a:srgbClr val="000000"/>
                          </a:solidFill>
                          <a:effectLst/>
                          <a:latin typeface="+mn-lt"/>
                        </a:rPr>
                        <a:t>2</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Chỉ số sản xuất CN (IIP)</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7,0 - 7,7</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0,35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11,05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6201600"/>
                  </a:ext>
                </a:extLst>
              </a:tr>
              <a:tr h="242482">
                <a:tc>
                  <a:txBody>
                    <a:bodyPr/>
                    <a:lstStyle/>
                    <a:p>
                      <a:pPr algn="ctr" fontAlgn="ctr"/>
                      <a:r>
                        <a:rPr lang="vi-VN" sz="1400" b="0" i="0" u="none" strike="noStrike">
                          <a:solidFill>
                            <a:srgbClr val="000000"/>
                          </a:solidFill>
                          <a:effectLst/>
                          <a:latin typeface="+mn-lt"/>
                        </a:rPr>
                        <a:t>3</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Kim ngạch xuất khẩu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Triệu USD</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1.650</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860,0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982,6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59,55%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114,92%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789149"/>
                  </a:ext>
                </a:extLst>
              </a:tr>
              <a:tr h="242482">
                <a:tc>
                  <a:txBody>
                    <a:bodyPr/>
                    <a:lstStyle/>
                    <a:p>
                      <a:pPr algn="ctr" fontAlgn="ctr"/>
                      <a:r>
                        <a:rPr lang="vi-VN" sz="1400" b="0" i="0" u="none" strike="noStrike">
                          <a:solidFill>
                            <a:srgbClr val="000000"/>
                          </a:solidFill>
                          <a:effectLst/>
                          <a:latin typeface="+mn-lt"/>
                        </a:rPr>
                        <a:t>4</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Tổng thu ngân sách trên địa bàn</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Tỷ đồng</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15.000</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5.926,7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6.486,5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1.277,4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7.763,9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51,76%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131,00%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9682032"/>
                  </a:ext>
                </a:extLst>
              </a:tr>
              <a:tr h="258126">
                <a:tc>
                  <a:txBody>
                    <a:bodyPr/>
                    <a:lstStyle/>
                    <a:p>
                      <a:pPr algn="ctr" fontAlgn="ctr"/>
                      <a:r>
                        <a:rPr lang="vi-VN" sz="14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Trong đó:</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26151472"/>
                  </a:ext>
                </a:extLst>
              </a:tr>
              <a:tr h="242482">
                <a:tc>
                  <a:txBody>
                    <a:bodyPr/>
                    <a:lstStyle/>
                    <a:p>
                      <a:pPr algn="ctr" fontAlgn="ctr"/>
                      <a:r>
                        <a:rPr lang="vi-VN" sz="1400" b="0" i="1"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mn-lt"/>
                        </a:rPr>
                        <a:t>- Thu nội địa</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Tỷ đồng</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14.267</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5.622,8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6.022,3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1.228,9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7.251,2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50,82%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128,96%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2820982"/>
                  </a:ext>
                </a:extLst>
              </a:tr>
              <a:tr h="242482">
                <a:tc>
                  <a:txBody>
                    <a:bodyPr/>
                    <a:lstStyle/>
                    <a:p>
                      <a:pPr algn="ctr" fontAlgn="ctr"/>
                      <a:r>
                        <a:rPr lang="vi-VN" sz="1400" b="0" i="1" u="none" strike="noStrike">
                          <a:solidFill>
                            <a:srgbClr val="000000"/>
                          </a:solidFill>
                          <a:effectLst/>
                          <a:latin typeface="+mn-lt"/>
                        </a:rPr>
                        <a:t> </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1" u="none" strike="noStrike">
                          <a:solidFill>
                            <a:srgbClr val="000000"/>
                          </a:solidFill>
                          <a:effectLst/>
                          <a:latin typeface="+mn-lt"/>
                        </a:rPr>
                        <a:t>- Thu thuế từ hoạt động xuất nhập khẩu</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1" u="none" strike="noStrike">
                          <a:solidFill>
                            <a:srgbClr val="000000"/>
                          </a:solidFill>
                          <a:effectLst/>
                          <a:latin typeface="+mn-lt"/>
                        </a:rPr>
                        <a:t>Tỷ đồng</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450</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246,6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373,2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34,2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407,4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90,53%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1" u="none" strike="noStrike">
                          <a:solidFill>
                            <a:srgbClr val="000000"/>
                          </a:solidFill>
                          <a:effectLst/>
                          <a:latin typeface="+mn-lt"/>
                        </a:rPr>
                        <a:t>165,21%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62034241"/>
                  </a:ext>
                </a:extLst>
              </a:tr>
              <a:tr h="391100">
                <a:tc>
                  <a:txBody>
                    <a:bodyPr/>
                    <a:lstStyle/>
                    <a:p>
                      <a:pPr algn="ctr" fontAlgn="ctr"/>
                      <a:r>
                        <a:rPr lang="vi-VN" sz="1400" b="0" i="0" u="none" strike="noStrike">
                          <a:solidFill>
                            <a:srgbClr val="000000"/>
                          </a:solidFill>
                          <a:effectLst/>
                          <a:latin typeface="+mn-lt"/>
                        </a:rPr>
                        <a:t>5</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400" b="0" i="0" u="none" strike="noStrike">
                          <a:solidFill>
                            <a:srgbClr val="000000"/>
                          </a:solidFill>
                          <a:effectLst/>
                          <a:latin typeface="+mn-lt"/>
                        </a:rPr>
                        <a:t>Tốc độ tăng Tổng vốn đầu tư phát triển toàn xã hội</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400" b="0" i="0" u="none" strike="noStrike">
                          <a:solidFill>
                            <a:srgbClr val="000000"/>
                          </a:solidFill>
                          <a:effectLst/>
                          <a:latin typeface="+mn-lt"/>
                        </a:rPr>
                        <a:t>%</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10,5</a:t>
                      </a:r>
                    </a:p>
                  </a:txBody>
                  <a:tcPr marL="5481" marR="5481" marT="548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6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4769767"/>
                  </a:ext>
                </a:extLst>
              </a:tr>
            </a:tbl>
          </a:graphicData>
        </a:graphic>
      </p:graphicFrame>
    </p:spTree>
    <p:extLst>
      <p:ext uri="{BB962C8B-B14F-4D97-AF65-F5344CB8AC3E}">
        <p14:creationId xmlns:p14="http://schemas.microsoft.com/office/powerpoint/2010/main" val="1957643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3F84-FF51-6B3B-D1EE-7DB859AA0E1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78A1601-9C98-9AFE-2816-FB28BDC5E5EF}"/>
              </a:ext>
            </a:extLst>
          </p:cNvPr>
          <p:cNvSpPr/>
          <p:nvPr/>
        </p:nvSpPr>
        <p:spPr>
          <a:xfrm>
            <a:off x="681687" y="326899"/>
            <a:ext cx="5120561" cy="720581"/>
          </a:xfrm>
          <a:prstGeom prst="rect">
            <a:avLst/>
          </a:prstGeom>
        </p:spPr>
        <p:txBody>
          <a:bodyPr vert="horz" lIns="91440" tIns="45720" rIns="91440" bIns="45720" rtlCol="0" anchor="ctr">
            <a:normAutofit/>
          </a:bodyPr>
          <a:lstStyle/>
          <a:p>
            <a:pPr marL="12700">
              <a:lnSpc>
                <a:spcPct val="90000"/>
              </a:lnSpc>
              <a:spcBef>
                <a:spcPct val="0"/>
              </a:spcBef>
              <a:spcAft>
                <a:spcPts val="600"/>
              </a:spcAft>
              <a:defRPr/>
            </a:pPr>
            <a:r>
              <a:rPr lang="en-US" sz="3600" b="1" kern="1200" spc="-20">
                <a:solidFill>
                  <a:schemeClr val="tx1"/>
                </a:solidFill>
                <a:latin typeface="Arial" panose="020B0604020202020204" pitchFamily="34" charset="0"/>
                <a:ea typeface="+mj-ea"/>
                <a:cs typeface="Arial" panose="020B0604020202020204" pitchFamily="34" charset="0"/>
              </a:rPr>
              <a:t>7. Văn hóa – xã hội</a:t>
            </a:r>
          </a:p>
        </p:txBody>
      </p:sp>
      <p:sp>
        <p:nvSpPr>
          <p:cNvPr id="3" name="Rectangle 2">
            <a:extLst>
              <a:ext uri="{FF2B5EF4-FFF2-40B4-BE49-F238E27FC236}">
                <a16:creationId xmlns:a16="http://schemas.microsoft.com/office/drawing/2014/main" id="{B0E1E633-D255-1218-5C50-869F2AB0F13A}"/>
              </a:ext>
            </a:extLst>
          </p:cNvPr>
          <p:cNvSpPr/>
          <p:nvPr/>
        </p:nvSpPr>
        <p:spPr>
          <a:xfrm>
            <a:off x="0" y="1176305"/>
            <a:ext cx="11995688" cy="5489310"/>
          </a:xfrm>
          <a:prstGeom prst="rect">
            <a:avLst/>
          </a:prstGeom>
        </p:spPr>
        <p:txBody>
          <a:bodyPr vert="horz" lIns="91440" tIns="45720" rIns="91440" bIns="45720" rtlCol="0">
            <a:noAutofit/>
          </a:bodyPr>
          <a:lstStyle/>
          <a:p>
            <a:pPr lvl="1" indent="-228600" algn="just">
              <a:spcBef>
                <a:spcPts val="435"/>
              </a:spcBef>
              <a:spcAft>
                <a:spcPts val="1200"/>
              </a:spcAft>
              <a:buSzPct val="100000"/>
              <a:buFont typeface="Arial" panose="020B0604020202020204" pitchFamily="34" charset="0"/>
              <a:buChar char="•"/>
            </a:pPr>
            <a:r>
              <a:rPr lang="vi-VN" sz="2200" b="0" kern="1200">
                <a:solidFill>
                  <a:schemeClr val="dk1"/>
                </a:solidFill>
                <a:effectLst/>
                <a:latin typeface="Arial" panose="020B0604020202020204" pitchFamily="34" charset="0"/>
                <a:ea typeface="+mn-ea"/>
                <a:cs typeface="Arial" panose="020B0604020202020204" pitchFamily="34" charset="0"/>
              </a:rPr>
              <a:t>N</a:t>
            </a:r>
            <a:r>
              <a:rPr lang="nl-NL" sz="2200" b="0" kern="1200">
                <a:solidFill>
                  <a:schemeClr val="dk1"/>
                </a:solidFill>
                <a:effectLst/>
                <a:latin typeface="Arial" panose="020B0604020202020204" pitchFamily="34" charset="0"/>
                <a:ea typeface="+mn-ea"/>
                <a:cs typeface="Arial" panose="020B0604020202020204" pitchFamily="34" charset="0"/>
              </a:rPr>
              <a:t>gành Giáo dục và Đào</a:t>
            </a:r>
            <a:r>
              <a:rPr lang="nl-NL" sz="2200">
                <a:solidFill>
                  <a:schemeClr val="dk1"/>
                </a:solidFill>
                <a:latin typeface="Arial" panose="020B0604020202020204" pitchFamily="34" charset="0"/>
                <a:cs typeface="Arial" panose="020B0604020202020204" pitchFamily="34" charset="0"/>
              </a:rPr>
              <a:t> tạo </a:t>
            </a:r>
            <a:r>
              <a:rPr lang="da-DK" sz="2200">
                <a:solidFill>
                  <a:schemeClr val="dk1"/>
                </a:solidFill>
                <a:latin typeface="Arial" panose="020B0604020202020204" pitchFamily="34" charset="0"/>
                <a:cs typeface="Arial" panose="020B0604020202020204" pitchFamily="34" charset="0"/>
              </a:rPr>
              <a:t>đã hoàn thành công tác chấm thi tốt nghiệp THPT năm 2024. Theo kết quả </a:t>
            </a:r>
            <a:r>
              <a:rPr lang="vi-VN" sz="2200">
                <a:solidFill>
                  <a:schemeClr val="dk1"/>
                </a:solidFill>
                <a:latin typeface="Arial" panose="020B0604020202020204" pitchFamily="34" charset="0"/>
                <a:cs typeface="Arial" panose="020B0604020202020204" pitchFamily="34" charset="0"/>
              </a:rPr>
              <a:t>chấm thi, </a:t>
            </a:r>
            <a:r>
              <a:rPr lang="en-US" sz="2200">
                <a:solidFill>
                  <a:schemeClr val="dk1"/>
                </a:solidFill>
                <a:latin typeface="Arial" panose="020B0604020202020204" pitchFamily="34" charset="0"/>
                <a:cs typeface="Arial" panose="020B0604020202020204" pitchFamily="34" charset="0"/>
              </a:rPr>
              <a:t>tỉnh Bình Định có 18.916/19.014 thí sinh đỗ tốt nghiệp, đạt tỷ lệ 99,48% (tăng 0,69% so với năm 2023) và xếp vị thứ 26/63 tỉnh, thành phố cả nước.</a:t>
            </a:r>
          </a:p>
          <a:p>
            <a:pPr lvl="1" indent="-228600" algn="just">
              <a:spcBef>
                <a:spcPts val="435"/>
              </a:spcBef>
              <a:spcAft>
                <a:spcPts val="1200"/>
              </a:spcAft>
              <a:buSzPct val="100000"/>
              <a:buFont typeface="Arial" panose="020B0604020202020204" pitchFamily="34" charset="0"/>
              <a:buChar char="•"/>
            </a:pPr>
            <a:r>
              <a:rPr lang="vi-VN" sz="2200">
                <a:solidFill>
                  <a:schemeClr val="dk1"/>
                </a:solidFill>
                <a:latin typeface="Arial" panose="020B0604020202020204" pitchFamily="34" charset="0"/>
                <a:cs typeface="Arial" panose="020B0604020202020204" pitchFamily="34" charset="0"/>
              </a:rPr>
              <a:t>Các hoạt động văn hoá, thông tin, văn nghệ, thể dục thể thao</a:t>
            </a:r>
            <a:r>
              <a:rPr lang="en-US" sz="2200">
                <a:solidFill>
                  <a:schemeClr val="dk1"/>
                </a:solidFill>
                <a:latin typeface="Arial" panose="020B0604020202020204" pitchFamily="34" charset="0"/>
                <a:cs typeface="Arial" panose="020B0604020202020204" pitchFamily="34" charset="0"/>
              </a:rPr>
              <a:t>… </a:t>
            </a:r>
            <a:r>
              <a:rPr lang="vi-VN" sz="2200">
                <a:solidFill>
                  <a:schemeClr val="dk1"/>
                </a:solidFill>
                <a:latin typeface="Arial" panose="020B0604020202020204" pitchFamily="34" charset="0"/>
                <a:cs typeface="Arial" panose="020B0604020202020204" pitchFamily="34" charset="0"/>
              </a:rPr>
              <a:t>được tổ chức sôi nổi, nổi bật là </a:t>
            </a:r>
            <a:r>
              <a:rPr lang="nl-NL" sz="2200">
                <a:solidFill>
                  <a:schemeClr val="dk1"/>
                </a:solidFill>
                <a:latin typeface="Arial" panose="020B0604020202020204" pitchFamily="34" charset="0"/>
                <a:cs typeface="Arial" panose="020B0604020202020204" pitchFamily="34" charset="0"/>
              </a:rPr>
              <a:t>Lễ hội tinh hoa đất biển Bình Định năm 2024; Biểu diễn nghệ thuật đường phố (hiện đại); Giải vô địch Điền kinh các nhóm tuổi trẻ quốc gia năm 2024; Giải Bóng đá bãi biển Vô địch quốc gia năm 2024</a:t>
            </a:r>
            <a:r>
              <a:rPr lang="vi-VN" sz="2200">
                <a:solidFill>
                  <a:schemeClr val="dk1"/>
                </a:solidFill>
                <a:latin typeface="Arial" panose="020B0604020202020204" pitchFamily="34" charset="0"/>
                <a:cs typeface="Arial" panose="020B0604020202020204" pitchFamily="34" charset="0"/>
              </a:rPr>
              <a:t>...</a:t>
            </a:r>
          </a:p>
          <a:p>
            <a:pPr lvl="1" indent="-228600" algn="just">
              <a:spcBef>
                <a:spcPts val="435"/>
              </a:spcBef>
              <a:spcAft>
                <a:spcPts val="1200"/>
              </a:spcAft>
              <a:buSzPct val="100000"/>
              <a:buFont typeface="Arial" panose="020B0604020202020204" pitchFamily="34" charset="0"/>
              <a:buChar char="•"/>
            </a:pPr>
            <a:r>
              <a:rPr lang="vi-VN" sz="2200">
                <a:solidFill>
                  <a:schemeClr val="dk1"/>
                </a:solidFill>
                <a:latin typeface="Arial" panose="020B0604020202020204" pitchFamily="34" charset="0"/>
                <a:cs typeface="Arial" panose="020B0604020202020204" pitchFamily="34" charset="0"/>
              </a:rPr>
              <a:t>Công tác phòng, chống dịch bệnh được tập trung triển khai kịp thời, hiệu quả. Đảm bảo đầy đủ thuốc, hóa chất, vật tư, thiết bị phòng chống dịch bệnh trên địa bàn tỉnh.</a:t>
            </a:r>
          </a:p>
          <a:p>
            <a:pPr lvl="1" indent="-228600" algn="just">
              <a:spcBef>
                <a:spcPts val="435"/>
              </a:spcBef>
              <a:spcAft>
                <a:spcPts val="1200"/>
              </a:spcAft>
              <a:buSzPct val="100000"/>
              <a:buFont typeface="Arial" panose="020B0604020202020204" pitchFamily="34" charset="0"/>
              <a:buChar char="•"/>
            </a:pPr>
            <a:r>
              <a:rPr lang="pt-BR" sz="2200">
                <a:solidFill>
                  <a:schemeClr val="dk1"/>
                </a:solidFill>
                <a:latin typeface="Arial" panose="020B0604020202020204" pitchFamily="34" charset="0"/>
                <a:cs typeface="Arial" panose="020B0604020202020204" pitchFamily="34" charset="0"/>
              </a:rPr>
              <a:t>An sinh xã hội tiếp tục được các cấp, các ngành, các địa phương quan tâm chỉ đạo thực hiện. </a:t>
            </a:r>
            <a:r>
              <a:rPr lang="en-US" sz="2200">
                <a:solidFill>
                  <a:schemeClr val="dk1"/>
                </a:solidFill>
                <a:latin typeface="Arial" panose="020B0604020202020204" pitchFamily="34" charset="0"/>
                <a:cs typeface="Arial" panose="020B0604020202020204" pitchFamily="34" charset="0"/>
              </a:rPr>
              <a:t>Nhân dịp 77 năm Ngày Thương binh - Liệt sĩ (27/7/1947 - 27/7/2024) đã</a:t>
            </a:r>
            <a:r>
              <a:rPr lang="da-DK" sz="2200">
                <a:solidFill>
                  <a:schemeClr val="dk1"/>
                </a:solidFill>
                <a:latin typeface="Arial" panose="020B0604020202020204" pitchFamily="34" charset="0"/>
                <a:cs typeface="Arial" panose="020B0604020202020204" pitchFamily="34" charset="0"/>
              </a:rPr>
              <a:t> t</a:t>
            </a:r>
            <a:r>
              <a:rPr lang="en-US" sz="2200">
                <a:solidFill>
                  <a:schemeClr val="dk1"/>
                </a:solidFill>
                <a:latin typeface="Arial" panose="020B0604020202020204" pitchFamily="34" charset="0"/>
                <a:cs typeface="Arial" panose="020B0604020202020204" pitchFamily="34" charset="0"/>
              </a:rPr>
              <a:t>ặng quà của tới người có công với cách mạng kịp thời, đầy đủ; tổ chức </a:t>
            </a:r>
            <a:r>
              <a:rPr lang="vi-VN" sz="2200">
                <a:solidFill>
                  <a:schemeClr val="dk1"/>
                </a:solidFill>
                <a:latin typeface="Arial" panose="020B0604020202020204" pitchFamily="34" charset="0"/>
                <a:cs typeface="Arial" panose="020B0604020202020204" pitchFamily="34" charset="0"/>
              </a:rPr>
              <a:t>viếng Nghĩa trang liệt s</a:t>
            </a:r>
            <a:r>
              <a:rPr lang="en-US" sz="2200">
                <a:solidFill>
                  <a:schemeClr val="dk1"/>
                </a:solidFill>
                <a:latin typeface="Arial" panose="020B0604020202020204" pitchFamily="34" charset="0"/>
                <a:cs typeface="Arial" panose="020B0604020202020204" pitchFamily="34" charset="0"/>
              </a:rPr>
              <a:t>ĩ thành phố Quy Nhơn... </a:t>
            </a:r>
            <a:endParaRPr lang="vi-VN" sz="2200">
              <a:solidFill>
                <a:schemeClr val="dk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6303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1DC26C3-E6F4-C27A-8624-3A65D81B6008}"/>
              </a:ext>
            </a:extLst>
          </p:cNvPr>
          <p:cNvSpPr/>
          <p:nvPr/>
        </p:nvSpPr>
        <p:spPr>
          <a:xfrm>
            <a:off x="962340" y="544677"/>
            <a:ext cx="3817712"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8. Công tác Nội chính</a:t>
            </a:r>
          </a:p>
        </p:txBody>
      </p:sp>
      <p:graphicFrame>
        <p:nvGraphicFramePr>
          <p:cNvPr id="9" name="Table 8">
            <a:extLst>
              <a:ext uri="{FF2B5EF4-FFF2-40B4-BE49-F238E27FC236}">
                <a16:creationId xmlns:a16="http://schemas.microsoft.com/office/drawing/2014/main" id="{0FC7DBA8-03B5-1D5D-B7A1-68AA6F62DF7E}"/>
              </a:ext>
            </a:extLst>
          </p:cNvPr>
          <p:cNvGraphicFramePr>
            <a:graphicFrameLocks noGrp="1"/>
          </p:cNvGraphicFramePr>
          <p:nvPr>
            <p:extLst>
              <p:ext uri="{D42A27DB-BD31-4B8C-83A1-F6EECF244321}">
                <p14:modId xmlns:p14="http://schemas.microsoft.com/office/powerpoint/2010/main" val="226233181"/>
              </p:ext>
            </p:extLst>
          </p:nvPr>
        </p:nvGraphicFramePr>
        <p:xfrm>
          <a:off x="423024" y="806287"/>
          <a:ext cx="11513277" cy="4381245"/>
        </p:xfrm>
        <a:graphic>
          <a:graphicData uri="http://schemas.openxmlformats.org/drawingml/2006/table">
            <a:tbl>
              <a:tblPr firstRow="1" bandRow="1"/>
              <a:tblGrid>
                <a:gridCol w="11513277">
                  <a:extLst>
                    <a:ext uri="{9D8B030D-6E8A-4147-A177-3AD203B41FA5}">
                      <a16:colId xmlns:a16="http://schemas.microsoft.com/office/drawing/2014/main" val="3655493598"/>
                    </a:ext>
                  </a:extLst>
                </a:gridCol>
              </a:tblGrid>
              <a:tr h="438124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s-ES" sz="2400" b="0" kern="1200">
                          <a:solidFill>
                            <a:schemeClr val="dk1"/>
                          </a:solidFill>
                          <a:effectLst/>
                          <a:latin typeface="Arial" panose="020B0604020202020204" pitchFamily="34" charset="0"/>
                          <a:ea typeface="+mn-ea"/>
                          <a:cs typeface="Arial" panose="020B0604020202020204" pitchFamily="34" charset="0"/>
                        </a:rPr>
                        <a:t> Tăng cường công tác kiểm tra cải cách hành chính, thực thi công vụ tại các cơ quan</a:t>
                      </a:r>
                      <a:endParaRPr lang="vi-VN" sz="24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Arial" panose="020B0604020202020204" pitchFamily="34" charset="0"/>
                          <a:ea typeface="+mn-ea"/>
                          <a:cs typeface="Arial" panose="020B0604020202020204" pitchFamily="34" charset="0"/>
                        </a:rPr>
                        <a:t>Tình hình an ninh chính trị và trật tự an toàn xã hội cơ bản ổn định. Tuy nhiên tai nạn giao thông tăng cao. </a:t>
                      </a:r>
                      <a:r>
                        <a:rPr lang="nl-NL" sz="2400" b="0" kern="1200">
                          <a:solidFill>
                            <a:schemeClr val="tx1"/>
                          </a:solidFill>
                          <a:effectLst/>
                          <a:latin typeface="Arial" panose="020B0604020202020204" pitchFamily="34" charset="0"/>
                          <a:ea typeface="+mn-ea"/>
                          <a:cs typeface="Arial" panose="020B0604020202020204" pitchFamily="34" charset="0"/>
                        </a:rPr>
                        <a:t>Trong </a:t>
                      </a:r>
                      <a:r>
                        <a:rPr lang="en-US" sz="2400" b="0" kern="1200">
                          <a:solidFill>
                            <a:schemeClr val="tx1"/>
                          </a:solidFill>
                          <a:effectLst/>
                          <a:latin typeface="Arial" panose="020B0604020202020204" pitchFamily="34" charset="0"/>
                          <a:ea typeface="+mn-ea"/>
                          <a:cs typeface="Arial" panose="020B0604020202020204" pitchFamily="34" charset="0"/>
                        </a:rPr>
                        <a:t>7</a:t>
                      </a:r>
                      <a:r>
                        <a:rPr lang="nl-NL" sz="2400" b="0" kern="1200">
                          <a:solidFill>
                            <a:schemeClr val="tx1"/>
                          </a:solidFill>
                          <a:effectLst/>
                          <a:latin typeface="Arial" panose="020B0604020202020204" pitchFamily="34" charset="0"/>
                          <a:ea typeface="+mn-ea"/>
                          <a:cs typeface="Arial" panose="020B0604020202020204" pitchFamily="34" charset="0"/>
                        </a:rPr>
                        <a:t> tháng đầu năm, </a:t>
                      </a:r>
                      <a:r>
                        <a:rPr lang="en-US" sz="2400" b="0" kern="1200">
                          <a:solidFill>
                            <a:schemeClr val="tx1"/>
                          </a:solidFill>
                          <a:effectLst/>
                          <a:latin typeface="Arial" panose="020B0604020202020204" pitchFamily="34" charset="0"/>
                          <a:ea typeface="+mn-ea"/>
                          <a:cs typeface="Arial" panose="020B0604020202020204" pitchFamily="34" charset="0"/>
                        </a:rPr>
                        <a:t>trên địa bàn tỉnh xảy ra </a:t>
                      </a:r>
                      <a:r>
                        <a:rPr lang="vi-VN" sz="2400" b="0" kern="1200">
                          <a:solidFill>
                            <a:schemeClr val="tx1"/>
                          </a:solidFill>
                          <a:effectLst/>
                          <a:latin typeface="Arial" panose="020B0604020202020204" pitchFamily="34" charset="0"/>
                          <a:ea typeface="+mn-ea"/>
                          <a:cs typeface="Arial" panose="020B0604020202020204" pitchFamily="34" charset="0"/>
                        </a:rPr>
                        <a:t>299 vụ tai nạn giao thông, </a:t>
                      </a:r>
                      <a:r>
                        <a:rPr lang="en-US" sz="2400" b="0" kern="1200">
                          <a:solidFill>
                            <a:schemeClr val="tx1"/>
                          </a:solidFill>
                          <a:effectLst/>
                          <a:latin typeface="Arial" panose="020B0604020202020204" pitchFamily="34" charset="0"/>
                          <a:ea typeface="+mn-ea"/>
                          <a:cs typeface="Arial" panose="020B0604020202020204" pitchFamily="34" charset="0"/>
                        </a:rPr>
                        <a:t>tăng 48</a:t>
                      </a:r>
                      <a:r>
                        <a:rPr lang="vi-VN" sz="2400" b="0" kern="1200">
                          <a:solidFill>
                            <a:schemeClr val="tx1"/>
                          </a:solidFill>
                          <a:effectLst/>
                          <a:latin typeface="Arial" panose="020B0604020202020204" pitchFamily="34" charset="0"/>
                          <a:ea typeface="+mn-ea"/>
                          <a:cs typeface="Arial" panose="020B0604020202020204" pitchFamily="34" charset="0"/>
                        </a:rPr>
                        <a:t>% (</a:t>
                      </a:r>
                      <a:r>
                        <a:rPr lang="en-US" sz="2400" b="0" kern="1200">
                          <a:solidFill>
                            <a:schemeClr val="tx1"/>
                          </a:solidFill>
                          <a:effectLst/>
                          <a:latin typeface="Arial" panose="020B0604020202020204" pitchFamily="34" charset="0"/>
                          <a:ea typeface="+mn-ea"/>
                          <a:cs typeface="Arial" panose="020B0604020202020204" pitchFamily="34" charset="0"/>
                        </a:rPr>
                        <a:t>tăng </a:t>
                      </a:r>
                      <a:r>
                        <a:rPr lang="vi-VN" sz="2400" b="0" kern="1200">
                          <a:solidFill>
                            <a:schemeClr val="tx1"/>
                          </a:solidFill>
                          <a:effectLst/>
                          <a:latin typeface="Arial" panose="020B0604020202020204" pitchFamily="34" charset="0"/>
                          <a:ea typeface="+mn-ea"/>
                          <a:cs typeface="Arial" panose="020B0604020202020204" pitchFamily="34" charset="0"/>
                        </a:rPr>
                        <a:t>97 vụ); số người chết là 124 người, </a:t>
                      </a:r>
                      <a:r>
                        <a:rPr lang="en-US" sz="2400" b="0" kern="1200">
                          <a:solidFill>
                            <a:schemeClr val="tx1"/>
                          </a:solidFill>
                          <a:effectLst/>
                          <a:latin typeface="Arial" panose="020B0604020202020204" pitchFamily="34" charset="0"/>
                          <a:ea typeface="+mn-ea"/>
                          <a:cs typeface="Arial" panose="020B0604020202020204" pitchFamily="34" charset="0"/>
                        </a:rPr>
                        <a:t>giảm </a:t>
                      </a:r>
                      <a:r>
                        <a:rPr lang="vi-VN" sz="2400" b="0" kern="1200">
                          <a:solidFill>
                            <a:schemeClr val="tx1"/>
                          </a:solidFill>
                          <a:effectLst/>
                          <a:latin typeface="Arial" panose="020B0604020202020204" pitchFamily="34" charset="0"/>
                          <a:ea typeface="+mn-ea"/>
                          <a:cs typeface="Arial" panose="020B0604020202020204" pitchFamily="34" charset="0"/>
                        </a:rPr>
                        <a:t>12,7% (</a:t>
                      </a:r>
                      <a:r>
                        <a:rPr lang="en-US" sz="2400" b="0" kern="1200">
                          <a:solidFill>
                            <a:schemeClr val="tx1"/>
                          </a:solidFill>
                          <a:effectLst/>
                          <a:latin typeface="Arial" panose="020B0604020202020204" pitchFamily="34" charset="0"/>
                          <a:ea typeface="+mn-ea"/>
                          <a:cs typeface="Arial" panose="020B0604020202020204" pitchFamily="34" charset="0"/>
                        </a:rPr>
                        <a:t>giảm </a:t>
                      </a:r>
                      <a:r>
                        <a:rPr lang="vi-VN" sz="2400" b="0" kern="1200">
                          <a:solidFill>
                            <a:schemeClr val="tx1"/>
                          </a:solidFill>
                          <a:effectLst/>
                          <a:latin typeface="Arial" panose="020B0604020202020204" pitchFamily="34" charset="0"/>
                          <a:ea typeface="+mn-ea"/>
                          <a:cs typeface="Arial" panose="020B0604020202020204" pitchFamily="34" charset="0"/>
                        </a:rPr>
                        <a:t>18 người); số người bị thương là 244 người, tăng </a:t>
                      </a:r>
                      <a:r>
                        <a:rPr lang="en-US" sz="2400" b="0" kern="1200">
                          <a:solidFill>
                            <a:schemeClr val="tx1"/>
                          </a:solidFill>
                          <a:effectLst/>
                          <a:latin typeface="Arial" panose="020B0604020202020204" pitchFamily="34" charset="0"/>
                          <a:ea typeface="+mn-ea"/>
                          <a:cs typeface="Arial" panose="020B0604020202020204" pitchFamily="34" charset="0"/>
                        </a:rPr>
                        <a:t>130,2</a:t>
                      </a:r>
                      <a:r>
                        <a:rPr lang="vi-VN" sz="2400" b="0" kern="1200">
                          <a:solidFill>
                            <a:schemeClr val="tx1"/>
                          </a:solidFill>
                          <a:effectLst/>
                          <a:latin typeface="Arial" panose="020B0604020202020204" pitchFamily="34" charset="0"/>
                          <a:ea typeface="+mn-ea"/>
                          <a:cs typeface="Arial" panose="020B0604020202020204" pitchFamily="34" charset="0"/>
                        </a:rPr>
                        <a:t>% (tăng 138 người) </a:t>
                      </a:r>
                      <a:r>
                        <a:rPr lang="en-US" sz="2400" b="0" kern="1200">
                          <a:solidFill>
                            <a:schemeClr val="tx1"/>
                          </a:solidFill>
                          <a:effectLst/>
                          <a:latin typeface="Arial" panose="020B0604020202020204" pitchFamily="34" charset="0"/>
                          <a:ea typeface="+mn-ea"/>
                          <a:cs typeface="Arial" panose="020B0604020202020204" pitchFamily="34" charset="0"/>
                        </a:rPr>
                        <a:t>so với cùng kỳ năm trước.</a:t>
                      </a:r>
                      <a:endParaRPr lang="vi-VN" sz="2400" b="0" kern="120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2115372625"/>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29586" y="2113762"/>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139465" y="2351782"/>
            <a:ext cx="5240573" cy="1077218"/>
          </a:xfrm>
          <a:prstGeom prst="rect">
            <a:avLst/>
          </a:prstGeom>
        </p:spPr>
        <p:txBody>
          <a:bodyPr wrap="square">
            <a:spAutoFit/>
          </a:bodyPr>
          <a:lstStyle/>
          <a:p>
            <a:pPr algn="ctr"/>
            <a:r>
              <a:rPr lang="en-US" sz="3200" b="1" spc="-10">
                <a:solidFill>
                  <a:srgbClr val="FF0000"/>
                </a:solidFill>
                <a:latin typeface="Arial" panose="020B0604020202020204" pitchFamily="34" charset="0"/>
                <a:cs typeface="Arial" panose="020B0604020202020204" pitchFamily="34" charset="0"/>
              </a:rPr>
              <a:t>NHIỆM VỤ TRỌNG TÂM</a:t>
            </a:r>
          </a:p>
          <a:p>
            <a:pPr algn="ctr"/>
            <a:r>
              <a:rPr lang="en-US" sz="3200" b="1" spc="-10">
                <a:solidFill>
                  <a:srgbClr val="FF0000"/>
                </a:solidFill>
                <a:latin typeface="Arial" panose="020B0604020202020204" pitchFamily="34" charset="0"/>
                <a:cs typeface="Arial" panose="020B0604020202020204" pitchFamily="34" charset="0"/>
              </a:rPr>
              <a:t>THÁNG 8 NĂM 2024</a:t>
            </a:r>
            <a:endParaRPr lang="en-US" sz="4400" b="1">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02</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2" name="Picture 11" descr="A stone structure on a hill&#10;&#10;Description automatically generated">
            <a:extLst>
              <a:ext uri="{FF2B5EF4-FFF2-40B4-BE49-F238E27FC236}">
                <a16:creationId xmlns:a16="http://schemas.microsoft.com/office/drawing/2014/main" id="{01FAFA2F-0A0A-6D16-AC35-872D4668D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05666" y="0"/>
            <a:ext cx="6586334" cy="6858000"/>
          </a:xfrm>
          <a:prstGeom prst="rect">
            <a:avLst/>
          </a:prstGeom>
        </p:spPr>
      </p:pic>
    </p:spTree>
    <p:extLst>
      <p:ext uri="{BB962C8B-B14F-4D97-AF65-F5344CB8AC3E}">
        <p14:creationId xmlns:p14="http://schemas.microsoft.com/office/powerpoint/2010/main" val="373585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1238316911"/>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51302D5-F56B-B44A-4B39-242555EDA128}"/>
              </a:ext>
            </a:extLst>
          </p:cNvPr>
          <p:cNvGraphicFramePr/>
          <p:nvPr>
            <p:extLst>
              <p:ext uri="{D42A27DB-BD31-4B8C-83A1-F6EECF244321}">
                <p14:modId xmlns:p14="http://schemas.microsoft.com/office/powerpoint/2010/main" val="3993351025"/>
              </p:ext>
            </p:extLst>
          </p:nvPr>
        </p:nvGraphicFramePr>
        <p:xfrm>
          <a:off x="360388"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2064945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extLst>
              <p:ext uri="{D42A27DB-BD31-4B8C-83A1-F6EECF244321}">
                <p14:modId xmlns:p14="http://schemas.microsoft.com/office/powerpoint/2010/main" val="307545441"/>
              </p:ext>
            </p:extLst>
          </p:nvPr>
        </p:nvGraphicFramePr>
        <p:xfrm>
          <a:off x="589201" y="67177"/>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E51302D5-F56B-B44A-4B39-242555EDA128}"/>
              </a:ext>
            </a:extLst>
          </p:cNvPr>
          <p:cNvGraphicFramePr/>
          <p:nvPr>
            <p:extLst>
              <p:ext uri="{D42A27DB-BD31-4B8C-83A1-F6EECF244321}">
                <p14:modId xmlns:p14="http://schemas.microsoft.com/office/powerpoint/2010/main" val="1878688545"/>
              </p:ext>
            </p:extLst>
          </p:nvPr>
        </p:nvGraphicFramePr>
        <p:xfrm>
          <a:off x="360389" y="1160577"/>
          <a:ext cx="11471222" cy="545274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0875545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589201" y="35240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7693" y="1817478"/>
            <a:ext cx="11336611"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nl-NL" sz="2400">
                <a:latin typeface="Arial" panose="020B0604020202020204" pitchFamily="34" charset="0"/>
                <a:cs typeface="Arial" panose="020B0604020202020204" pitchFamily="34" charset="0"/>
              </a:rPr>
              <a:t>Tập trung chỉ đạo sản xuất </a:t>
            </a:r>
            <a:r>
              <a:rPr lang="vi-VN" sz="2400">
                <a:latin typeface="Arial" panose="020B0604020202020204" pitchFamily="34" charset="0"/>
                <a:cs typeface="Arial" panose="020B0604020202020204" pitchFamily="34" charset="0"/>
              </a:rPr>
              <a:t>vụ </a:t>
            </a:r>
            <a:r>
              <a:rPr lang="vi-VN" sz="2400">
                <a:latin typeface="Arial" panose="020B0604020202020204" pitchFamily="34" charset="0"/>
              </a:rPr>
              <a:t>Hè – Thu theo kế hoạch.</a:t>
            </a:r>
            <a:r>
              <a:rPr lang="en-US" sz="2400">
                <a:latin typeface="Arial" panose="020B0604020202020204" pitchFamily="34" charset="0"/>
              </a:rPr>
              <a:t> </a:t>
            </a:r>
            <a:r>
              <a:rPr lang="nl-NL" sz="2400">
                <a:effectLst/>
                <a:latin typeface="Arial" panose="020B0604020202020204" pitchFamily="34" charset="0"/>
                <a:ea typeface="Times New Roman" panose="02020603050405020304" pitchFamily="18" charset="0"/>
              </a:rPr>
              <a:t>Triển khai công tác</a:t>
            </a:r>
            <a:r>
              <a:rPr lang="vi-VN" sz="2400">
                <a:effectLst/>
                <a:latin typeface="Arial" panose="020B0604020202020204" pitchFamily="34" charset="0"/>
                <a:ea typeface="Times New Roman" panose="02020603050405020304" pitchFamily="18" charset="0"/>
              </a:rPr>
              <a:t> tái đàn vật nuôi gắn với công tác phòng ngừa dịch bệnh</a:t>
            </a:r>
            <a:r>
              <a:rPr lang="pt-BR" sz="2400">
                <a:effectLst/>
                <a:latin typeface="Arial" panose="020B0604020202020204" pitchFamily="34" charset="0"/>
                <a:ea typeface="Times New Roman" panose="02020603050405020304" pitchFamily="18" charset="0"/>
              </a:rPr>
              <a:t>. </a:t>
            </a:r>
            <a:r>
              <a:rPr lang="es-ES" sz="2400">
                <a:effectLst/>
                <a:latin typeface="Arial" panose="020B0604020202020204" pitchFamily="34" charset="0"/>
                <a:ea typeface="Times New Roman" panose="02020603050405020304" pitchFamily="18" charset="0"/>
              </a:rPr>
              <a:t>Đảm bảo số lượng và sản lượng các loại vật nuôi chủ lực đạt kế hoạch đề ra.</a:t>
            </a:r>
          </a:p>
          <a:p>
            <a:pPr marL="457200" indent="-457200" algn="just">
              <a:spcBef>
                <a:spcPts val="400"/>
              </a:spcBef>
              <a:spcAft>
                <a:spcPts val="400"/>
              </a:spcAft>
              <a:buFont typeface="Wingdings" panose="05000000000000000000" pitchFamily="2" charset="2"/>
              <a:buChar char="v"/>
            </a:pPr>
            <a:r>
              <a:rPr lang="pt-BR" sz="2400">
                <a:latin typeface="Arial" panose="020B0604020202020204" pitchFamily="34" charset="0"/>
              </a:rPr>
              <a:t>Tiếp tục triển khai thực hiện hiệu quả Kế hoạch bảo vệ rừng và phòng chống cháy rừng; </a:t>
            </a:r>
            <a:r>
              <a:rPr lang="vi-VN" sz="2400">
                <a:latin typeface="Arial" panose="020B0604020202020204" pitchFamily="34" charset="0"/>
              </a:rPr>
              <a:t>công tác </a:t>
            </a:r>
            <a:r>
              <a:rPr lang="pt-BR" sz="2400">
                <a:latin typeface="Arial" panose="020B0604020202020204" pitchFamily="34" charset="0"/>
              </a:rPr>
              <a:t>phát triển rừng</a:t>
            </a:r>
            <a:r>
              <a:rPr lang="vi-VN" sz="2400">
                <a:latin typeface="Arial" panose="020B0604020202020204" pitchFamily="34" charset="0"/>
              </a:rPr>
              <a:t> và đẩy mạnh </a:t>
            </a:r>
            <a:r>
              <a:rPr lang="nl-NL" sz="2400">
                <a:latin typeface="Arial" panose="020B0604020202020204" pitchFamily="34" charset="0"/>
              </a:rPr>
              <a:t>công tác </a:t>
            </a:r>
            <a:r>
              <a:rPr lang="pt-BR" sz="2400">
                <a:latin typeface="Arial" panose="020B0604020202020204" pitchFamily="34" charset="0"/>
              </a:rPr>
              <a:t>phát triển trồng rừng sản xuất cây gỗ lớn trên địa bàn tỉnh</a:t>
            </a:r>
          </a:p>
          <a:p>
            <a:pPr marL="457200" indent="-457200" algn="just">
              <a:spcBef>
                <a:spcPts val="400"/>
              </a:spcBef>
              <a:spcAft>
                <a:spcPts val="400"/>
              </a:spcAft>
              <a:buFont typeface="Wingdings" panose="05000000000000000000" pitchFamily="2" charset="2"/>
              <a:buChar char="v"/>
            </a:pPr>
            <a:r>
              <a:rPr lang="vi-VN" sz="2400">
                <a:latin typeface="Arial" panose="020B0604020202020204" pitchFamily="34" charset="0"/>
              </a:rPr>
              <a:t>Triển khai xây dựng phương án phòng chống bão lụt, tìm kiếm cứu nạn, giảm nhẹ thiên tai năm 2024</a:t>
            </a:r>
          </a:p>
          <a:p>
            <a:pPr marL="457200" indent="-457200" algn="just">
              <a:spcBef>
                <a:spcPts val="400"/>
              </a:spcBef>
              <a:spcAft>
                <a:spcPts val="400"/>
              </a:spcAft>
              <a:buFont typeface="Wingdings" panose="05000000000000000000" pitchFamily="2" charset="2"/>
              <a:buChar char="v"/>
            </a:pPr>
            <a:endParaRPr lang="vi-VN" sz="2400">
              <a:latin typeface="Arial" panose="020B0604020202020204" pitchFamily="34" charset="0"/>
            </a:endParaRPr>
          </a:p>
        </p:txBody>
      </p:sp>
    </p:spTree>
    <p:extLst>
      <p:ext uri="{BB962C8B-B14F-4D97-AF65-F5344CB8AC3E}">
        <p14:creationId xmlns:p14="http://schemas.microsoft.com/office/powerpoint/2010/main" val="26081000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353487" y="1488323"/>
            <a:ext cx="11491768"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342900" indent="-342900" algn="just" defTabSz="914400" rtl="0" eaLnBrk="1" latinLnBrk="0" hangingPunct="1">
              <a:spcBef>
                <a:spcPts val="600"/>
              </a:spcBef>
              <a:spcAft>
                <a:spcPts val="600"/>
              </a:spcAft>
              <a:buFont typeface="Wingdings" panose="05000000000000000000" pitchFamily="2" charset="2"/>
              <a:buChar char="v"/>
            </a:pPr>
            <a:r>
              <a:rPr lang="en-US" sz="2200">
                <a:latin typeface="Arial" panose="020B0604020202020204" pitchFamily="34" charset="0"/>
                <a:cs typeface="Arial" panose="020B0604020202020204" pitchFamily="34" charset="0"/>
              </a:rPr>
              <a:t>Đ</a:t>
            </a:r>
            <a:r>
              <a:rPr lang="vi-VN" sz="2200">
                <a:latin typeface="Arial" panose="020B0604020202020204" pitchFamily="34" charset="0"/>
                <a:cs typeface="Arial" panose="020B0604020202020204" pitchFamily="34" charset="0"/>
              </a:rPr>
              <a:t>ôn đốc đẩy nhanh tiến độ các dự án sản xuất công nghiệp đang triển khai nhằm sớm đưa vào hoạt động, như: Nhà máy sản xuất gạch ốp lát granite của Công ty CP Công nghiệp Kamado; Nhà máy chế biến khoáng sản của Công ty TNHH East Minerals Bình Định; Nhà máy chế biến gỗ xuất khẩu của Công ty TNHH Sản xuất thương mại Tâm Phú; Nhà máy sản xuất phân bón của Công ty CP Thương mại Phân bón Nam Dương...</a:t>
            </a:r>
          </a:p>
          <a:p>
            <a:pPr marL="342900" indent="-342900" algn="just" defTabSz="914400">
              <a:spcBef>
                <a:spcPts val="600"/>
              </a:spcBef>
              <a:spcAft>
                <a:spcPts val="600"/>
              </a:spcAft>
              <a:buFont typeface="Wingdings" panose="05000000000000000000" pitchFamily="2" charset="2"/>
              <a:buChar char="v"/>
            </a:pPr>
            <a:r>
              <a:rPr lang="vi-VN" sz="2200">
                <a:latin typeface="Arial" panose="020B0604020202020204" pitchFamily="34" charset="0"/>
                <a:cs typeface="Arial" panose="020B0604020202020204" pitchFamily="34" charset="0"/>
              </a:rPr>
              <a:t>Tiếp tục tổ chức làm việc với các doanh nghiệp, dự án công nghiệp chủ lực trên địa bàn tỉnh nắm bắt khó khăn, vướng mắc và đề xuất hỗ trợ tháo gỡ, tạo điều kiện thuận lợi cho hoạt động sản xuất kinh doanh; nhất là các dự án sản xuất công nghiệp đi vào hoạt động trong các tháng cuối năm 2024</a:t>
            </a:r>
          </a:p>
          <a:p>
            <a:pPr marL="342900" indent="-342900" algn="just" defTabSz="914400" rtl="0" eaLnBrk="1" latinLnBrk="0" hangingPunct="1">
              <a:spcBef>
                <a:spcPts val="600"/>
              </a:spcBef>
              <a:spcAft>
                <a:spcPts val="600"/>
              </a:spcAft>
              <a:buFont typeface="Wingdings" panose="05000000000000000000" pitchFamily="2" charset="2"/>
              <a:buChar char="v"/>
            </a:pPr>
            <a:r>
              <a:rPr lang="en-US" sz="2200" b="0" kern="1200">
                <a:effectLst/>
                <a:latin typeface="Arial" panose="020B0604020202020204" pitchFamily="34" charset="0"/>
                <a:ea typeface="+mn-ea"/>
                <a:cs typeface="Arial" panose="020B0604020202020204" pitchFamily="34" charset="0"/>
              </a:rPr>
              <a:t>Đ</a:t>
            </a:r>
            <a:r>
              <a:rPr lang="vi-VN" sz="2200" b="0" kern="1200">
                <a:effectLst/>
                <a:latin typeface="Arial" panose="020B0604020202020204" pitchFamily="34" charset="0"/>
                <a:ea typeface="+mn-ea"/>
                <a:cs typeface="Arial" panose="020B0604020202020204" pitchFamily="34" charset="0"/>
              </a:rPr>
              <a:t>ẩy nhanh tiến độ triển khai thực hiện di dời các doanh nghiệp, cơ sở sản xuất trong các Cụm công nghiệp như: CCN Nhơn Bình, CCN Quang Trung (TP. Quy Nhơn) và CCN Gò Đá Trắng (TX. An Nhơn).</a:t>
            </a:r>
            <a:endParaRPr lang="vi-VN"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391296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229" y="1698048"/>
            <a:ext cx="11452970"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b="0" kern="1200">
                <a:solidFill>
                  <a:schemeClr val="dk1"/>
                </a:solidFill>
                <a:effectLst/>
                <a:latin typeface="Arial" panose="020B0604020202020204" pitchFamily="34" charset="0"/>
                <a:ea typeface="+mn-ea"/>
                <a:cs typeface="Arial" panose="020B0604020202020204" pitchFamily="34" charset="0"/>
              </a:rPr>
              <a:t>Tiếp tục</a:t>
            </a: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đẩy mạnh các hoạt động thương mại, xuất khẩu</a:t>
            </a:r>
            <a:r>
              <a:rPr lang="vi-VN" sz="2800">
                <a:solidFill>
                  <a:schemeClr val="dk1"/>
                </a:solidFill>
                <a:latin typeface="Arial" panose="020B0604020202020204" pitchFamily="34" charset="0"/>
                <a:cs typeface="Arial" panose="020B0604020202020204" pitchFamily="34" charset="0"/>
              </a:rPr>
              <a:t>; </a:t>
            </a:r>
            <a:r>
              <a:rPr lang="vi-VN" sz="2800">
                <a:solidFill>
                  <a:prstClr val="black">
                    <a:hueOff val="0"/>
                    <a:satOff val="0"/>
                    <a:lumOff val="0"/>
                    <a:alphaOff val="0"/>
                  </a:prstClr>
                </a:solidFill>
                <a:latin typeface="Arial" panose="020B0604020202020204" pitchFamily="34" charset="0"/>
                <a:cs typeface="Arial" panose="020B0604020202020204" pitchFamily="34" charset="0"/>
              </a:rPr>
              <a:t>t</a:t>
            </a:r>
            <a:r>
              <a:rPr lang="it-IT" sz="28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riển khai các giải pháp kích cầu, thúc đẩy thương mại, dịch vụ, du lịch</a:t>
            </a:r>
            <a:r>
              <a:rPr lang="vi-VN" sz="2800" b="0" i="0" kern="1200">
                <a:solidFill>
                  <a:prstClr val="black">
                    <a:hueOff val="0"/>
                    <a:satOff val="0"/>
                    <a:lumOff val="0"/>
                    <a:alphaOff val="0"/>
                  </a:prstClr>
                </a:solidFill>
                <a:latin typeface="Arial" panose="020B0604020202020204" pitchFamily="34" charset="0"/>
                <a:ea typeface="+mn-ea"/>
                <a:cs typeface="Arial" panose="020B0604020202020204" pitchFamily="34" charset="0"/>
              </a:rPr>
              <a:t>...</a:t>
            </a:r>
            <a:endParaRPr lang="it-IT" sz="2800" b="0" kern="1200">
              <a:solidFill>
                <a:schemeClr val="dk1"/>
              </a:solidFill>
              <a:effectLst/>
              <a:latin typeface="Arial" panose="020B0604020202020204" pitchFamily="34" charset="0"/>
              <a:ea typeface="+mn-ea"/>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800">
                <a:latin typeface="Arial" panose="020B0604020202020204" pitchFamily="34" charset="0"/>
                <a:cs typeface="Arial" panose="020B0604020202020204" pitchFamily="34" charset="0"/>
              </a:rPr>
              <a:t>Tổ chức làm việc, trao đổi, kết nối với doanh nghiệp, đơn vị hàng không, lữ hành, du lịch lớn trong cả nước để tăng cường mối quan hệ hợp tác, xây dựng các tour, tuyến du lịch đến tỉnh.</a:t>
            </a:r>
          </a:p>
          <a:p>
            <a:pPr marL="457200" indent="-457200" algn="just">
              <a:spcBef>
                <a:spcPts val="400"/>
              </a:spcBef>
              <a:spcAft>
                <a:spcPts val="400"/>
              </a:spcAft>
              <a:buFont typeface="Wingdings" panose="05000000000000000000" pitchFamily="2" charset="2"/>
              <a:buChar char="v"/>
            </a:pPr>
            <a:r>
              <a:rPr lang="vi-VN" sz="2800" b="0" kern="1200">
                <a:solidFill>
                  <a:schemeClr val="tx1"/>
                </a:solidFill>
                <a:effectLst/>
                <a:latin typeface="Arial" panose="020B0604020202020204" pitchFamily="34" charset="0"/>
                <a:ea typeface="+mn-ea"/>
                <a:cs typeface="Arial" panose="020B0604020202020204" pitchFamily="34" charset="0"/>
              </a:rPr>
              <a:t>Tăng cường thu hút du lịch MICE, triển khai hiệu quả kế hoạch thu hút du </a:t>
            </a:r>
            <a:r>
              <a:rPr lang="vi-VN" sz="2800">
                <a:latin typeface="Arial" panose="020B0604020202020204" pitchFamily="34" charset="0"/>
                <a:cs typeface="Arial" panose="020B0604020202020204" pitchFamily="34" charset="0"/>
              </a:rPr>
              <a:t>lịch trong mùa thấp điểm.</a:t>
            </a:r>
          </a:p>
          <a:p>
            <a:pPr marL="457200" indent="-457200" algn="just">
              <a:spcBef>
                <a:spcPts val="400"/>
              </a:spcBef>
              <a:spcAft>
                <a:spcPts val="400"/>
              </a:spcAft>
              <a:buFont typeface="Wingdings" panose="05000000000000000000" pitchFamily="2" charset="2"/>
              <a:buChar char="v"/>
            </a:pPr>
            <a:endParaRPr lang="en-US" sz="2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052598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907768"/>
            <a:ext cx="11188095" cy="596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vi-VN" sz="2800">
                <a:solidFill>
                  <a:schemeClr val="dk1"/>
                </a:solidFill>
                <a:latin typeface="Arial" panose="020B0604020202020204" pitchFamily="34" charset="0"/>
                <a:cs typeface="Arial" panose="020B0604020202020204" pitchFamily="34" charset="0"/>
              </a:rPr>
              <a:t>Tổ chức triển khai thực hiện tốt nhiệm vụ thu ngân sách nhà nước, nhất là thu tiền sử dụng đất</a:t>
            </a:r>
            <a:endParaRPr lang="en-US" sz="28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Tăng cường công tác quản lý thu, chống thất thu, giảm nợ đọng thuế</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Tiếp tục hỗ trợ doanh nghiệp được hưởng tối đa các chính sách ưu đãi, hỗ trợ tháo gỡ khó khan theo quy định của Trung ương</a:t>
            </a:r>
          </a:p>
          <a:p>
            <a:pPr marL="457200" indent="-457200" algn="just">
              <a:spcBef>
                <a:spcPts val="400"/>
              </a:spcBef>
              <a:spcAft>
                <a:spcPts val="400"/>
              </a:spcAft>
              <a:buFont typeface="Wingdings" panose="05000000000000000000" pitchFamily="2" charset="2"/>
              <a:buChar char="v"/>
            </a:pPr>
            <a:r>
              <a:rPr lang="en-US" sz="2800" spc="-10">
                <a:solidFill>
                  <a:prstClr val="black"/>
                </a:solidFill>
                <a:latin typeface="Arial" panose="020B0604020202020204" pitchFamily="34" charset="0"/>
                <a:ea typeface="Calibri" panose="020F0502020204030204" pitchFamily="34" charset="0"/>
                <a:cs typeface="Arial" panose="020B0604020202020204" pitchFamily="34" charset="0"/>
              </a:rPr>
              <a:t>Đảm bảo chi ngân sách theo đúng tiêu chuẩn, định mức, tiết kiệm, hiệu quả</a:t>
            </a:r>
          </a:p>
          <a:p>
            <a:pPr marL="457200" indent="-457200" algn="just">
              <a:spcBef>
                <a:spcPts val="400"/>
              </a:spcBef>
              <a:spcAft>
                <a:spcPts val="400"/>
              </a:spcAft>
              <a:buFont typeface="Wingdings" panose="05000000000000000000" pitchFamily="2" charset="2"/>
              <a:buChar char="v"/>
            </a:pPr>
            <a:endParaRPr lang="en-US" sz="2800" b="0" kern="1200">
              <a:solidFill>
                <a:schemeClr val="dk1"/>
              </a:solidFill>
              <a:effectLst/>
              <a:latin typeface="Arial" panose="020B0604020202020204" pitchFamily="34" charset="0"/>
              <a:ea typeface="+mn-ea"/>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endParaRPr lang="en-US" sz="2800">
              <a:latin typeface="Arial" panose="020B0604020202020204" pitchFamily="34" charset="0"/>
              <a:cs typeface="Arial" panose="020B0604020202020204" pitchFamily="34" charset="0"/>
            </a:endParaRPr>
          </a:p>
          <a:p>
            <a:pPr algn="just">
              <a:spcBef>
                <a:spcPts val="400"/>
              </a:spcBef>
              <a:spcAft>
                <a:spcPts val="400"/>
              </a:spcAft>
            </a:pPr>
            <a:endParaRPr lang="en-US" sz="2800" b="0" kern="1200" baseline="0">
              <a:solidFill>
                <a:schemeClr val="tx1"/>
              </a:solidFill>
              <a:effectLst/>
              <a:latin typeface="Arial" panose="020B0604020202020204" pitchFamily="34" charset="0"/>
              <a:ea typeface="+mn-ea"/>
              <a:cs typeface="Arial" panose="020B0604020202020204" pitchFamily="34" charset="0"/>
            </a:endParaRPr>
          </a:p>
          <a:p>
            <a:pPr algn="just">
              <a:spcBef>
                <a:spcPts val="400"/>
              </a:spcBef>
              <a:spcAft>
                <a:spcPts val="400"/>
              </a:spcAft>
            </a:pPr>
            <a:endParaRPr lang="en-US" altLang="en-US" sz="2667"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529256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501952" y="1488323"/>
            <a:ext cx="11188095" cy="5037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Đẩy mạnh giải ngân vốn đầu tư công, triển khai hiệu quả 03 Chương trình mục tiêu quốc gia</a:t>
            </a:r>
            <a:r>
              <a:rPr lang="vi-VN" sz="2800" spc="-10">
                <a:solidFill>
                  <a:prstClr val="black"/>
                </a:solidFill>
                <a:latin typeface="Arial" panose="020B0604020202020204" pitchFamily="34" charset="0"/>
                <a:ea typeface="Calibri" panose="020F0502020204030204" pitchFamily="34" charset="0"/>
                <a:cs typeface="Arial" panose="020B0604020202020204" pitchFamily="34" charset="0"/>
              </a:rPr>
              <a:t>. Đảm bảo đến </a:t>
            </a:r>
            <a:r>
              <a:rPr lang="vi-VN" sz="2800" spc="-10">
                <a:solidFill>
                  <a:prstClr val="black"/>
                </a:solidFill>
                <a:latin typeface="Arial" panose="020B0604020202020204" pitchFamily="34" charset="0"/>
                <a:cs typeface="Arial" panose="020B0604020202020204" pitchFamily="34" charset="0"/>
              </a:rPr>
              <a:t>hết quý III/2024 đạt trên 60%; đến hết quý IV/2024 đạt trên 90% (riêng kế hoạch vốn năm 2023 được cấp thẩm quyền cho phép kéo dài sang năm 2024 đạt 100%) và đến hết ngày 31/01/2025 phấn đấu giải ngân 100% vốn đầu tư công kế hoạch vốn năm 2024</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Tập trung tháo gỡ các khó khăn vướng mắc để đẩy nhanh tiến độ thực hiện các dự án trọng điểm</a:t>
            </a:r>
          </a:p>
          <a:p>
            <a:pPr marL="457200" indent="-457200" algn="just">
              <a:spcBef>
                <a:spcPts val="400"/>
              </a:spcBef>
              <a:spcAft>
                <a:spcPts val="400"/>
              </a:spcAft>
              <a:buFont typeface="Wingdings" panose="05000000000000000000" pitchFamily="2" charset="2"/>
              <a:buChar char="v"/>
            </a:pPr>
            <a:r>
              <a:rPr lang="it-IT" sz="2800" spc="-10">
                <a:solidFill>
                  <a:prstClr val="black"/>
                </a:solidFill>
                <a:latin typeface="Arial" panose="020B0604020202020204" pitchFamily="34" charset="0"/>
                <a:ea typeface="Calibri" panose="020F0502020204030204" pitchFamily="34" charset="0"/>
                <a:cs typeface="Arial" panose="020B0604020202020204" pitchFamily="34" charset="0"/>
              </a:rPr>
              <a:t>Kiên quyết rà soát, điều hòa vốn đầu tư công từ chủ đầu tư chưa thực hiện được sang chủ đầu tư thực hiện có khối lượng hoàn thành nhưng thiếu vốn</a:t>
            </a:r>
            <a:endParaRPr lang="vi-VN" sz="2800" spc="-1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734123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762000" y="0"/>
            <a:ext cx="7800886"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1. Thực hiện chỉ tiêu HĐND và UBND tỉnh giao (tt)</a:t>
            </a:r>
          </a:p>
        </p:txBody>
      </p:sp>
      <p:graphicFrame>
        <p:nvGraphicFramePr>
          <p:cNvPr id="4" name="Table 3">
            <a:extLst>
              <a:ext uri="{FF2B5EF4-FFF2-40B4-BE49-F238E27FC236}">
                <a16:creationId xmlns:a16="http://schemas.microsoft.com/office/drawing/2014/main" id="{BF1C4878-6820-95DC-851B-F1932E017741}"/>
              </a:ext>
            </a:extLst>
          </p:cNvPr>
          <p:cNvGraphicFramePr>
            <a:graphicFrameLocks noGrp="1"/>
          </p:cNvGraphicFramePr>
          <p:nvPr>
            <p:extLst>
              <p:ext uri="{D42A27DB-BD31-4B8C-83A1-F6EECF244321}">
                <p14:modId xmlns:p14="http://schemas.microsoft.com/office/powerpoint/2010/main" val="3680991518"/>
              </p:ext>
            </p:extLst>
          </p:nvPr>
        </p:nvGraphicFramePr>
        <p:xfrm>
          <a:off x="186048" y="417980"/>
          <a:ext cx="11819904" cy="6431666"/>
        </p:xfrm>
        <a:graphic>
          <a:graphicData uri="http://schemas.openxmlformats.org/drawingml/2006/table">
            <a:tbl>
              <a:tblPr/>
              <a:tblGrid>
                <a:gridCol w="320023">
                  <a:extLst>
                    <a:ext uri="{9D8B030D-6E8A-4147-A177-3AD203B41FA5}">
                      <a16:colId xmlns:a16="http://schemas.microsoft.com/office/drawing/2014/main" val="2961417895"/>
                    </a:ext>
                  </a:extLst>
                </a:gridCol>
                <a:gridCol w="3253569">
                  <a:extLst>
                    <a:ext uri="{9D8B030D-6E8A-4147-A177-3AD203B41FA5}">
                      <a16:colId xmlns:a16="http://schemas.microsoft.com/office/drawing/2014/main" val="3110864693"/>
                    </a:ext>
                  </a:extLst>
                </a:gridCol>
                <a:gridCol w="739101">
                  <a:extLst>
                    <a:ext uri="{9D8B030D-6E8A-4147-A177-3AD203B41FA5}">
                      <a16:colId xmlns:a16="http://schemas.microsoft.com/office/drawing/2014/main" val="2712829205"/>
                    </a:ext>
                  </a:extLst>
                </a:gridCol>
                <a:gridCol w="954355">
                  <a:extLst>
                    <a:ext uri="{9D8B030D-6E8A-4147-A177-3AD203B41FA5}">
                      <a16:colId xmlns:a16="http://schemas.microsoft.com/office/drawing/2014/main" val="3255583981"/>
                    </a:ext>
                  </a:extLst>
                </a:gridCol>
                <a:gridCol w="899112">
                  <a:extLst>
                    <a:ext uri="{9D8B030D-6E8A-4147-A177-3AD203B41FA5}">
                      <a16:colId xmlns:a16="http://schemas.microsoft.com/office/drawing/2014/main" val="217876195"/>
                    </a:ext>
                  </a:extLst>
                </a:gridCol>
                <a:gridCol w="899112">
                  <a:extLst>
                    <a:ext uri="{9D8B030D-6E8A-4147-A177-3AD203B41FA5}">
                      <a16:colId xmlns:a16="http://schemas.microsoft.com/office/drawing/2014/main" val="4191408186"/>
                    </a:ext>
                  </a:extLst>
                </a:gridCol>
                <a:gridCol w="975309">
                  <a:extLst>
                    <a:ext uri="{9D8B030D-6E8A-4147-A177-3AD203B41FA5}">
                      <a16:colId xmlns:a16="http://schemas.microsoft.com/office/drawing/2014/main" val="3338135465"/>
                    </a:ext>
                  </a:extLst>
                </a:gridCol>
                <a:gridCol w="975309">
                  <a:extLst>
                    <a:ext uri="{9D8B030D-6E8A-4147-A177-3AD203B41FA5}">
                      <a16:colId xmlns:a16="http://schemas.microsoft.com/office/drawing/2014/main" val="783448859"/>
                    </a:ext>
                  </a:extLst>
                </a:gridCol>
                <a:gridCol w="975309">
                  <a:extLst>
                    <a:ext uri="{9D8B030D-6E8A-4147-A177-3AD203B41FA5}">
                      <a16:colId xmlns:a16="http://schemas.microsoft.com/office/drawing/2014/main" val="551416781"/>
                    </a:ext>
                  </a:extLst>
                </a:gridCol>
                <a:gridCol w="975309">
                  <a:extLst>
                    <a:ext uri="{9D8B030D-6E8A-4147-A177-3AD203B41FA5}">
                      <a16:colId xmlns:a16="http://schemas.microsoft.com/office/drawing/2014/main" val="4168690017"/>
                    </a:ext>
                  </a:extLst>
                </a:gridCol>
                <a:gridCol w="853396">
                  <a:extLst>
                    <a:ext uri="{9D8B030D-6E8A-4147-A177-3AD203B41FA5}">
                      <a16:colId xmlns:a16="http://schemas.microsoft.com/office/drawing/2014/main" val="555387892"/>
                    </a:ext>
                  </a:extLst>
                </a:gridCol>
              </a:tblGrid>
              <a:tr h="786399">
                <a:tc>
                  <a:txBody>
                    <a:bodyPr/>
                    <a:lstStyle/>
                    <a:p>
                      <a:pPr algn="ctr" fontAlgn="ctr"/>
                      <a:r>
                        <a:rPr lang="vi-VN" sz="1100" b="1" i="0" u="none" strike="noStrike">
                          <a:solidFill>
                            <a:srgbClr val="000000"/>
                          </a:solidFill>
                          <a:effectLst/>
                          <a:highlight>
                            <a:srgbClr val="FFE699"/>
                          </a:highlight>
                          <a:latin typeface="+mn-lt"/>
                        </a:rPr>
                        <a:t>STT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Chỉ tiêu</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Đơn vị</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Kế hoạch năm 2024 UBND tỉnh giao</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Thực hiện 7 tháng đầu năm 2023</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Ước thực hiện 6 tháng đầu năm 2024</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Thực hiện tháng 7 năm 2024</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Lũy kế thực hiện 7 tháng năm 2024</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Thực hiện 7 tháng đầu năm 2024 so với kế hoạch năm</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Thực hiện 7 tháng đầu năm 2024 so với cùng kỳ</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100" b="1" i="0" u="none" strike="noStrike">
                          <a:solidFill>
                            <a:srgbClr val="000000"/>
                          </a:solidFill>
                          <a:effectLst/>
                          <a:highlight>
                            <a:srgbClr val="FFE699"/>
                          </a:highlight>
                          <a:latin typeface="+mn-lt"/>
                        </a:rPr>
                        <a:t>Ghi chú</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11747726"/>
                  </a:ext>
                </a:extLst>
              </a:tr>
              <a:tr h="182727">
                <a:tc>
                  <a:txBody>
                    <a:bodyPr/>
                    <a:lstStyle/>
                    <a:p>
                      <a:pPr algn="ctr" fontAlgn="ctr"/>
                      <a:r>
                        <a:rPr lang="vi-VN" sz="1200" b="0" i="1" u="none" strike="noStrike">
                          <a:solidFill>
                            <a:srgbClr val="000000"/>
                          </a:solidFill>
                          <a:effectLst/>
                          <a:latin typeface="+mn-lt"/>
                        </a:rPr>
                        <a:t>1</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2</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3</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4</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5</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6</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7</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8</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9</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10</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200" b="0" i="1" u="none" strike="noStrike">
                          <a:solidFill>
                            <a:srgbClr val="000000"/>
                          </a:solidFill>
                          <a:effectLst/>
                          <a:latin typeface="+mn-lt"/>
                        </a:rPr>
                        <a:t>11</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1236073"/>
                  </a:ext>
                </a:extLst>
              </a:tr>
              <a:tr h="223332">
                <a:tc>
                  <a:txBody>
                    <a:bodyPr/>
                    <a:lstStyle/>
                    <a:p>
                      <a:pPr algn="ctr" fontAlgn="ctr"/>
                      <a:r>
                        <a:rPr lang="vi-VN" sz="1200" b="1" i="0" u="none" strike="noStrike">
                          <a:solidFill>
                            <a:srgbClr val="000000"/>
                          </a:solidFill>
                          <a:effectLst/>
                          <a:highlight>
                            <a:srgbClr val="C6E0B4"/>
                          </a:highlight>
                          <a:latin typeface="+mn-lt"/>
                        </a:rPr>
                        <a:t>I</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200" b="1" i="0" u="none" strike="noStrike">
                          <a:solidFill>
                            <a:srgbClr val="000000"/>
                          </a:solidFill>
                          <a:effectLst/>
                          <a:highlight>
                            <a:srgbClr val="C6E0B4"/>
                          </a:highlight>
                          <a:latin typeface="+mn-lt"/>
                        </a:rPr>
                        <a:t>CHỈ TIÊU HỘI ĐỒNG NHÂN DÂN TỈNH GIAO</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200" b="1" i="0" u="none" strike="noStrike">
                          <a:solidFill>
                            <a:srgbClr val="000000"/>
                          </a:solidFill>
                          <a:effectLst/>
                          <a:highlight>
                            <a:srgbClr val="C6E0B4"/>
                          </a:highligh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752207216"/>
                  </a:ext>
                </a:extLst>
              </a:tr>
              <a:tr h="419594">
                <a:tc>
                  <a:txBody>
                    <a:bodyPr/>
                    <a:lstStyle/>
                    <a:p>
                      <a:pPr algn="ctr" fontAlgn="ctr"/>
                      <a:r>
                        <a:rPr lang="vi-VN" sz="1100" b="0" i="0" u="none" strike="noStrike">
                          <a:solidFill>
                            <a:srgbClr val="000000"/>
                          </a:solidFill>
                          <a:effectLst/>
                          <a:latin typeface="+mn-lt"/>
                        </a:rPr>
                        <a:t>6</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Duy trì mức sinh thay thế bình quân mỗi phụ nữ trong độ tuổi sinh đẻ có từ 2,0 đến 2,2 con</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Duy trì</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Đánh giá cả năm</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1459276"/>
                  </a:ext>
                </a:extLst>
              </a:tr>
              <a:tr h="236867">
                <a:tc>
                  <a:txBody>
                    <a:bodyPr/>
                    <a:lstStyle/>
                    <a:p>
                      <a:pPr algn="ctr" fontAlgn="ctr"/>
                      <a:r>
                        <a:rPr lang="vi-VN" sz="1100" b="0" i="0" u="none" strike="noStrike">
                          <a:solidFill>
                            <a:srgbClr val="000000"/>
                          </a:solidFill>
                          <a:effectLst/>
                          <a:latin typeface="+mn-lt"/>
                        </a:rPr>
                        <a:t>7</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Tạo việc làm mới</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Người</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32.500</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21.714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3.159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24.873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76,53%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FF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6108056"/>
                  </a:ext>
                </a:extLst>
              </a:tr>
              <a:tr h="236867">
                <a:tc>
                  <a:txBody>
                    <a:bodyPr/>
                    <a:lstStyle/>
                    <a:p>
                      <a:pPr algn="ctr" fontAlgn="ctr"/>
                      <a:r>
                        <a:rPr lang="vi-VN" sz="1100" b="0" i="0" u="none" strike="noStrike">
                          <a:solidFill>
                            <a:srgbClr val="000000"/>
                          </a:solidFill>
                          <a:effectLst/>
                          <a:latin typeface="+mn-lt"/>
                        </a:rPr>
                        <a:t>8</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lao động đã qua đào tạo, bồi dưỡng nghề</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64</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60,74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62,76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63,01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98,45%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891549"/>
                  </a:ext>
                </a:extLst>
              </a:tr>
              <a:tr h="331300">
                <a:tc>
                  <a:txBody>
                    <a:bodyPr/>
                    <a:lstStyle/>
                    <a:p>
                      <a:pPr algn="ctr" fontAlgn="ctr"/>
                      <a:r>
                        <a:rPr lang="vi-VN" sz="1100" b="0" i="0" u="none" strike="noStrike">
                          <a:solidFill>
                            <a:srgbClr val="000000"/>
                          </a:solidFill>
                          <a:effectLst/>
                          <a:latin typeface="+mn-lt"/>
                        </a:rPr>
                        <a:t>9</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Giảm tỷ lệ hộ nghèo theo tiêu chí mới</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2,0</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Đánh giá cả năm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7191543"/>
                  </a:ext>
                </a:extLst>
              </a:tr>
              <a:tr h="236867">
                <a:tc>
                  <a:txBody>
                    <a:bodyPr/>
                    <a:lstStyle/>
                    <a:p>
                      <a:pPr algn="ctr" fontAlgn="ctr"/>
                      <a:r>
                        <a:rPr lang="vi-VN" sz="1100" b="0" i="0" u="none" strike="noStrike">
                          <a:solidFill>
                            <a:srgbClr val="000000"/>
                          </a:solidFill>
                          <a:effectLst/>
                          <a:latin typeface="+mn-lt"/>
                        </a:rPr>
                        <a:t>10</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người lao động tham gia bảo hiểm xã hội</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19,3</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17,43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108,29%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119,91%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FF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337709"/>
                  </a:ext>
                </a:extLst>
              </a:tr>
              <a:tr h="236867">
                <a:tc>
                  <a:txBody>
                    <a:bodyPr/>
                    <a:lstStyle/>
                    <a:p>
                      <a:pPr algn="ctr" fontAlgn="ctr"/>
                      <a:r>
                        <a:rPr lang="vi-VN" sz="1100" b="0" i="0" u="none" strike="noStrike">
                          <a:solidFill>
                            <a:srgbClr val="000000"/>
                          </a:solidFill>
                          <a:effectLst/>
                          <a:latin typeface="+mn-lt"/>
                        </a:rPr>
                        <a:t>11</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dân số tham gia bảo hiểm y tế</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96,1</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99,90%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08646888"/>
                  </a:ext>
                </a:extLst>
              </a:tr>
              <a:tr h="236867">
                <a:tc>
                  <a:txBody>
                    <a:bodyPr/>
                    <a:lstStyle/>
                    <a:p>
                      <a:pPr algn="ctr" fontAlgn="ctr"/>
                      <a:r>
                        <a:rPr lang="vi-VN" sz="1100" b="0" i="0" u="none" strike="noStrike">
                          <a:solidFill>
                            <a:srgbClr val="000000"/>
                          </a:solidFill>
                          <a:effectLst/>
                          <a:latin typeface="+mn-lt"/>
                        </a:rPr>
                        <a:t>12</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trạm y tế có bác sỹ</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2569798"/>
                  </a:ext>
                </a:extLst>
              </a:tr>
              <a:tr h="331300">
                <a:tc>
                  <a:txBody>
                    <a:bodyPr/>
                    <a:lstStyle/>
                    <a:p>
                      <a:pPr algn="ctr" fontAlgn="ctr"/>
                      <a:r>
                        <a:rPr lang="vi-VN" sz="1100" b="0" i="0" u="none" strike="noStrike">
                          <a:solidFill>
                            <a:srgbClr val="000000"/>
                          </a:solidFill>
                          <a:effectLst/>
                          <a:latin typeface="+mn-lt"/>
                        </a:rPr>
                        <a:t>13</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xã đạt chuẩn quốc gia về y tế</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90,6</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FF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Đánh giá cả năm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75333168"/>
                  </a:ext>
                </a:extLst>
              </a:tr>
              <a:tr h="236867">
                <a:tc>
                  <a:txBody>
                    <a:bodyPr/>
                    <a:lstStyle/>
                    <a:p>
                      <a:pPr algn="ctr" fontAlgn="ctr"/>
                      <a:r>
                        <a:rPr lang="vi-VN" sz="1100" b="0" i="0" u="none" strike="noStrike">
                          <a:solidFill>
                            <a:srgbClr val="000000"/>
                          </a:solidFill>
                          <a:effectLst/>
                          <a:latin typeface="+mn-lt"/>
                        </a:rPr>
                        <a:t>14</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Số giường bệnh kế hoạch trên 1 vạn dân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Giường</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38</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104,21%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9302547"/>
                  </a:ext>
                </a:extLst>
              </a:tr>
              <a:tr h="345150">
                <a:tc>
                  <a:txBody>
                    <a:bodyPr/>
                    <a:lstStyle/>
                    <a:p>
                      <a:pPr algn="ctr" fontAlgn="ctr"/>
                      <a:r>
                        <a:rPr lang="vi-VN" sz="1100" b="0" i="0" u="none" strike="noStrike">
                          <a:solidFill>
                            <a:srgbClr val="000000"/>
                          </a:solidFill>
                          <a:effectLst/>
                          <a:latin typeface="+mn-lt"/>
                        </a:rPr>
                        <a:t>15</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trẻ em dưới 5 tuổi suy dinh dưỡng thể nhẹ cân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7,0</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Vượt kế hoạch 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Vượt kế hoạch 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5644010"/>
                  </a:ext>
                </a:extLst>
              </a:tr>
              <a:tr h="331300">
                <a:tc>
                  <a:txBody>
                    <a:bodyPr/>
                    <a:lstStyle/>
                    <a:p>
                      <a:pPr algn="ctr" fontAlgn="ctr"/>
                      <a:r>
                        <a:rPr lang="vi-VN" sz="1100" b="0" i="0" u="none" strike="noStrike">
                          <a:solidFill>
                            <a:srgbClr val="000000"/>
                          </a:solidFill>
                          <a:effectLst/>
                          <a:latin typeface="+mn-lt"/>
                        </a:rPr>
                        <a:t>16</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che phủ rừng</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57,7</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Đánh giá cả năm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4376003"/>
                  </a:ext>
                </a:extLst>
              </a:tr>
              <a:tr h="236867">
                <a:tc>
                  <a:txBody>
                    <a:bodyPr/>
                    <a:lstStyle/>
                    <a:p>
                      <a:pPr algn="ctr" fontAlgn="ctr"/>
                      <a:r>
                        <a:rPr lang="vi-VN" sz="1100" b="0" i="0" u="none" strike="noStrike">
                          <a:solidFill>
                            <a:srgbClr val="000000"/>
                          </a:solidFill>
                          <a:effectLst/>
                          <a:latin typeface="+mn-lt"/>
                        </a:rPr>
                        <a:t>17</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dân cư nông thôn sử dụng nước hợp vệ sinh</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8295197"/>
                  </a:ext>
                </a:extLst>
              </a:tr>
              <a:tr h="236867">
                <a:tc>
                  <a:txBody>
                    <a:bodyPr/>
                    <a:lstStyle/>
                    <a:p>
                      <a:pPr algn="ctr" fontAlgn="ctr"/>
                      <a:r>
                        <a:rPr lang="vi-VN" sz="1100" b="0" i="1" u="none" strike="noStrike">
                          <a:solidFill>
                            <a:srgbClr val="000000"/>
                          </a:solidFill>
                          <a:effectLst/>
                          <a:latin typeface="+mn-lt"/>
                        </a:rPr>
                        <a:t> </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mn-lt"/>
                        </a:rPr>
                        <a:t>Trong đó: Tỷ lệ sử dụng nước sạch</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1"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36</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97,78%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111,04%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1"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9834236"/>
                  </a:ext>
                </a:extLst>
              </a:tr>
              <a:tr h="236867">
                <a:tc>
                  <a:txBody>
                    <a:bodyPr/>
                    <a:lstStyle/>
                    <a:p>
                      <a:pPr algn="ctr" fontAlgn="ctr"/>
                      <a:r>
                        <a:rPr lang="vi-VN" sz="1100" b="0" i="0" u="none" strike="noStrike">
                          <a:solidFill>
                            <a:srgbClr val="000000"/>
                          </a:solidFill>
                          <a:effectLst/>
                          <a:latin typeface="+mn-lt"/>
                        </a:rPr>
                        <a:t>18</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dân cư đô thị sử dụng nước sạch</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88 - 90</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Đánh giá theo quý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41642808"/>
                  </a:ext>
                </a:extLst>
              </a:tr>
              <a:tr h="263938">
                <a:tc>
                  <a:txBody>
                    <a:bodyPr/>
                    <a:lstStyle/>
                    <a:p>
                      <a:pPr algn="ctr" fontAlgn="ctr"/>
                      <a:r>
                        <a:rPr lang="vi-VN" sz="1100" b="0" i="0" u="none" strike="noStrike">
                          <a:solidFill>
                            <a:srgbClr val="000000"/>
                          </a:solidFill>
                          <a:effectLst/>
                          <a:latin typeface="+mn-lt"/>
                        </a:rPr>
                        <a:t>19</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chất thải rắn ở đô thị được thu gom</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90 - 95</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91,02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2075852"/>
                  </a:ext>
                </a:extLst>
              </a:tr>
              <a:tr h="270706">
                <a:tc>
                  <a:txBody>
                    <a:bodyPr/>
                    <a:lstStyle/>
                    <a:p>
                      <a:pPr algn="ctr" fontAlgn="ctr"/>
                      <a:r>
                        <a:rPr lang="vi-VN" sz="1100" b="0" i="0" u="none" strike="noStrike">
                          <a:solidFill>
                            <a:srgbClr val="000000"/>
                          </a:solidFill>
                          <a:effectLst/>
                          <a:latin typeface="+mn-lt"/>
                        </a:rPr>
                        <a:t>20</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Tỷ lệ chất thải rắn ở nông thôn được thu gom</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70 - 75</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65,73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66,36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66,16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3367946"/>
                  </a:ext>
                </a:extLst>
              </a:tr>
              <a:tr h="236867">
                <a:tc>
                  <a:txBody>
                    <a:bodyPr/>
                    <a:lstStyle/>
                    <a:p>
                      <a:pPr algn="ctr" fontAlgn="ctr"/>
                      <a:r>
                        <a:rPr lang="vi-VN" sz="1100" b="0" i="0" u="none" strike="noStrike">
                          <a:solidFill>
                            <a:srgbClr val="000000"/>
                          </a:solidFill>
                          <a:effectLst/>
                          <a:latin typeface="+mn-lt"/>
                        </a:rPr>
                        <a:t>21</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Số lượng căn hộ nhà ở xã hội hoàn thành</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100" b="0" i="0" u="none" strike="noStrike">
                          <a:solidFill>
                            <a:srgbClr val="000000"/>
                          </a:solidFill>
                          <a:effectLst/>
                          <a:latin typeface="+mn-lt"/>
                        </a:rPr>
                        <a:t>Căn hộ</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1.400</a:t>
                      </a:r>
                    </a:p>
                  </a:txBody>
                  <a:tcPr marL="5085" marR="5085" marT="50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100" b="0" i="0" u="none" strike="noStrike">
                          <a:solidFill>
                            <a:srgbClr val="000000"/>
                          </a:solidFill>
                          <a:effectLst/>
                          <a:latin typeface="+mn-lt"/>
                        </a:rPr>
                        <a:t>Đánh giá theo quý</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45974490"/>
                  </a:ext>
                </a:extLst>
              </a:tr>
            </a:tbl>
          </a:graphicData>
        </a:graphic>
      </p:graphicFrame>
    </p:spTree>
    <p:extLst>
      <p:ext uri="{BB962C8B-B14F-4D97-AF65-F5344CB8AC3E}">
        <p14:creationId xmlns:p14="http://schemas.microsoft.com/office/powerpoint/2010/main" val="3752301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436654" y="283779"/>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36654" y="1526275"/>
            <a:ext cx="11481543" cy="531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200">
                <a:solidFill>
                  <a:schemeClr val="dk1"/>
                </a:solidFill>
                <a:latin typeface="Arial" panose="020B0604020202020204" pitchFamily="34" charset="0"/>
                <a:cs typeface="Arial" panose="020B0604020202020204" pitchFamily="34" charset="0"/>
              </a:rPr>
              <a:t>Tiếp tục đầu tư phát triển hạ tầng các khu, cụm công nghiệp, làng nghề trên địa bàn tỉnh. Tăng cường hoạt động quảng bá, tổ chức các đoàn xúc tiến đầu tư trong và ngoài nước</a:t>
            </a:r>
          </a:p>
          <a:p>
            <a:pPr marL="457200" indent="-457200" algn="just">
              <a:spcBef>
                <a:spcPts val="400"/>
              </a:spcBef>
              <a:spcAft>
                <a:spcPts val="400"/>
              </a:spcAft>
              <a:buFont typeface="Wingdings" panose="05000000000000000000" pitchFamily="2" charset="2"/>
              <a:buChar char="v"/>
            </a:pPr>
            <a:r>
              <a:rPr lang="de-DE" sz="2200">
                <a:solidFill>
                  <a:schemeClr val="dk1"/>
                </a:solidFill>
                <a:latin typeface="Arial" panose="020B0604020202020204" pitchFamily="34" charset="0"/>
                <a:cs typeface="Arial" panose="020B0604020202020204" pitchFamily="34" charset="0"/>
              </a:rPr>
              <a:t>UBND các huyện, thị xã, thành phố, chủ đầu tư hạ tầng các khu – cụm công nghiệp chủ động, tích cực kêu gọi, thu hút đầu tư theo chỉ tiêu tại các quyết định đã được UBND tỉnh giao năm 2024. </a:t>
            </a:r>
          </a:p>
          <a:p>
            <a:pPr marL="457200" indent="-457200" algn="just">
              <a:spcBef>
                <a:spcPts val="400"/>
              </a:spcBef>
              <a:spcAft>
                <a:spcPts val="400"/>
              </a:spcAft>
              <a:buFont typeface="Wingdings" panose="05000000000000000000" pitchFamily="2" charset="2"/>
              <a:buChar char="v"/>
            </a:pPr>
            <a:r>
              <a:rPr lang="de-DE" sz="2200">
                <a:solidFill>
                  <a:schemeClr val="dk1"/>
                </a:solidFill>
                <a:latin typeface="Arial" panose="020B0604020202020204" pitchFamily="34" charset="0"/>
                <a:cs typeface="Arial" panose="020B0604020202020204" pitchFamily="34" charset="0"/>
              </a:rPr>
              <a:t>Đề nghị các chủ đầu tư hạ tầng khu – cụm công nghiệp nhanh chóng hoàn thiện đầy đủ hạ tầng kỹ thuật để sẵn sàng cho các nhà đầu tư thứ cấp vào đầu tư.</a:t>
            </a:r>
            <a:endParaRPr lang="en-US" sz="22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de-DE" sz="2200">
                <a:solidFill>
                  <a:schemeClr val="dk1"/>
                </a:solidFill>
                <a:latin typeface="Arial" panose="020B0604020202020204" pitchFamily="34" charset="0"/>
                <a:cs typeface="Arial" panose="020B0604020202020204" pitchFamily="34" charset="0"/>
              </a:rPr>
              <a:t>Đối với các đơn vị chưa thu hút được dự án nào đề nghị nhanh chóng xây dựng kế hoạch thu hút, kêu gọi đầu tư để hoàn thành được chỉ tiêu do UBND tỉnh giao.</a:t>
            </a:r>
            <a:endParaRPr lang="en-US" sz="22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en-US" sz="2200">
                <a:solidFill>
                  <a:schemeClr val="dk1"/>
                </a:solidFill>
                <a:latin typeface="Arial" panose="020B0604020202020204" pitchFamily="34" charset="0"/>
                <a:cs typeface="Arial" panose="020B0604020202020204" pitchFamily="34" charset="0"/>
              </a:rPr>
              <a:t>Tiếp tục phối hợp các Đại sứ, Tổng lãnh sự của Việt Nam ở nước ngoài kết nối giúp các tập đoàn lớn để trực tiếp làm việc nhằm thu hút các doanh nghiệp về Bình Định tìm hiểu cơ hội đầu tư.</a:t>
            </a:r>
          </a:p>
          <a:p>
            <a:pPr marL="342900" indent="-342900" algn="just">
              <a:spcBef>
                <a:spcPts val="400"/>
              </a:spcBef>
              <a:spcAft>
                <a:spcPts val="400"/>
              </a:spcAft>
              <a:buFont typeface="Wingdings" panose="05000000000000000000" pitchFamily="2" charset="2"/>
              <a:buChar char="v"/>
            </a:pPr>
            <a:endParaRPr lang="vi-VN" sz="2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763556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88732" y="1734347"/>
            <a:ext cx="11324966" cy="3549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457200" indent="-457200" algn="just">
              <a:spcBef>
                <a:spcPts val="400"/>
              </a:spcBef>
              <a:spcAft>
                <a:spcPts val="400"/>
              </a:spcAft>
              <a:buFont typeface="Wingdings" panose="05000000000000000000" pitchFamily="2" charset="2"/>
              <a:buChar char="v"/>
            </a:pPr>
            <a:r>
              <a:rPr lang="en-US" sz="2600">
                <a:solidFill>
                  <a:schemeClr val="dk1"/>
                </a:solidFill>
                <a:latin typeface="Arial" panose="020B0604020202020204" pitchFamily="34" charset="0"/>
                <a:cs typeface="Arial" panose="020B0604020202020204" pitchFamily="34" charset="0"/>
              </a:rPr>
              <a:t>Ngành Giáo dục </a:t>
            </a:r>
            <a:r>
              <a:rPr lang="vi-VN" sz="2600">
                <a:solidFill>
                  <a:schemeClr val="dk1"/>
                </a:solidFill>
                <a:latin typeface="Arial" panose="020B0604020202020204" pitchFamily="34" charset="0"/>
                <a:cs typeface="Arial" panose="020B0604020202020204" pitchFamily="34" charset="0"/>
              </a:rPr>
              <a:t>tập trung hoàn thành việc tuyển sinh các lớp đầu cấp và chuẩn bị tổ chức Lễ Khai giảng năm học 2024-2025</a:t>
            </a:r>
            <a:endParaRPr lang="en-US" sz="2600">
              <a:solidFill>
                <a:schemeClr val="dk1"/>
              </a:solidFill>
              <a:latin typeface="Arial" panose="020B0604020202020204" pitchFamily="34" charset="0"/>
              <a:cs typeface="Arial" panose="020B0604020202020204" pitchFamily="34" charset="0"/>
            </a:endParaRPr>
          </a:p>
          <a:p>
            <a:pPr marL="457200" indent="-457200" algn="just">
              <a:spcBef>
                <a:spcPts val="400"/>
              </a:spcBef>
              <a:spcAft>
                <a:spcPts val="400"/>
              </a:spcAft>
              <a:buFont typeface="Wingdings" panose="05000000000000000000" pitchFamily="2" charset="2"/>
              <a:buChar char="v"/>
            </a:pPr>
            <a:r>
              <a:rPr lang="vi-VN" sz="2600" b="0" kern="1200">
                <a:solidFill>
                  <a:schemeClr val="dk1"/>
                </a:solidFill>
                <a:effectLst/>
                <a:latin typeface="Arial" panose="020B0604020202020204" pitchFamily="34" charset="0"/>
                <a:ea typeface="+mn-ea"/>
                <a:cs typeface="Arial" panose="020B0604020202020204" pitchFamily="34" charset="0"/>
              </a:rPr>
              <a:t>Ngành Y tế </a:t>
            </a:r>
            <a:r>
              <a:rPr lang="vi-VN" sz="2600">
                <a:solidFill>
                  <a:schemeClr val="dk1"/>
                </a:solidFill>
                <a:latin typeface="Arial" panose="020B0604020202020204" pitchFamily="34" charset="0"/>
                <a:cs typeface="Arial" panose="020B0604020202020204" pitchFamily="34" charset="0"/>
              </a:rPr>
              <a:t>t</a:t>
            </a:r>
            <a:r>
              <a:rPr lang="vi-VN" sz="2600" b="0" kern="1200">
                <a:solidFill>
                  <a:schemeClr val="dk1"/>
                </a:solidFill>
                <a:effectLst/>
                <a:latin typeface="Arial" panose="020B0604020202020204" pitchFamily="34" charset="0"/>
                <a:ea typeface="+mn-ea"/>
                <a:cs typeface="Arial" panose="020B0604020202020204" pitchFamily="34" charset="0"/>
              </a:rPr>
              <a:t>iếp tục thực hiện nhiệm vụ phòng, chống dịch bệnh trên địa bàn </a:t>
            </a:r>
            <a:r>
              <a:rPr lang="vi-VN" sz="2600">
                <a:solidFill>
                  <a:schemeClr val="dk1"/>
                </a:solidFill>
                <a:latin typeface="Arial" panose="020B0604020202020204" pitchFamily="34" charset="0"/>
                <a:cs typeface="Arial" panose="020B0604020202020204" pitchFamily="34" charset="0"/>
              </a:rPr>
              <a:t>tỉnh, nhất là dịch bệnh bạch hầu</a:t>
            </a:r>
          </a:p>
          <a:p>
            <a:pPr marL="457200" indent="-457200" algn="just">
              <a:spcBef>
                <a:spcPts val="400"/>
              </a:spcBef>
              <a:spcAft>
                <a:spcPts val="400"/>
              </a:spcAft>
              <a:buFont typeface="Wingdings" panose="05000000000000000000" pitchFamily="2" charset="2"/>
              <a:buChar char="v"/>
            </a:pPr>
            <a:r>
              <a:rPr lang="vi-VN" sz="2600" b="0" kern="1200">
                <a:solidFill>
                  <a:schemeClr val="dk1"/>
                </a:solidFill>
                <a:effectLst/>
                <a:latin typeface="Arial" panose="020B0604020202020204" pitchFamily="34" charset="0"/>
                <a:ea typeface="+mn-ea"/>
                <a:cs typeface="Arial" panose="020B0604020202020204" pitchFamily="34" charset="0"/>
              </a:rPr>
              <a:t>Tiếp tục </a:t>
            </a:r>
            <a:r>
              <a:rPr lang="vi-VN" sz="2600">
                <a:solidFill>
                  <a:schemeClr val="dk1"/>
                </a:solidFill>
                <a:latin typeface="Arial" panose="020B0604020202020204" pitchFamily="34" charset="0"/>
                <a:cs typeface="Arial" panose="020B0604020202020204" pitchFamily="34" charset="0"/>
              </a:rPr>
              <a:t>t</a:t>
            </a:r>
            <a:r>
              <a:rPr lang="it-IT" sz="2600" b="0" kern="1200">
                <a:solidFill>
                  <a:schemeClr val="dk1"/>
                </a:solidFill>
                <a:effectLst/>
                <a:latin typeface="Arial" panose="020B0604020202020204" pitchFamily="34" charset="0"/>
                <a:ea typeface="+mn-ea"/>
                <a:cs typeface="Arial" panose="020B0604020202020204" pitchFamily="34" charset="0"/>
              </a:rPr>
              <a:t>hực hiện tốt công tác bảo trợ xã hội, chính sách đối với người có công, công tác bảo vệ chăm sóc trẻ em...</a:t>
            </a:r>
          </a:p>
          <a:p>
            <a:pPr marL="171450" indent="-171450" algn="just" defTabSz="1219170">
              <a:spcAft>
                <a:spcPts val="1200"/>
              </a:spcAft>
              <a:buFont typeface="Wingdings" panose="05000000000000000000" pitchFamily="2" charset="2"/>
              <a:buChar char="v"/>
              <a:defRPr/>
            </a:pPr>
            <a:r>
              <a:rPr lang="en-US" sz="2600">
                <a:solidFill>
                  <a:schemeClr val="dk1"/>
                </a:solidFill>
                <a:latin typeface="Arial" panose="020B0604020202020204" pitchFamily="34" charset="0"/>
                <a:cs typeface="Arial" panose="020B0604020202020204" pitchFamily="34" charset="0"/>
              </a:rPr>
              <a:t> Tiếp tục thực hiện hiệu quả công tác an sinh xã hội, nhất là công tác giảm nghèo, giải quyết sinh kế cho người dân</a:t>
            </a:r>
          </a:p>
        </p:txBody>
      </p:sp>
    </p:spTree>
    <p:extLst>
      <p:ext uri="{BB962C8B-B14F-4D97-AF65-F5344CB8AC3E}">
        <p14:creationId xmlns:p14="http://schemas.microsoft.com/office/powerpoint/2010/main" val="151352864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C28C46B-D524-DA33-E029-5802ABC9CE66}"/>
              </a:ext>
            </a:extLst>
          </p:cNvPr>
          <p:cNvGraphicFramePr>
            <a:graphicFrameLocks noGrp="1"/>
          </p:cNvGraphicFramePr>
          <p:nvPr>
            <p:ph idx="1"/>
          </p:nvPr>
        </p:nvGraphicFramePr>
        <p:xfrm>
          <a:off x="353487" y="394923"/>
          <a:ext cx="11013597" cy="109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3" name="TextBox 1">
            <a:extLst>
              <a:ext uri="{FF2B5EF4-FFF2-40B4-BE49-F238E27FC236}">
                <a16:creationId xmlns:a16="http://schemas.microsoft.com/office/drawing/2014/main" id="{A7AC515C-C3EC-B8A0-D33F-FD85E6854517}"/>
              </a:ext>
            </a:extLst>
          </p:cNvPr>
          <p:cNvSpPr txBox="1">
            <a:spLocks noChangeArrowheads="1"/>
          </p:cNvSpPr>
          <p:nvPr/>
        </p:nvSpPr>
        <p:spPr bwMode="auto">
          <a:xfrm>
            <a:off x="424266" y="1977628"/>
            <a:ext cx="11188095" cy="40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defRPr>
                <a:solidFill>
                  <a:schemeClr val="tx1"/>
                </a:solidFill>
                <a:latin typeface="Calibri" panose="020F0502020204030204" pitchFamily="34" charset="0"/>
              </a:defRPr>
            </a:lvl1pPr>
            <a:lvl2pPr marL="742950" indent="-285750" defTabSz="912813">
              <a:defRPr>
                <a:solidFill>
                  <a:schemeClr val="tx1"/>
                </a:solidFill>
                <a:latin typeface="Calibri" panose="020F0502020204030204" pitchFamily="34" charset="0"/>
              </a:defRPr>
            </a:lvl2pPr>
            <a:lvl3pPr marL="1143000" indent="-228600" defTabSz="912813">
              <a:defRPr>
                <a:solidFill>
                  <a:schemeClr val="tx1"/>
                </a:solidFill>
                <a:latin typeface="Calibri" panose="020F0502020204030204" pitchFamily="34" charset="0"/>
              </a:defRPr>
            </a:lvl3pPr>
            <a:lvl4pPr marL="1600200" indent="-228600" defTabSz="912813">
              <a:defRPr>
                <a:solidFill>
                  <a:schemeClr val="tx1"/>
                </a:solidFill>
                <a:latin typeface="Calibri" panose="020F0502020204030204" pitchFamily="34" charset="0"/>
              </a:defRPr>
            </a:lvl4pPr>
            <a:lvl5pPr marL="2057400" indent="-228600" defTabSz="912813">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Tiếp tục đẩy mạnh cải cách hành chính, rà soát, cắt giảm thủ tục hành chính thực chất, hiệu quả, bảo đảm thông thoáng thuận lợi, không gây phiền hà cho người dân, doanh nghiệp </a:t>
            </a: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Thực hiện kịp thời, hiệu quả các nhiệm vụ theo Đề án 06 của Chính phủ</a:t>
            </a:r>
            <a:endParaRPr lang="en-US" sz="28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800" b="0" kern="1200">
                <a:solidFill>
                  <a:schemeClr val="dk1"/>
                </a:solidFill>
                <a:effectLst/>
                <a:latin typeface="Arial" panose="020B0604020202020204" pitchFamily="34" charset="0"/>
                <a:ea typeface="+mn-ea"/>
                <a:cs typeface="Arial" panose="020B0604020202020204" pitchFamily="34" charset="0"/>
              </a:rPr>
              <a:t> </a:t>
            </a:r>
            <a:r>
              <a:rPr lang="it-IT" sz="2800" b="0" kern="1200">
                <a:solidFill>
                  <a:schemeClr val="dk1"/>
                </a:solidFill>
                <a:effectLst/>
                <a:latin typeface="Arial" panose="020B0604020202020204" pitchFamily="34" charset="0"/>
                <a:ea typeface="+mn-ea"/>
                <a:cs typeface="Arial" panose="020B0604020202020204" pitchFamily="34" charset="0"/>
              </a:rPr>
              <a:t>Tăng cường công tác quốc phòng - an ninh, bảo đảm trật tự an toàn xã hội</a:t>
            </a:r>
            <a:r>
              <a:rPr lang="vi-VN" sz="2800" b="0" kern="1200">
                <a:solidFill>
                  <a:schemeClr val="dk1"/>
                </a:solidFill>
                <a:effectLst/>
                <a:latin typeface="Arial" panose="020B0604020202020204" pitchFamily="34" charset="0"/>
                <a:ea typeface="+mn-ea"/>
                <a:cs typeface="Arial" panose="020B0604020202020204" pitchFamily="34" charset="0"/>
              </a:rPr>
              <a:t>, đặc biệt là giảm thiểu tai nạn giao thông</a:t>
            </a:r>
          </a:p>
          <a:p>
            <a:pPr algn="just">
              <a:spcBef>
                <a:spcPts val="400"/>
              </a:spcBef>
              <a:spcAft>
                <a:spcPts val="400"/>
              </a:spcAft>
            </a:pPr>
            <a:endParaRPr lang="en-US" altLang="en-US" sz="2667"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228767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hidden="1">
            <a:extLst>
              <a:ext uri="{FF2B5EF4-FFF2-40B4-BE49-F238E27FC236}">
                <a16:creationId xmlns:a16="http://schemas.microsoft.com/office/drawing/2014/main" id="{2370DE8C-E81A-4D58-A227-5CD8F3D79F8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51" imgH="351" progId="TCLayout.ActiveDocument.1">
                  <p:embed/>
                </p:oleObj>
              </mc:Choice>
              <mc:Fallback>
                <p:oleObj name="think-cell Slide" r:id="rId4" imgW="351" imgH="351" progId="TCLayout.ActiveDocument.1">
                  <p:embed/>
                  <p:pic>
                    <p:nvPicPr>
                      <p:cNvPr id="7" name="Object 1" hidden="1">
                        <a:extLst>
                          <a:ext uri="{FF2B5EF4-FFF2-40B4-BE49-F238E27FC236}">
                            <a16:creationId xmlns:a16="http://schemas.microsoft.com/office/drawing/2014/main" id="{2370DE8C-E81A-4D58-A227-5CD8F3D79F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C7EF3BED-81DF-2DD1-C4B4-7B19AE4E2F47}"/>
              </a:ext>
            </a:extLst>
          </p:cNvPr>
          <p:cNvSpPr/>
          <p:nvPr/>
        </p:nvSpPr>
        <p:spPr>
          <a:xfrm>
            <a:off x="0" y="2131519"/>
            <a:ext cx="5578677" cy="147574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ED73C0-6DEB-F036-A81D-A84B4FA62951}"/>
              </a:ext>
            </a:extLst>
          </p:cNvPr>
          <p:cNvSpPr/>
          <p:nvPr/>
        </p:nvSpPr>
        <p:spPr>
          <a:xfrm>
            <a:off x="308518" y="2456151"/>
            <a:ext cx="5240573" cy="523220"/>
          </a:xfrm>
          <a:prstGeom prst="rect">
            <a:avLst/>
          </a:prstGeom>
        </p:spPr>
        <p:txBody>
          <a:bodyPr wrap="square">
            <a:spAutoFit/>
          </a:bodyPr>
          <a:lstStyle/>
          <a:p>
            <a:pPr algn="ctr"/>
            <a:r>
              <a:rPr lang="en-US" sz="2800" b="1" spc="-10">
                <a:solidFill>
                  <a:srgbClr val="FF0000"/>
                </a:solidFill>
                <a:latin typeface="Times New Roman" panose="02020603050405020304" pitchFamily="18" charset="0"/>
                <a:cs typeface="Times New Roman" panose="02020603050405020304" pitchFamily="18" charset="0"/>
              </a:rPr>
              <a:t>ĐỀ XUẤT, KIẾN NGHỊ</a:t>
            </a:r>
            <a:endParaRPr lang="en-US" sz="4000" b="1">
              <a:solidFill>
                <a:srgbClr val="FF0000"/>
              </a:solidFill>
              <a:latin typeface="Times New Roman" panose="02020603050405020304" pitchFamily="18" charset="0"/>
              <a:cs typeface="Times New Roman" pitchFamily="18" charset="0"/>
            </a:endParaRPr>
          </a:p>
        </p:txBody>
      </p:sp>
      <p:sp>
        <p:nvSpPr>
          <p:cNvPr id="5" name="Rectangle 4">
            <a:extLst>
              <a:ext uri="{FF2B5EF4-FFF2-40B4-BE49-F238E27FC236}">
                <a16:creationId xmlns:a16="http://schemas.microsoft.com/office/drawing/2014/main" id="{00568357-6F46-CC25-AEB3-C1F680836026}"/>
              </a:ext>
            </a:extLst>
          </p:cNvPr>
          <p:cNvSpPr/>
          <p:nvPr/>
        </p:nvSpPr>
        <p:spPr bwMode="auto">
          <a:xfrm>
            <a:off x="287772" y="1329831"/>
            <a:ext cx="1672658" cy="801687"/>
          </a:xfrm>
          <a:prstGeom prst="rect">
            <a:avLst/>
          </a:prstGeom>
          <a:gradFill flip="none" rotWithShape="1">
            <a:gsLst>
              <a:gs pos="20000">
                <a:srgbClr val="11AFEE">
                  <a:shade val="30000"/>
                  <a:satMod val="115000"/>
                  <a:lumMod val="80000"/>
                </a:srgbClr>
              </a:gs>
              <a:gs pos="100000">
                <a:srgbClr val="11AFEE">
                  <a:shade val="100000"/>
                  <a:satMod val="115000"/>
                </a:srgbClr>
              </a:gs>
            </a:gsLst>
            <a:lin ang="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6" name="Freeform 14">
            <a:extLst>
              <a:ext uri="{FF2B5EF4-FFF2-40B4-BE49-F238E27FC236}">
                <a16:creationId xmlns:a16="http://schemas.microsoft.com/office/drawing/2014/main" id="{9412CF5D-F479-7C1F-DFC6-BDFB9796AB94}"/>
              </a:ext>
            </a:extLst>
          </p:cNvPr>
          <p:cNvSpPr/>
          <p:nvPr/>
        </p:nvSpPr>
        <p:spPr bwMode="auto">
          <a:xfrm>
            <a:off x="1960430" y="473785"/>
            <a:ext cx="1001712" cy="804862"/>
          </a:xfrm>
          <a:custGeom>
            <a:avLst/>
            <a:gdLst>
              <a:gd name="connsiteX0" fmla="*/ 0 w 1009650"/>
              <a:gd name="connsiteY0" fmla="*/ 0 h 819150"/>
              <a:gd name="connsiteX1" fmla="*/ 800100 w 1009650"/>
              <a:gd name="connsiteY1" fmla="*/ 0 h 819150"/>
              <a:gd name="connsiteX2" fmla="*/ 1009650 w 1009650"/>
              <a:gd name="connsiteY2" fmla="*/ 400050 h 819150"/>
              <a:gd name="connsiteX3" fmla="*/ 800100 w 1009650"/>
              <a:gd name="connsiteY3" fmla="*/ 819150 h 819150"/>
              <a:gd name="connsiteX4" fmla="*/ 12700 w 1009650"/>
              <a:gd name="connsiteY4" fmla="*/ 819150 h 819150"/>
              <a:gd name="connsiteX5" fmla="*/ 0 w 1009650"/>
              <a:gd name="connsiteY5" fmla="*/ 0 h 819150"/>
              <a:gd name="connsiteX0" fmla="*/ 0 w 1002506"/>
              <a:gd name="connsiteY0" fmla="*/ 0 h 823912"/>
              <a:gd name="connsiteX1" fmla="*/ 792956 w 1002506"/>
              <a:gd name="connsiteY1" fmla="*/ 4762 h 823912"/>
              <a:gd name="connsiteX2" fmla="*/ 1002506 w 1002506"/>
              <a:gd name="connsiteY2" fmla="*/ 404812 h 823912"/>
              <a:gd name="connsiteX3" fmla="*/ 792956 w 1002506"/>
              <a:gd name="connsiteY3" fmla="*/ 823912 h 823912"/>
              <a:gd name="connsiteX4" fmla="*/ 5556 w 1002506"/>
              <a:gd name="connsiteY4" fmla="*/ 823912 h 823912"/>
              <a:gd name="connsiteX5" fmla="*/ 0 w 1002506"/>
              <a:gd name="connsiteY5" fmla="*/ 0 h 823912"/>
              <a:gd name="connsiteX0" fmla="*/ 0 w 997744"/>
              <a:gd name="connsiteY0" fmla="*/ 1 h 819150"/>
              <a:gd name="connsiteX1" fmla="*/ 788194 w 997744"/>
              <a:gd name="connsiteY1" fmla="*/ 0 h 819150"/>
              <a:gd name="connsiteX2" fmla="*/ 997744 w 997744"/>
              <a:gd name="connsiteY2" fmla="*/ 400050 h 819150"/>
              <a:gd name="connsiteX3" fmla="*/ 788194 w 997744"/>
              <a:gd name="connsiteY3" fmla="*/ 819150 h 819150"/>
              <a:gd name="connsiteX4" fmla="*/ 794 w 997744"/>
              <a:gd name="connsiteY4" fmla="*/ 819150 h 819150"/>
              <a:gd name="connsiteX5" fmla="*/ 0 w 997744"/>
              <a:gd name="connsiteY5" fmla="*/ 1 h 819150"/>
              <a:gd name="connsiteX0" fmla="*/ 3980 w 1001724"/>
              <a:gd name="connsiteY0" fmla="*/ 1 h 819150"/>
              <a:gd name="connsiteX1" fmla="*/ 792174 w 1001724"/>
              <a:gd name="connsiteY1" fmla="*/ 0 h 819150"/>
              <a:gd name="connsiteX2" fmla="*/ 1001724 w 1001724"/>
              <a:gd name="connsiteY2" fmla="*/ 400050 h 819150"/>
              <a:gd name="connsiteX3" fmla="*/ 792174 w 1001724"/>
              <a:gd name="connsiteY3" fmla="*/ 819150 h 819150"/>
              <a:gd name="connsiteX4" fmla="*/ 11 w 1001724"/>
              <a:gd name="connsiteY4" fmla="*/ 797719 h 819150"/>
              <a:gd name="connsiteX5" fmla="*/ 3980 w 1001724"/>
              <a:gd name="connsiteY5" fmla="*/ 1 h 819150"/>
              <a:gd name="connsiteX0" fmla="*/ 3980 w 1001724"/>
              <a:gd name="connsiteY0" fmla="*/ 1 h 804862"/>
              <a:gd name="connsiteX1" fmla="*/ 792174 w 1001724"/>
              <a:gd name="connsiteY1" fmla="*/ 0 h 804862"/>
              <a:gd name="connsiteX2" fmla="*/ 1001724 w 1001724"/>
              <a:gd name="connsiteY2" fmla="*/ 400050 h 804862"/>
              <a:gd name="connsiteX3" fmla="*/ 799318 w 1001724"/>
              <a:gd name="connsiteY3" fmla="*/ 804862 h 804862"/>
              <a:gd name="connsiteX4" fmla="*/ 11 w 1001724"/>
              <a:gd name="connsiteY4" fmla="*/ 797719 h 804862"/>
              <a:gd name="connsiteX5" fmla="*/ 3980 w 1001724"/>
              <a:gd name="connsiteY5" fmla="*/ 1 h 804862"/>
              <a:gd name="connsiteX0" fmla="*/ 0 w 1016794"/>
              <a:gd name="connsiteY0" fmla="*/ 0 h 807242"/>
              <a:gd name="connsiteX1" fmla="*/ 807244 w 1016794"/>
              <a:gd name="connsiteY1" fmla="*/ 2380 h 807242"/>
              <a:gd name="connsiteX2" fmla="*/ 1016794 w 1016794"/>
              <a:gd name="connsiteY2" fmla="*/ 402430 h 807242"/>
              <a:gd name="connsiteX3" fmla="*/ 814388 w 1016794"/>
              <a:gd name="connsiteY3" fmla="*/ 807242 h 807242"/>
              <a:gd name="connsiteX4" fmla="*/ 15081 w 1016794"/>
              <a:gd name="connsiteY4" fmla="*/ 800099 h 807242"/>
              <a:gd name="connsiteX5" fmla="*/ 0 w 1016794"/>
              <a:gd name="connsiteY5" fmla="*/ 0 h 807242"/>
              <a:gd name="connsiteX0" fmla="*/ 3981 w 1001725"/>
              <a:gd name="connsiteY0" fmla="*/ 0 h 807242"/>
              <a:gd name="connsiteX1" fmla="*/ 792175 w 1001725"/>
              <a:gd name="connsiteY1" fmla="*/ 2380 h 807242"/>
              <a:gd name="connsiteX2" fmla="*/ 1001725 w 1001725"/>
              <a:gd name="connsiteY2" fmla="*/ 402430 h 807242"/>
              <a:gd name="connsiteX3" fmla="*/ 799319 w 1001725"/>
              <a:gd name="connsiteY3" fmla="*/ 807242 h 807242"/>
              <a:gd name="connsiteX4" fmla="*/ 12 w 1001725"/>
              <a:gd name="connsiteY4" fmla="*/ 800099 h 807242"/>
              <a:gd name="connsiteX5" fmla="*/ 3981 w 1001725"/>
              <a:gd name="connsiteY5" fmla="*/ 0 h 807242"/>
              <a:gd name="connsiteX0" fmla="*/ 0 w 1007269"/>
              <a:gd name="connsiteY0" fmla="*/ 0 h 807242"/>
              <a:gd name="connsiteX1" fmla="*/ 797719 w 1007269"/>
              <a:gd name="connsiteY1" fmla="*/ 2380 h 807242"/>
              <a:gd name="connsiteX2" fmla="*/ 1007269 w 1007269"/>
              <a:gd name="connsiteY2" fmla="*/ 402430 h 807242"/>
              <a:gd name="connsiteX3" fmla="*/ 804863 w 1007269"/>
              <a:gd name="connsiteY3" fmla="*/ 807242 h 807242"/>
              <a:gd name="connsiteX4" fmla="*/ 5556 w 1007269"/>
              <a:gd name="connsiteY4" fmla="*/ 800099 h 807242"/>
              <a:gd name="connsiteX5" fmla="*/ 0 w 1007269"/>
              <a:gd name="connsiteY5" fmla="*/ 0 h 807242"/>
              <a:gd name="connsiteX0" fmla="*/ 1611 w 1001736"/>
              <a:gd name="connsiteY0" fmla="*/ 2383 h 804862"/>
              <a:gd name="connsiteX1" fmla="*/ 792186 w 1001736"/>
              <a:gd name="connsiteY1" fmla="*/ 0 h 804862"/>
              <a:gd name="connsiteX2" fmla="*/ 1001736 w 1001736"/>
              <a:gd name="connsiteY2" fmla="*/ 400050 h 804862"/>
              <a:gd name="connsiteX3" fmla="*/ 799330 w 1001736"/>
              <a:gd name="connsiteY3" fmla="*/ 804862 h 804862"/>
              <a:gd name="connsiteX4" fmla="*/ 23 w 1001736"/>
              <a:gd name="connsiteY4" fmla="*/ 797719 h 804862"/>
              <a:gd name="connsiteX5" fmla="*/ 1611 w 1001736"/>
              <a:gd name="connsiteY5" fmla="*/ 2383 h 804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736" h="804862">
                <a:moveTo>
                  <a:pt x="1611" y="2383"/>
                </a:moveTo>
                <a:lnTo>
                  <a:pt x="792186" y="0"/>
                </a:lnTo>
                <a:lnTo>
                  <a:pt x="1001736" y="400050"/>
                </a:lnTo>
                <a:lnTo>
                  <a:pt x="799330" y="804862"/>
                </a:lnTo>
                <a:lnTo>
                  <a:pt x="23" y="797719"/>
                </a:lnTo>
                <a:cubicBezTo>
                  <a:pt x="-242" y="524669"/>
                  <a:pt x="1876" y="275433"/>
                  <a:pt x="1611" y="2383"/>
                </a:cubicBezTo>
                <a:close/>
              </a:path>
            </a:pathLst>
          </a:custGeom>
          <a:solidFill>
            <a:srgbClr val="11AFEE"/>
          </a:soli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8" name="TextBox 42">
            <a:extLst>
              <a:ext uri="{FF2B5EF4-FFF2-40B4-BE49-F238E27FC236}">
                <a16:creationId xmlns:a16="http://schemas.microsoft.com/office/drawing/2014/main" id="{DD9DC42D-6B32-D0D8-CA99-BF990F83F37A}"/>
              </a:ext>
            </a:extLst>
          </p:cNvPr>
          <p:cNvSpPr txBox="1">
            <a:spLocks noChangeArrowheads="1"/>
          </p:cNvSpPr>
          <p:nvPr/>
        </p:nvSpPr>
        <p:spPr bwMode="auto">
          <a:xfrm>
            <a:off x="1987419" y="512769"/>
            <a:ext cx="8418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Palatino Linotype" pitchFamily="18" charset="0"/>
                <a:cs typeface="Arial" charset="0"/>
              </a:defRPr>
            </a:lvl1pPr>
            <a:lvl2pPr marL="742950" indent="-285750" eaLnBrk="0" hangingPunct="0">
              <a:defRPr>
                <a:solidFill>
                  <a:schemeClr val="tx1"/>
                </a:solidFill>
                <a:latin typeface="Palatino Linotype" pitchFamily="18" charset="0"/>
                <a:cs typeface="Arial" charset="0"/>
              </a:defRPr>
            </a:lvl2pPr>
            <a:lvl3pPr marL="1143000" indent="-228600" eaLnBrk="0" hangingPunct="0">
              <a:defRPr>
                <a:solidFill>
                  <a:schemeClr val="tx1"/>
                </a:solidFill>
                <a:latin typeface="Palatino Linotype" pitchFamily="18" charset="0"/>
                <a:cs typeface="Arial" charset="0"/>
              </a:defRPr>
            </a:lvl3pPr>
            <a:lvl4pPr marL="1600200" indent="-228600" eaLnBrk="0" hangingPunct="0">
              <a:defRPr>
                <a:solidFill>
                  <a:schemeClr val="tx1"/>
                </a:solidFill>
                <a:latin typeface="Palatino Linotype" pitchFamily="18" charset="0"/>
                <a:cs typeface="Arial" charset="0"/>
              </a:defRPr>
            </a:lvl4pPr>
            <a:lvl5pPr marL="2057400" indent="-228600" eaLnBrk="0" hangingPunct="0">
              <a:defRPr>
                <a:solidFill>
                  <a:schemeClr val="tx1"/>
                </a:solidFill>
                <a:latin typeface="Palatino Linotype" pitchFamily="18" charset="0"/>
                <a:cs typeface="Arial" charset="0"/>
              </a:defRPr>
            </a:lvl5pPr>
            <a:lvl6pPr marL="2514600" indent="-228600" eaLnBrk="0" fontAlgn="base" hangingPunct="0">
              <a:spcBef>
                <a:spcPct val="0"/>
              </a:spcBef>
              <a:spcAft>
                <a:spcPct val="0"/>
              </a:spcAft>
              <a:defRPr>
                <a:solidFill>
                  <a:schemeClr val="tx1"/>
                </a:solidFill>
                <a:latin typeface="Palatino Linotype" pitchFamily="18" charset="0"/>
                <a:cs typeface="Arial" charset="0"/>
              </a:defRPr>
            </a:lvl6pPr>
            <a:lvl7pPr marL="2971800" indent="-228600" eaLnBrk="0" fontAlgn="base" hangingPunct="0">
              <a:spcBef>
                <a:spcPct val="0"/>
              </a:spcBef>
              <a:spcAft>
                <a:spcPct val="0"/>
              </a:spcAft>
              <a:defRPr>
                <a:solidFill>
                  <a:schemeClr val="tx1"/>
                </a:solidFill>
                <a:latin typeface="Palatino Linotype" pitchFamily="18" charset="0"/>
                <a:cs typeface="Arial" charset="0"/>
              </a:defRPr>
            </a:lvl7pPr>
            <a:lvl8pPr marL="3429000" indent="-228600" eaLnBrk="0" fontAlgn="base" hangingPunct="0">
              <a:spcBef>
                <a:spcPct val="0"/>
              </a:spcBef>
              <a:spcAft>
                <a:spcPct val="0"/>
              </a:spcAft>
              <a:defRPr>
                <a:solidFill>
                  <a:schemeClr val="tx1"/>
                </a:solidFill>
                <a:latin typeface="Palatino Linotype" pitchFamily="18" charset="0"/>
                <a:cs typeface="Arial" charset="0"/>
              </a:defRPr>
            </a:lvl8pPr>
            <a:lvl9pPr marL="3886200" indent="-228600" eaLnBrk="0" fontAlgn="base" hangingPunct="0">
              <a:spcBef>
                <a:spcPct val="0"/>
              </a:spcBef>
              <a:spcAft>
                <a:spcPct val="0"/>
              </a:spcAft>
              <a:defRPr>
                <a:solidFill>
                  <a:schemeClr val="tx1"/>
                </a:solidFill>
                <a:latin typeface="Palatino Linotype" pitchFamily="18" charset="0"/>
                <a:cs typeface="Arial" charset="0"/>
              </a:defRPr>
            </a:lvl9pPr>
          </a:lstStyle>
          <a:p>
            <a:pPr eaLnBrk="1" hangingPunct="1">
              <a:defRPr/>
            </a:pPr>
            <a:r>
              <a:rPr lang="en-US" sz="3600" b="1" kern="0">
                <a:solidFill>
                  <a:srgbClr val="FFFF00"/>
                </a:solidFill>
                <a:latin typeface="Verdana" pitchFamily="34" charset="0"/>
              </a:rPr>
              <a:t>03</a:t>
            </a:r>
          </a:p>
        </p:txBody>
      </p:sp>
      <p:sp>
        <p:nvSpPr>
          <p:cNvPr id="9" name="Freeform 17">
            <a:extLst>
              <a:ext uri="{FF2B5EF4-FFF2-40B4-BE49-F238E27FC236}">
                <a16:creationId xmlns:a16="http://schemas.microsoft.com/office/drawing/2014/main" id="{AEB693ED-476B-E950-769B-2EB75A7D8DE8}"/>
              </a:ext>
            </a:extLst>
          </p:cNvPr>
          <p:cNvSpPr/>
          <p:nvPr/>
        </p:nvSpPr>
        <p:spPr bwMode="auto">
          <a:xfrm>
            <a:off x="0" y="473785"/>
            <a:ext cx="1960430" cy="1639977"/>
          </a:xfrm>
          <a:custGeom>
            <a:avLst/>
            <a:gdLst>
              <a:gd name="connsiteX0" fmla="*/ 0 w 3657600"/>
              <a:gd name="connsiteY0" fmla="*/ 2610464 h 2610464"/>
              <a:gd name="connsiteX1" fmla="*/ 0 w 3657600"/>
              <a:gd name="connsiteY1" fmla="*/ 1828800 h 2610464"/>
              <a:gd name="connsiteX2" fmla="*/ 3657600 w 3657600"/>
              <a:gd name="connsiteY2" fmla="*/ 0 h 2610464"/>
              <a:gd name="connsiteX3" fmla="*/ 3657600 w 3657600"/>
              <a:gd name="connsiteY3" fmla="*/ 796413 h 2610464"/>
              <a:gd name="connsiteX4" fmla="*/ 0 w 3657600"/>
              <a:gd name="connsiteY4" fmla="*/ 2610464 h 2610464"/>
              <a:gd name="connsiteX0" fmla="*/ 4762 w 3657600"/>
              <a:gd name="connsiteY0" fmla="*/ 2629514 h 2629514"/>
              <a:gd name="connsiteX1" fmla="*/ 0 w 3657600"/>
              <a:gd name="connsiteY1" fmla="*/ 1828800 h 2629514"/>
              <a:gd name="connsiteX2" fmla="*/ 3657600 w 3657600"/>
              <a:gd name="connsiteY2" fmla="*/ 0 h 2629514"/>
              <a:gd name="connsiteX3" fmla="*/ 3657600 w 3657600"/>
              <a:gd name="connsiteY3" fmla="*/ 796413 h 2629514"/>
              <a:gd name="connsiteX4" fmla="*/ 4762 w 3657600"/>
              <a:gd name="connsiteY4" fmla="*/ 2629514 h 2629514"/>
              <a:gd name="connsiteX0" fmla="*/ 137 w 3667263"/>
              <a:gd name="connsiteY0" fmla="*/ 2624751 h 2624751"/>
              <a:gd name="connsiteX1" fmla="*/ 9663 w 3667263"/>
              <a:gd name="connsiteY1" fmla="*/ 1828800 h 2624751"/>
              <a:gd name="connsiteX2" fmla="*/ 3667263 w 3667263"/>
              <a:gd name="connsiteY2" fmla="*/ 0 h 2624751"/>
              <a:gd name="connsiteX3" fmla="*/ 3667263 w 3667263"/>
              <a:gd name="connsiteY3" fmla="*/ 796413 h 2624751"/>
              <a:gd name="connsiteX4" fmla="*/ 137 w 3667263"/>
              <a:gd name="connsiteY4" fmla="*/ 2624751 h 2624751"/>
              <a:gd name="connsiteX0" fmla="*/ 4761 w 3657600"/>
              <a:gd name="connsiteY0" fmla="*/ 2634276 h 2634276"/>
              <a:gd name="connsiteX1" fmla="*/ 0 w 3657600"/>
              <a:gd name="connsiteY1" fmla="*/ 1828800 h 2634276"/>
              <a:gd name="connsiteX2" fmla="*/ 3657600 w 3657600"/>
              <a:gd name="connsiteY2" fmla="*/ 0 h 2634276"/>
              <a:gd name="connsiteX3" fmla="*/ 3657600 w 3657600"/>
              <a:gd name="connsiteY3" fmla="*/ 796413 h 2634276"/>
              <a:gd name="connsiteX4" fmla="*/ 4761 w 3657600"/>
              <a:gd name="connsiteY4" fmla="*/ 2634276 h 2634276"/>
              <a:gd name="connsiteX0" fmla="*/ 459 w 3653298"/>
              <a:gd name="connsiteY0" fmla="*/ 2634276 h 2634276"/>
              <a:gd name="connsiteX1" fmla="*/ 460 w 3653298"/>
              <a:gd name="connsiteY1" fmla="*/ 1828800 h 2634276"/>
              <a:gd name="connsiteX2" fmla="*/ 3653298 w 3653298"/>
              <a:gd name="connsiteY2" fmla="*/ 0 h 2634276"/>
              <a:gd name="connsiteX3" fmla="*/ 3653298 w 3653298"/>
              <a:gd name="connsiteY3" fmla="*/ 796413 h 2634276"/>
              <a:gd name="connsiteX4" fmla="*/ 459 w 3653298"/>
              <a:gd name="connsiteY4" fmla="*/ 2634276 h 2634276"/>
              <a:gd name="connsiteX0" fmla="*/ 1 w 3652840"/>
              <a:gd name="connsiteY0" fmla="*/ 2634276 h 2634276"/>
              <a:gd name="connsiteX1" fmla="*/ 2299608 w 3652840"/>
              <a:gd name="connsiteY1" fmla="*/ 683740 h 2634276"/>
              <a:gd name="connsiteX2" fmla="*/ 3652840 w 3652840"/>
              <a:gd name="connsiteY2" fmla="*/ 0 h 2634276"/>
              <a:gd name="connsiteX3" fmla="*/ 3652840 w 3652840"/>
              <a:gd name="connsiteY3" fmla="*/ 796413 h 2634276"/>
              <a:gd name="connsiteX4" fmla="*/ 1 w 3652840"/>
              <a:gd name="connsiteY4" fmla="*/ 2634276 h 2634276"/>
              <a:gd name="connsiteX0" fmla="*/ 0 w 3652839"/>
              <a:gd name="connsiteY0" fmla="*/ 2634276 h 2634276"/>
              <a:gd name="connsiteX1" fmla="*/ 2299607 w 3652839"/>
              <a:gd name="connsiteY1" fmla="*/ 683740 h 2634276"/>
              <a:gd name="connsiteX2" fmla="*/ 3652839 w 3652839"/>
              <a:gd name="connsiteY2" fmla="*/ 0 h 2634276"/>
              <a:gd name="connsiteX3" fmla="*/ 3652839 w 3652839"/>
              <a:gd name="connsiteY3" fmla="*/ 796413 h 2634276"/>
              <a:gd name="connsiteX4" fmla="*/ 0 w 3652839"/>
              <a:gd name="connsiteY4" fmla="*/ 2634276 h 2634276"/>
              <a:gd name="connsiteX0" fmla="*/ 0 w 1672869"/>
              <a:gd name="connsiteY0" fmla="*/ 1640359 h 1640359"/>
              <a:gd name="connsiteX1" fmla="*/ 319637 w 1672869"/>
              <a:gd name="connsiteY1" fmla="*/ 683740 h 1640359"/>
              <a:gd name="connsiteX2" fmla="*/ 1672869 w 1672869"/>
              <a:gd name="connsiteY2" fmla="*/ 0 h 1640359"/>
              <a:gd name="connsiteX3" fmla="*/ 1672869 w 1672869"/>
              <a:gd name="connsiteY3" fmla="*/ 796413 h 1640359"/>
              <a:gd name="connsiteX4" fmla="*/ 0 w 1672869"/>
              <a:gd name="connsiteY4" fmla="*/ 1640359 h 1640359"/>
              <a:gd name="connsiteX0" fmla="*/ 8837 w 1681706"/>
              <a:gd name="connsiteY0" fmla="*/ 1640359 h 1640359"/>
              <a:gd name="connsiteX1" fmla="*/ 0 w 1681706"/>
              <a:gd name="connsiteY1" fmla="*/ 861495 h 1640359"/>
              <a:gd name="connsiteX2" fmla="*/ 1681706 w 1681706"/>
              <a:gd name="connsiteY2" fmla="*/ 0 h 1640359"/>
              <a:gd name="connsiteX3" fmla="*/ 1681706 w 1681706"/>
              <a:gd name="connsiteY3" fmla="*/ 796413 h 1640359"/>
              <a:gd name="connsiteX4" fmla="*/ 8837 w 1681706"/>
              <a:gd name="connsiteY4" fmla="*/ 1640359 h 1640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1706" h="1640359">
                <a:moveTo>
                  <a:pt x="8837" y="1640359"/>
                </a:moveTo>
                <a:cubicBezTo>
                  <a:pt x="5891" y="1380738"/>
                  <a:pt x="2946" y="1121116"/>
                  <a:pt x="0" y="861495"/>
                </a:cubicBezTo>
                <a:lnTo>
                  <a:pt x="1681706" y="0"/>
                </a:lnTo>
                <a:lnTo>
                  <a:pt x="1681706" y="796413"/>
                </a:lnTo>
                <a:lnTo>
                  <a:pt x="8837" y="1640359"/>
                </a:lnTo>
                <a:close/>
              </a:path>
            </a:pathLst>
          </a:custGeom>
          <a:gradFill flip="none" rotWithShape="1">
            <a:gsLst>
              <a:gs pos="0">
                <a:srgbClr val="11AFEE">
                  <a:lumMod val="80000"/>
                </a:srgbClr>
              </a:gs>
              <a:gs pos="35000">
                <a:srgbClr val="11AFEE">
                  <a:shade val="67500"/>
                  <a:satMod val="115000"/>
                </a:srgbClr>
              </a:gs>
              <a:gs pos="70000">
                <a:srgbClr val="11AFEE">
                  <a:shade val="100000"/>
                  <a:satMod val="115000"/>
                </a:srgbClr>
              </a:gs>
            </a:gsLst>
            <a:lin ang="8100000" scaled="1"/>
            <a:tileRect/>
          </a:gradFill>
          <a:ln w="3175" cap="flat" cmpd="sng" algn="ctr">
            <a:noFill/>
            <a:prstDash val="solid"/>
          </a:ln>
          <a:effectLst/>
        </p:spPr>
        <p:txBody>
          <a:bodyPr anchor="ctr"/>
          <a:lstStyle/>
          <a:p>
            <a:pPr algn="ctr">
              <a:defRPr/>
            </a:pPr>
            <a:endParaRPr lang="en-US" kern="0">
              <a:solidFill>
                <a:srgbClr val="FFFFFF"/>
              </a:solidFill>
              <a:latin typeface="Arial"/>
            </a:endParaRPr>
          </a:p>
        </p:txBody>
      </p:sp>
      <p:sp>
        <p:nvSpPr>
          <p:cNvPr id="10" name="Rectangle 9">
            <a:extLst>
              <a:ext uri="{FF2B5EF4-FFF2-40B4-BE49-F238E27FC236}">
                <a16:creationId xmlns:a16="http://schemas.microsoft.com/office/drawing/2014/main" id="{AB93E868-C3B5-B18D-8957-E69A45CFF9DE}"/>
              </a:ext>
            </a:extLst>
          </p:cNvPr>
          <p:cNvSpPr/>
          <p:nvPr/>
        </p:nvSpPr>
        <p:spPr>
          <a:xfrm>
            <a:off x="480719" y="904306"/>
            <a:ext cx="1313181" cy="646331"/>
          </a:xfrm>
          <a:prstGeom prst="rect">
            <a:avLst/>
          </a:prstGeom>
        </p:spPr>
        <p:txBody>
          <a:bodyPr wrap="none">
            <a:spAutoFit/>
            <a:scene3d>
              <a:camera prst="perspectiveContrastingRightFacing">
                <a:rot lat="1584000" lon="19024694" rev="232106"/>
              </a:camera>
              <a:lightRig rig="threePt" dir="t"/>
            </a:scene3d>
          </a:bodyPr>
          <a:lstStyle/>
          <a:p>
            <a:pPr algn="ctr">
              <a:defRPr/>
            </a:pPr>
            <a:r>
              <a:rPr lang="en-US" sz="3600" b="1" kern="0">
                <a:solidFill>
                  <a:srgbClr val="FFFF00"/>
                </a:solidFill>
                <a:effectLst>
                  <a:glow rad="114300">
                    <a:srgbClr val="095979">
                      <a:alpha val="80000"/>
                    </a:srgbClr>
                  </a:glow>
                </a:effectLst>
                <a:latin typeface="Arial" pitchFamily="34" charset="0"/>
                <a:cs typeface="Arial" pitchFamily="34" charset="0"/>
              </a:rPr>
              <a:t>Phần</a:t>
            </a:r>
          </a:p>
        </p:txBody>
      </p:sp>
      <p:pic>
        <p:nvPicPr>
          <p:cNvPr id="17" name="Picture 16" descr="A picture containing water, boat, outdoor, sunset&#10;&#10;Description automatically generated">
            <a:extLst>
              <a:ext uri="{FF2B5EF4-FFF2-40B4-BE49-F238E27FC236}">
                <a16:creationId xmlns:a16="http://schemas.microsoft.com/office/drawing/2014/main" id="{7BB10B8D-40BC-355F-AFFF-D6C74DD36E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080" y="0"/>
            <a:ext cx="6615920" cy="6858000"/>
          </a:xfrm>
          <a:prstGeom prst="rect">
            <a:avLst/>
          </a:prstGeom>
        </p:spPr>
      </p:pic>
    </p:spTree>
    <p:extLst>
      <p:ext uri="{BB962C8B-B14F-4D97-AF65-F5344CB8AC3E}">
        <p14:creationId xmlns:p14="http://schemas.microsoft.com/office/powerpoint/2010/main" val="1368355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707C1-BB55-B4F1-8405-829229CE9A1C}"/>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D875D046-35CB-C865-3C40-EAC02E2DBB59}"/>
              </a:ext>
            </a:extLst>
          </p:cNvPr>
          <p:cNvSpPr txBox="1">
            <a:spLocks/>
          </p:cNvSpPr>
          <p:nvPr/>
        </p:nvSpPr>
        <p:spPr>
          <a:xfrm>
            <a:off x="717204" y="456551"/>
            <a:ext cx="11244076" cy="56832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vi-VN" sz="3600" b="1">
                <a:ea typeface="+mn-ea"/>
                <a:cs typeface="Arial" panose="020B0604020202020204" pitchFamily="34" charset="0"/>
              </a:rPr>
              <a:t>01. Xác định giá đất các dự án đầu tư ngoài ngân sách</a:t>
            </a:r>
            <a:endParaRPr lang="vi-VN" sz="3600" b="1" dirty="0">
              <a:solidFill>
                <a:schemeClr val="dk1"/>
              </a:solidFill>
              <a:ea typeface="+mn-ea"/>
              <a:cs typeface="Times New Roman" panose="02020603050405020304" pitchFamily="18" charset="0"/>
            </a:endParaRPr>
          </a:p>
        </p:txBody>
      </p:sp>
      <p:sp>
        <p:nvSpPr>
          <p:cNvPr id="4" name="TextBox 3">
            <a:extLst>
              <a:ext uri="{FF2B5EF4-FFF2-40B4-BE49-F238E27FC236}">
                <a16:creationId xmlns:a16="http://schemas.microsoft.com/office/drawing/2014/main" id="{54F3AFA7-47FC-2236-348A-85975EBF831A}"/>
              </a:ext>
            </a:extLst>
          </p:cNvPr>
          <p:cNvSpPr txBox="1"/>
          <p:nvPr/>
        </p:nvSpPr>
        <p:spPr>
          <a:xfrm>
            <a:off x="574630" y="1419159"/>
            <a:ext cx="11244076" cy="5509200"/>
          </a:xfrm>
          <a:prstGeom prst="rect">
            <a:avLst/>
          </a:prstGeom>
          <a:noFill/>
        </p:spPr>
        <p:txBody>
          <a:bodyPr wrap="square" rtlCol="0">
            <a:spAutoFit/>
          </a:bodyPr>
          <a:lstStyle/>
          <a:p>
            <a:pPr lvl="0" algn="just">
              <a:buNone/>
            </a:pPr>
            <a:r>
              <a:rPr lang="vi-VN" sz="2200">
                <a:solidFill>
                  <a:schemeClr val="dk1"/>
                </a:solidFill>
                <a:latin typeface="Times New Roman" panose="02020603050405020304" pitchFamily="18" charset="0"/>
                <a:cs typeface="Times New Roman" panose="02020603050405020304" pitchFamily="18" charset="0"/>
              </a:rPr>
              <a:t>Hiện nay, một số dự án đã có Thông báo nộp giá trị (m3) như: </a:t>
            </a:r>
          </a:p>
          <a:p>
            <a:pPr lvl="0" algn="just">
              <a:buNone/>
            </a:pPr>
            <a:r>
              <a:rPr lang="vi-VN" sz="2200">
                <a:solidFill>
                  <a:schemeClr val="dk1"/>
                </a:solidFill>
                <a:latin typeface="Times New Roman" panose="02020603050405020304" pitchFamily="18" charset="0"/>
                <a:cs typeface="Times New Roman" panose="02020603050405020304" pitchFamily="18" charset="0"/>
              </a:rPr>
              <a:t>- Khu dân cư số 2 phía Đông đường Nguyễn Văn Linh (dự án 1), thị xã An Nhơn của Công ty TNHH Phát triển Đô thị Bình Định;</a:t>
            </a:r>
          </a:p>
          <a:p>
            <a:pPr lvl="0" algn="just">
              <a:buNone/>
            </a:pPr>
            <a:r>
              <a:rPr lang="vi-VN" sz="2200">
                <a:solidFill>
                  <a:schemeClr val="dk1"/>
                </a:solidFill>
                <a:latin typeface="Times New Roman" panose="02020603050405020304" pitchFamily="18" charset="0"/>
                <a:cs typeface="Times New Roman" panose="02020603050405020304" pitchFamily="18" charset="0"/>
              </a:rPr>
              <a:t>- Khu dân cư Phúc Gia Tân của Công ty TNHH Đầu tư Lê Gia Newland;</a:t>
            </a:r>
          </a:p>
          <a:p>
            <a:pPr lvl="0" algn="just">
              <a:buNone/>
            </a:pPr>
            <a:r>
              <a:rPr lang="vi-VN" sz="2200">
                <a:solidFill>
                  <a:schemeClr val="dk1"/>
                </a:solidFill>
                <a:latin typeface="Times New Roman" panose="02020603050405020304" pitchFamily="18" charset="0"/>
                <a:cs typeface="Times New Roman" panose="02020603050405020304" pitchFamily="18" charset="0"/>
              </a:rPr>
              <a:t>- Khu đô thị phía Nam cây xăng dầu Việt Hưng của Công ty TNHH Grand Việt Hưng;</a:t>
            </a:r>
          </a:p>
          <a:p>
            <a:pPr lvl="0" algn="just">
              <a:buNone/>
            </a:pPr>
            <a:r>
              <a:rPr lang="vi-VN" sz="2200">
                <a:solidFill>
                  <a:schemeClr val="dk1"/>
                </a:solidFill>
                <a:latin typeface="Times New Roman" panose="02020603050405020304" pitchFamily="18" charset="0"/>
                <a:cs typeface="Times New Roman" panose="02020603050405020304" pitchFamily="18" charset="0"/>
              </a:rPr>
              <a:t>- Khu phố thương mại - dịch vụ thuộc khu đô thị Phú Mỹ Tân của Công ty CP Đầu tư TCV...</a:t>
            </a:r>
          </a:p>
          <a:p>
            <a:pPr lvl="0" algn="just">
              <a:buNone/>
            </a:pPr>
            <a:endParaRPr lang="vi-VN" sz="2200" b="0" kern="120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200" b="1">
                <a:solidFill>
                  <a:schemeClr val="dk1"/>
                </a:solidFill>
                <a:latin typeface="Times New Roman" panose="02020603050405020304" pitchFamily="18" charset="0"/>
                <a:cs typeface="Times New Roman" panose="02020603050405020304" pitchFamily="18" charset="0"/>
              </a:rPr>
              <a:t>Kiến nghị:</a:t>
            </a:r>
          </a:p>
          <a:p>
            <a:pPr marL="342900" indent="-342900" algn="just">
              <a:buFontTx/>
              <a:buChar char="-"/>
            </a:pPr>
            <a:r>
              <a:rPr lang="vi-VN" sz="2200">
                <a:solidFill>
                  <a:schemeClr val="dk1"/>
                </a:solidFill>
                <a:latin typeface="Times New Roman" panose="02020603050405020304" pitchFamily="18" charset="0"/>
                <a:cs typeface="Times New Roman" panose="02020603050405020304" pitchFamily="18" charset="0"/>
              </a:rPr>
              <a:t>Sở Kế hoạch và Đầu tư kính đề nghị UBND tỉnh chỉ đạo Sở Tài chính đôn đốc các nhà đầu tư này sớm nộp tiền (m3) trong quý 3/2024 để có nguồn thu cho ngân sách tỉnh.</a:t>
            </a:r>
          </a:p>
          <a:p>
            <a:pPr marL="342900" indent="-342900" algn="just">
              <a:buFontTx/>
              <a:buChar char="-"/>
            </a:pPr>
            <a:r>
              <a:rPr lang="vi-VN" sz="2200">
                <a:solidFill>
                  <a:schemeClr val="dk1"/>
                </a:solidFill>
                <a:latin typeface="Times New Roman" panose="02020603050405020304" pitchFamily="18" charset="0"/>
                <a:cs typeface="Times New Roman" panose="02020603050405020304" pitchFamily="18" charset="0"/>
              </a:rPr>
              <a:t>Ngoài ra, một số dự án đã được UBND tỉnh giao đất, cho thuê đất nhưng chưa tính giá đất, Sở Kế hoạch và Đầu tư kính đề nghị UBND tỉnh chỉ đạo Sở Tài chính, Sở Tài nguyên và Môi trường và địa phương phối hợp với đơn vị tư vấn để tính tiền sử dụng đất, trình UBND tỉnh phê duyệt và Cục thuế thông báo, đôc đốc cho các nhà đầu tư nộp tiền sử dụng đất để đảm bảo cho nguồn thu ngân sách tỉnh</a:t>
            </a:r>
          </a:p>
          <a:p>
            <a:pPr lvl="0" algn="just">
              <a:buNone/>
            </a:pPr>
            <a:endParaRPr lang="vi-VN" sz="2200" dirty="0">
              <a:solidFill>
                <a:schemeClr val="dk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89543"/>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81F7088-9928-7396-D267-659762DCD728}"/>
              </a:ext>
            </a:extLst>
          </p:cNvPr>
          <p:cNvSpPr/>
          <p:nvPr/>
        </p:nvSpPr>
        <p:spPr>
          <a:xfrm>
            <a:off x="1119499" y="4599541"/>
            <a:ext cx="10314774" cy="1323439"/>
          </a:xfrm>
          <a:prstGeom prst="rect">
            <a:avLst/>
          </a:prstGeom>
        </p:spPr>
        <p:txBody>
          <a:bodyPr wrap="square">
            <a:spAutoFit/>
          </a:bodyPr>
          <a:lstStyle/>
          <a:p>
            <a:pPr algn="ctr"/>
            <a:r>
              <a:rPr lang="en-US" sz="8000" b="1" i="1" spc="-10">
                <a:latin typeface="Arial" panose="020B0604020202020204" pitchFamily="34" charset="0"/>
                <a:ea typeface="Times New Roman" panose="02020603050405020304" pitchFamily="18" charset="0"/>
                <a:cs typeface="Arial" panose="020B0604020202020204" pitchFamily="34" charset="0"/>
              </a:rPr>
              <a:t>Trân trọng cảm ơn</a:t>
            </a:r>
            <a:r>
              <a:rPr lang="en-US" sz="8000" b="1" i="1" spc="-10">
                <a:effectLst/>
                <a:latin typeface="Arial" panose="020B0604020202020204" pitchFamily="34" charset="0"/>
                <a:ea typeface="Times New Roman" panose="02020603050405020304" pitchFamily="18" charset="0"/>
                <a:cs typeface="Arial" panose="020B0604020202020204" pitchFamily="34" charset="0"/>
              </a:rPr>
              <a:t>!!!</a:t>
            </a:r>
            <a:endParaRPr lang="en-US" sz="115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81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0" y="0"/>
            <a:ext cx="11430000" cy="873145"/>
          </a:xfrm>
          <a:custGeom>
            <a:avLst/>
            <a:gdLst>
              <a:gd name="connsiteX0" fmla="*/ 0 w 11430000"/>
              <a:gd name="connsiteY0" fmla="*/ 0 h 873145"/>
              <a:gd name="connsiteX1" fmla="*/ 11078734 w 11430000"/>
              <a:gd name="connsiteY1" fmla="*/ 0 h 873145"/>
              <a:gd name="connsiteX2" fmla="*/ 11430000 w 11430000"/>
              <a:gd name="connsiteY2" fmla="*/ 351266 h 873145"/>
              <a:gd name="connsiteX3" fmla="*/ 11430000 w 11430000"/>
              <a:gd name="connsiteY3" fmla="*/ 521879 h 873145"/>
              <a:gd name="connsiteX4" fmla="*/ 11078734 w 11430000"/>
              <a:gd name="connsiteY4" fmla="*/ 873145 h 873145"/>
              <a:gd name="connsiteX5" fmla="*/ 0 w 11430000"/>
              <a:gd name="connsiteY5" fmla="*/ 873145 h 87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0" h="873145">
                <a:moveTo>
                  <a:pt x="0" y="0"/>
                </a:moveTo>
                <a:lnTo>
                  <a:pt x="11078734" y="0"/>
                </a:lnTo>
                <a:cubicBezTo>
                  <a:pt x="11272733" y="0"/>
                  <a:pt x="11430000" y="157267"/>
                  <a:pt x="11430000" y="351266"/>
                </a:cubicBezTo>
                <a:lnTo>
                  <a:pt x="11430000" y="521879"/>
                </a:lnTo>
                <a:cubicBezTo>
                  <a:pt x="11430000" y="715878"/>
                  <a:pt x="11272733" y="873145"/>
                  <a:pt x="11078734" y="873145"/>
                </a:cubicBezTo>
                <a:lnTo>
                  <a:pt x="0" y="873145"/>
                </a:lnTo>
                <a:close/>
              </a:path>
            </a:pathLst>
          </a:cu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85B0C6AB-4906-5932-12D4-5FAF7DC72C97}"/>
              </a:ext>
            </a:extLst>
          </p:cNvPr>
          <p:cNvSpPr txBox="1"/>
          <p:nvPr/>
        </p:nvSpPr>
        <p:spPr>
          <a:xfrm>
            <a:off x="762000" y="0"/>
            <a:ext cx="8629828" cy="461665"/>
          </a:xfrm>
          <a:prstGeom prst="rect">
            <a:avLst/>
          </a:prstGeom>
          <a:noFill/>
        </p:spPr>
        <p:txBody>
          <a:bodyPr wrap="square">
            <a:spAutoFit/>
          </a:bodyPr>
          <a:lstStyle/>
          <a:p>
            <a:pPr>
              <a:lnSpc>
                <a:spcPct val="100000"/>
              </a:lnSpc>
            </a:pPr>
            <a:r>
              <a:rPr lang="vi-VN" sz="2400" b="1" dirty="0">
                <a:latin typeface="Arial" panose="020B0604020202020204" pitchFamily="34" charset="0"/>
                <a:cs typeface="Arial" panose="020B0604020202020204" pitchFamily="34" charset="0"/>
              </a:rPr>
              <a:t>1. Thực hiện chỉ tiêu HĐND và UBND tỉnh giao (tt)</a:t>
            </a:r>
          </a:p>
        </p:txBody>
      </p:sp>
      <p:graphicFrame>
        <p:nvGraphicFramePr>
          <p:cNvPr id="3" name="Table 2">
            <a:extLst>
              <a:ext uri="{FF2B5EF4-FFF2-40B4-BE49-F238E27FC236}">
                <a16:creationId xmlns:a16="http://schemas.microsoft.com/office/drawing/2014/main" id="{64961399-46FB-6B56-E9B9-7F4C19779799}"/>
              </a:ext>
            </a:extLst>
          </p:cNvPr>
          <p:cNvGraphicFramePr>
            <a:graphicFrameLocks noGrp="1"/>
          </p:cNvGraphicFramePr>
          <p:nvPr>
            <p:extLst>
              <p:ext uri="{D42A27DB-BD31-4B8C-83A1-F6EECF244321}">
                <p14:modId xmlns:p14="http://schemas.microsoft.com/office/powerpoint/2010/main" val="4112991048"/>
              </p:ext>
            </p:extLst>
          </p:nvPr>
        </p:nvGraphicFramePr>
        <p:xfrm>
          <a:off x="192277" y="548404"/>
          <a:ext cx="11814563" cy="5946616"/>
        </p:xfrm>
        <a:graphic>
          <a:graphicData uri="http://schemas.openxmlformats.org/drawingml/2006/table">
            <a:tbl>
              <a:tblPr/>
              <a:tblGrid>
                <a:gridCol w="446085">
                  <a:extLst>
                    <a:ext uri="{9D8B030D-6E8A-4147-A177-3AD203B41FA5}">
                      <a16:colId xmlns:a16="http://schemas.microsoft.com/office/drawing/2014/main" val="1482723682"/>
                    </a:ext>
                  </a:extLst>
                </a:gridCol>
                <a:gridCol w="3031730">
                  <a:extLst>
                    <a:ext uri="{9D8B030D-6E8A-4147-A177-3AD203B41FA5}">
                      <a16:colId xmlns:a16="http://schemas.microsoft.com/office/drawing/2014/main" val="211813074"/>
                    </a:ext>
                  </a:extLst>
                </a:gridCol>
                <a:gridCol w="719293">
                  <a:extLst>
                    <a:ext uri="{9D8B030D-6E8A-4147-A177-3AD203B41FA5}">
                      <a16:colId xmlns:a16="http://schemas.microsoft.com/office/drawing/2014/main" val="3808178584"/>
                    </a:ext>
                  </a:extLst>
                </a:gridCol>
                <a:gridCol w="928778">
                  <a:extLst>
                    <a:ext uri="{9D8B030D-6E8A-4147-A177-3AD203B41FA5}">
                      <a16:colId xmlns:a16="http://schemas.microsoft.com/office/drawing/2014/main" val="3196541563"/>
                    </a:ext>
                  </a:extLst>
                </a:gridCol>
                <a:gridCol w="875016">
                  <a:extLst>
                    <a:ext uri="{9D8B030D-6E8A-4147-A177-3AD203B41FA5}">
                      <a16:colId xmlns:a16="http://schemas.microsoft.com/office/drawing/2014/main" val="3717188013"/>
                    </a:ext>
                  </a:extLst>
                </a:gridCol>
                <a:gridCol w="875016">
                  <a:extLst>
                    <a:ext uri="{9D8B030D-6E8A-4147-A177-3AD203B41FA5}">
                      <a16:colId xmlns:a16="http://schemas.microsoft.com/office/drawing/2014/main" val="1516673430"/>
                    </a:ext>
                  </a:extLst>
                </a:gridCol>
                <a:gridCol w="949169">
                  <a:extLst>
                    <a:ext uri="{9D8B030D-6E8A-4147-A177-3AD203B41FA5}">
                      <a16:colId xmlns:a16="http://schemas.microsoft.com/office/drawing/2014/main" val="516477799"/>
                    </a:ext>
                  </a:extLst>
                </a:gridCol>
                <a:gridCol w="949169">
                  <a:extLst>
                    <a:ext uri="{9D8B030D-6E8A-4147-A177-3AD203B41FA5}">
                      <a16:colId xmlns:a16="http://schemas.microsoft.com/office/drawing/2014/main" val="4261125267"/>
                    </a:ext>
                  </a:extLst>
                </a:gridCol>
                <a:gridCol w="1060400">
                  <a:extLst>
                    <a:ext uri="{9D8B030D-6E8A-4147-A177-3AD203B41FA5}">
                      <a16:colId xmlns:a16="http://schemas.microsoft.com/office/drawing/2014/main" val="3114362470"/>
                    </a:ext>
                  </a:extLst>
                </a:gridCol>
                <a:gridCol w="949169">
                  <a:extLst>
                    <a:ext uri="{9D8B030D-6E8A-4147-A177-3AD203B41FA5}">
                      <a16:colId xmlns:a16="http://schemas.microsoft.com/office/drawing/2014/main" val="3239748856"/>
                    </a:ext>
                  </a:extLst>
                </a:gridCol>
                <a:gridCol w="1030738">
                  <a:extLst>
                    <a:ext uri="{9D8B030D-6E8A-4147-A177-3AD203B41FA5}">
                      <a16:colId xmlns:a16="http://schemas.microsoft.com/office/drawing/2014/main" val="389701657"/>
                    </a:ext>
                  </a:extLst>
                </a:gridCol>
              </a:tblGrid>
              <a:tr h="575288">
                <a:tc>
                  <a:txBody>
                    <a:bodyPr/>
                    <a:lstStyle/>
                    <a:p>
                      <a:pPr algn="ctr" fontAlgn="ctr"/>
                      <a:r>
                        <a:rPr lang="vi-VN" sz="1200" b="1" i="0" u="none" strike="noStrike">
                          <a:solidFill>
                            <a:srgbClr val="000000"/>
                          </a:solidFill>
                          <a:effectLst/>
                          <a:highlight>
                            <a:srgbClr val="FFE699"/>
                          </a:highlight>
                          <a:latin typeface="+mn-lt"/>
                        </a:rPr>
                        <a:t>STT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Chỉ tiêu</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Đơn vị</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Kế hoạch năm 2024 UBND tỉnh giao</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7 tháng đầu năm 2023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Thực hiện 6 tháng đầu năm 2024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Ước thực hiện tháng 7 năm 2024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Lũy kế thực hiện 7 tháng năm 2024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Ước thực hiện 7 tháng đầu năm 2024 so với kế hoạch năm</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Ước thực hiện 7 tháng đầu năm 2024 so với cùng kỳ</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r>
                        <a:rPr lang="vi-VN" sz="1200" b="1" i="0" u="none" strike="noStrike">
                          <a:solidFill>
                            <a:srgbClr val="000000"/>
                          </a:solidFill>
                          <a:effectLst/>
                          <a:highlight>
                            <a:srgbClr val="FFE699"/>
                          </a:highlight>
                          <a:latin typeface="+mn-lt"/>
                        </a:rPr>
                        <a:t>Ghi chú</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219936674"/>
                  </a:ext>
                </a:extLst>
              </a:tr>
              <a:tr h="133673">
                <a:tc>
                  <a:txBody>
                    <a:bodyPr/>
                    <a:lstStyle/>
                    <a:p>
                      <a:pPr algn="ctr" fontAlgn="ctr"/>
                      <a:r>
                        <a:rPr lang="vi-VN" sz="1300" b="0" i="1" u="none" strike="noStrike">
                          <a:solidFill>
                            <a:srgbClr val="000000"/>
                          </a:solidFill>
                          <a:effectLst/>
                          <a:latin typeface="+mn-lt"/>
                        </a:rPr>
                        <a:t>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2</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6</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9</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1" u="none" strike="noStrike">
                          <a:solidFill>
                            <a:srgbClr val="000000"/>
                          </a:solidFill>
                          <a:effectLst/>
                          <a:latin typeface="+mn-lt"/>
                        </a:rPr>
                        <a:t>11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29350689"/>
                  </a:ext>
                </a:extLst>
              </a:tr>
              <a:tr h="153476">
                <a:tc>
                  <a:txBody>
                    <a:bodyPr/>
                    <a:lstStyle/>
                    <a:p>
                      <a:pPr algn="ctr" fontAlgn="ctr"/>
                      <a:r>
                        <a:rPr lang="vi-VN" sz="1300" b="1" i="0" u="none" strike="noStrike">
                          <a:solidFill>
                            <a:srgbClr val="000000"/>
                          </a:solidFill>
                          <a:effectLst/>
                          <a:highlight>
                            <a:srgbClr val="C6E0B4"/>
                          </a:highlight>
                          <a:latin typeface="+mn-lt"/>
                        </a:rPr>
                        <a:t>II</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ctr"/>
                      <a:r>
                        <a:rPr lang="vi-VN" sz="1300" b="1" i="0" u="none" strike="noStrike">
                          <a:solidFill>
                            <a:srgbClr val="000000"/>
                          </a:solidFill>
                          <a:effectLst/>
                          <a:highlight>
                            <a:srgbClr val="C6E0B4"/>
                          </a:highlight>
                          <a:latin typeface="+mn-lt"/>
                        </a:rPr>
                        <a:t>CÁC CHỈ TIÊU KHÁC ỦY BAN NHÂN DÂN TỈNH GIAO</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0" i="0" u="none" strike="noStrike">
                          <a:solidFill>
                            <a:srgbClr val="000000"/>
                          </a:solidFill>
                          <a:effectLst/>
                          <a:highlight>
                            <a:srgbClr val="C6E0B4"/>
                          </a:highligh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0" i="0" u="none" strike="noStrike">
                          <a:solidFill>
                            <a:srgbClr val="000000"/>
                          </a:solidFill>
                          <a:effectLst/>
                          <a:highlight>
                            <a:srgbClr val="C6E0B4"/>
                          </a:highligh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0" i="0" u="none" strike="noStrike">
                          <a:solidFill>
                            <a:srgbClr val="000000"/>
                          </a:solidFill>
                          <a:effectLst/>
                          <a:highlight>
                            <a:srgbClr val="C6E0B4"/>
                          </a:highligh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0" i="0" u="none" strike="noStrike">
                          <a:solidFill>
                            <a:srgbClr val="000000"/>
                          </a:solidFill>
                          <a:effectLst/>
                          <a:highlight>
                            <a:srgbClr val="C6E0B4"/>
                          </a:highligh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0" i="0" u="none" strike="noStrike">
                          <a:solidFill>
                            <a:srgbClr val="000000"/>
                          </a:solidFill>
                          <a:effectLst/>
                          <a:highlight>
                            <a:srgbClr val="C6E0B4"/>
                          </a:highligh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0" i="0" u="none" strike="noStrike">
                          <a:solidFill>
                            <a:srgbClr val="000000"/>
                          </a:solidFill>
                          <a:effectLst/>
                          <a:highlight>
                            <a:srgbClr val="C6E0B4"/>
                          </a:highligh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0" i="0" u="none" strike="noStrike">
                          <a:solidFill>
                            <a:srgbClr val="000000"/>
                          </a:solidFill>
                          <a:effectLst/>
                          <a:highlight>
                            <a:srgbClr val="C6E0B4"/>
                          </a:highligh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0" i="0" u="none" strike="noStrike">
                          <a:solidFill>
                            <a:srgbClr val="000000"/>
                          </a:solidFill>
                          <a:effectLst/>
                          <a:highlight>
                            <a:srgbClr val="C6E0B4"/>
                          </a:highligh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vi-VN" sz="1300" b="0" i="0" u="none" strike="noStrike">
                          <a:solidFill>
                            <a:srgbClr val="000000"/>
                          </a:solidFill>
                          <a:effectLst/>
                          <a:highlight>
                            <a:srgbClr val="C6E0B4"/>
                          </a:highligh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598131546"/>
                  </a:ext>
                </a:extLst>
              </a:tr>
              <a:tr h="212886">
                <a:tc>
                  <a:txBody>
                    <a:bodyPr/>
                    <a:lstStyle/>
                    <a:p>
                      <a:pPr algn="ctr" fontAlgn="ctr"/>
                      <a:r>
                        <a:rPr lang="vi-VN" sz="1300" b="0" i="0" u="none" strike="noStrike">
                          <a:solidFill>
                            <a:srgbClr val="000000"/>
                          </a:solidFill>
                          <a:effectLst/>
                          <a:latin typeface="+mn-lt"/>
                        </a:rPr>
                        <a:t>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Tổng mức bán lẻ hàng hóa và doanh thu dịch vụ tiêu dùng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114.700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59.866,3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58.333,4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11.017,3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69.205,5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60,34%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115,6%</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5367977"/>
                  </a:ext>
                </a:extLst>
              </a:tr>
              <a:tr h="163378">
                <a:tc>
                  <a:txBody>
                    <a:bodyPr/>
                    <a:lstStyle/>
                    <a:p>
                      <a:pPr algn="ctr" fontAlgn="ctr"/>
                      <a:r>
                        <a:rPr lang="vi-VN" sz="1300" b="0" i="0" u="none" strike="noStrike">
                          <a:solidFill>
                            <a:srgbClr val="000000"/>
                          </a:solidFill>
                          <a:effectLst/>
                          <a:latin typeface="+mn-lt"/>
                        </a:rPr>
                        <a:t>2</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xã đạt chuẩn nông thôn mới</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Xã</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Đánh giá cả năm</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5088559"/>
                  </a:ext>
                </a:extLst>
              </a:tr>
              <a:tr h="163378">
                <a:tc>
                  <a:txBody>
                    <a:bodyPr/>
                    <a:lstStyle/>
                    <a:p>
                      <a:pPr algn="ctr" fontAlgn="ctr"/>
                      <a:r>
                        <a:rPr lang="vi-VN" sz="1300" b="0" i="0" u="none" strike="noStrike">
                          <a:solidFill>
                            <a:srgbClr val="000000"/>
                          </a:solidFill>
                          <a:effectLst/>
                          <a:latin typeface="+mn-lt"/>
                        </a:rPr>
                        <a:t>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xã đạt chuẩn nông thôn mới nâng cao</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Xã</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Đánh giá cả năm</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34306050"/>
                  </a:ext>
                </a:extLst>
              </a:tr>
              <a:tr h="163378">
                <a:tc>
                  <a:txBody>
                    <a:bodyPr/>
                    <a:lstStyle/>
                    <a:p>
                      <a:pPr algn="ctr" fontAlgn="ctr"/>
                      <a:r>
                        <a:rPr lang="vi-VN" sz="1300" b="0" i="0" u="none" strike="noStrike">
                          <a:solidFill>
                            <a:srgbClr val="000000"/>
                          </a:solidFill>
                          <a:effectLst/>
                          <a:latin typeface="+mn-lt"/>
                        </a:rPr>
                        <a:t>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xã đạt chuẩn nông thôn mới kiểu mẫu</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Xã</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Đánh giá cả năm</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2403958"/>
                  </a:ext>
                </a:extLst>
              </a:tr>
              <a:tr h="163378">
                <a:tc>
                  <a:txBody>
                    <a:bodyPr/>
                    <a:lstStyle/>
                    <a:p>
                      <a:pPr algn="ctr" fontAlgn="ctr"/>
                      <a:r>
                        <a:rPr lang="vi-VN" sz="1300" b="0" i="0" u="none" strike="noStrike">
                          <a:solidFill>
                            <a:srgbClr val="000000"/>
                          </a:solidFill>
                          <a:effectLst/>
                          <a:latin typeface="+mn-lt"/>
                        </a:rPr>
                        <a:t>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Tổng lượng khách du lịch</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Lượt khách</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5.500.000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3.375.440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5.685.100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995.600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6.680.700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121,47%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197,9%</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3646955"/>
                  </a:ext>
                </a:extLst>
              </a:tr>
              <a:tr h="163378">
                <a:tc>
                  <a:txBody>
                    <a:bodyPr/>
                    <a:lstStyle/>
                    <a:p>
                      <a:pPr algn="ctr" fontAlgn="ctr"/>
                      <a:r>
                        <a:rPr lang="vi-VN" sz="1300" b="0" i="0" u="none" strike="noStrike">
                          <a:solidFill>
                            <a:srgbClr val="000000"/>
                          </a:solidFill>
                          <a:effectLst/>
                          <a:latin typeface="+mn-lt"/>
                        </a:rPr>
                        <a:t>6</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Doanh thu du lịch thuần túy</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18.500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10.727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15.001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3.103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18.098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97,83%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168,7%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2926066"/>
                  </a:ext>
                </a:extLst>
              </a:tr>
              <a:tr h="173280">
                <a:tc>
                  <a:txBody>
                    <a:bodyPr/>
                    <a:lstStyle/>
                    <a:p>
                      <a:pPr algn="ctr" fontAlgn="ctr"/>
                      <a:r>
                        <a:rPr lang="vi-VN" sz="1300" b="0" i="0" u="none" strike="noStrike">
                          <a:solidFill>
                            <a:srgbClr val="000000"/>
                          </a:solidFill>
                          <a:effectLst/>
                          <a:latin typeface="+mn-lt"/>
                        </a:rPr>
                        <a:t>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Thu hút dự án mới</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Dự án</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30,00%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62,5%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5195172"/>
                  </a:ext>
                </a:extLst>
              </a:tr>
              <a:tr h="153476">
                <a:tc>
                  <a:txBody>
                    <a:bodyPr/>
                    <a:lstStyle/>
                    <a:p>
                      <a:pPr algn="ctr" fontAlgn="ctr"/>
                      <a:r>
                        <a:rPr lang="vi-VN" sz="1300" b="0" i="0" u="none" strike="noStrike">
                          <a:solidFill>
                            <a:srgbClr val="000000"/>
                          </a:solidFill>
                          <a:effectLst/>
                          <a:latin typeface="+mn-lt"/>
                        </a:rPr>
                        <a:t>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doanh nghiệp thành lập mới</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Doanh nghiệp</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677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621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86</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707</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70,70%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104,4%</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3551420"/>
                  </a:ext>
                </a:extLst>
              </a:tr>
              <a:tr h="163378">
                <a:tc>
                  <a:txBody>
                    <a:bodyPr/>
                    <a:lstStyle/>
                    <a:p>
                      <a:pPr algn="ctr" fontAlgn="ctr"/>
                      <a:r>
                        <a:rPr lang="vi-VN" sz="1300" b="0" i="0" u="none" strike="noStrike">
                          <a:solidFill>
                            <a:srgbClr val="000000"/>
                          </a:solidFill>
                          <a:effectLst/>
                          <a:latin typeface="+mn-lt"/>
                        </a:rPr>
                        <a:t>9</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vốn đăng ký của doanh nghiệp thành lập mới</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Tỷ đồng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6.440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6.009</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450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6.459</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64,59%</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100,3%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5173325"/>
                  </a:ext>
                </a:extLst>
              </a:tr>
              <a:tr h="163378">
                <a:tc>
                  <a:txBody>
                    <a:bodyPr/>
                    <a:lstStyle/>
                    <a:p>
                      <a:pPr algn="ctr" fontAlgn="ctr"/>
                      <a:r>
                        <a:rPr lang="vi-VN" sz="1300" b="0" i="0" u="none" strike="noStrike">
                          <a:solidFill>
                            <a:srgbClr val="000000"/>
                          </a:solidFill>
                          <a:effectLst/>
                          <a:latin typeface="+mn-lt"/>
                        </a:rPr>
                        <a:t>10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Phòng chống lấn chiếm đất đai</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1408194"/>
                  </a:ext>
                </a:extLst>
              </a:tr>
              <a:tr h="163378">
                <a:tc>
                  <a:txBody>
                    <a:bodyPr/>
                    <a:lstStyle/>
                    <a:p>
                      <a:pPr algn="ctr" fontAlgn="ctr"/>
                      <a:r>
                        <a:rPr lang="vi-VN" sz="1300" b="0" i="0" u="none" strike="noStrike">
                          <a:solidFill>
                            <a:srgbClr val="000000"/>
                          </a:solidFill>
                          <a:effectLst/>
                          <a:latin typeface="+mn-lt"/>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vụ vi phạm được giải quyết trong năm</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Số vụ</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9.500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5.585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693</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6.278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66,08%</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14929716"/>
                  </a:ext>
                </a:extLst>
              </a:tr>
              <a:tr h="163378">
                <a:tc>
                  <a:txBody>
                    <a:bodyPr/>
                    <a:lstStyle/>
                    <a:p>
                      <a:pPr algn="ctr" fontAlgn="ctr"/>
                      <a:r>
                        <a:rPr lang="vi-VN" sz="1300" b="0" i="0" u="none" strike="noStrike">
                          <a:solidFill>
                            <a:srgbClr val="000000"/>
                          </a:solidFill>
                          <a:effectLst/>
                          <a:latin typeface="+mn-lt"/>
                        </a:rPr>
                        <a:t>11</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Giải phóng mặt bằng</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37383213"/>
                  </a:ext>
                </a:extLst>
              </a:tr>
              <a:tr h="316854">
                <a:tc>
                  <a:txBody>
                    <a:bodyPr/>
                    <a:lstStyle/>
                    <a:p>
                      <a:pPr algn="ctr" fontAlgn="ctr"/>
                      <a:r>
                        <a:rPr lang="vi-VN" sz="1300" b="0" i="0" u="none" strike="noStrike">
                          <a:solidFill>
                            <a:srgbClr val="000000"/>
                          </a:solidFill>
                          <a:effectLst/>
                          <a:latin typeface="+mn-lt"/>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vi-VN" sz="1300" b="0" i="0" u="none" strike="noStrike">
                          <a:solidFill>
                            <a:srgbClr val="000000"/>
                          </a:solidFill>
                          <a:effectLst/>
                          <a:latin typeface="+mn-lt"/>
                        </a:rPr>
                        <a:t>Số lượng công trình, dự án hoàn thành GPMB so với tổng số dự án trên địa bàn</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50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23,95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2,15</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26,10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52,20%</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vi-VN" sz="1300" b="0" i="0" u="none" strike="noStrike">
                          <a:solidFill>
                            <a:srgbClr val="000000"/>
                          </a:solidFill>
                          <a:effectLst/>
                          <a:latin typeface="+mn-lt"/>
                        </a:rPr>
                        <a:t> </a:t>
                      </a:r>
                    </a:p>
                  </a:txBody>
                  <a:tcPr marL="4951" marR="4951" marT="4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4105012"/>
                  </a:ext>
                </a:extLst>
              </a:tr>
            </a:tbl>
          </a:graphicData>
        </a:graphic>
      </p:graphicFrame>
    </p:spTree>
    <p:extLst>
      <p:ext uri="{BB962C8B-B14F-4D97-AF65-F5344CB8AC3E}">
        <p14:creationId xmlns:p14="http://schemas.microsoft.com/office/powerpoint/2010/main" val="36768804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8FCB44-5401-4810-551D-B0072A6956BA}"/>
              </a:ext>
            </a:extLst>
          </p:cNvPr>
          <p:cNvSpPr txBox="1"/>
          <p:nvPr/>
        </p:nvSpPr>
        <p:spPr>
          <a:xfrm>
            <a:off x="1080673" y="524204"/>
            <a:ext cx="3448764"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1. Nông, lâm, thủy sản</a:t>
            </a:r>
          </a:p>
        </p:txBody>
      </p:sp>
      <p:sp>
        <p:nvSpPr>
          <p:cNvPr id="4" name="Rectangle 3">
            <a:extLst>
              <a:ext uri="{FF2B5EF4-FFF2-40B4-BE49-F238E27FC236}">
                <a16:creationId xmlns:a16="http://schemas.microsoft.com/office/drawing/2014/main" id="{1FA84E38-1AE4-2FD2-269D-531A1D51424D}"/>
              </a:ext>
            </a:extLst>
          </p:cNvPr>
          <p:cNvSpPr/>
          <p:nvPr/>
        </p:nvSpPr>
        <p:spPr>
          <a:xfrm>
            <a:off x="1416460" y="953579"/>
            <a:ext cx="2631490"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 </a:t>
            </a:r>
            <a:r>
              <a:rPr lang="en-US" sz="2400" b="1" spc="-20" dirty="0" err="1">
                <a:solidFill>
                  <a:srgbClr val="100717"/>
                </a:solidFill>
                <a:latin typeface="Arial" panose="020B0604020202020204" pitchFamily="34" charset="0"/>
                <a:cs typeface="Arial" panose="020B0604020202020204" pitchFamily="34" charset="0"/>
              </a:rPr>
              <a:t>Nông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nghiệp</a:t>
            </a:r>
            <a:endParaRPr lang="en-US" sz="2400" b="1" spc="-20" dirty="0">
              <a:solidFill>
                <a:srgbClr val="100717"/>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E4620DA0-DCF6-700E-9776-6805AE4114E9}"/>
              </a:ext>
            </a:extLst>
          </p:cNvPr>
          <p:cNvSpPr/>
          <p:nvPr/>
        </p:nvSpPr>
        <p:spPr>
          <a:xfrm>
            <a:off x="1661088" y="1415244"/>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dirty="0" err="1">
                <a:solidFill>
                  <a:srgbClr val="100717"/>
                </a:solidFill>
                <a:latin typeface="Arial" panose="020B0604020202020204" pitchFamily="34" charset="0"/>
                <a:cs typeface="Arial" panose="020B0604020202020204" pitchFamily="34" charset="0"/>
              </a:rPr>
              <a:t>Trồng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trọt</a:t>
            </a:r>
            <a:endParaRPr lang="en-US" sz="2400" b="1" spc="-20" dirty="0">
              <a:solidFill>
                <a:srgbClr val="100717"/>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03F5A21-C851-F4CD-D6D0-98750525D970}"/>
              </a:ext>
            </a:extLst>
          </p:cNvPr>
          <p:cNvGraphicFramePr>
            <a:graphicFrameLocks noGrp="1"/>
          </p:cNvGraphicFramePr>
          <p:nvPr>
            <p:extLst>
              <p:ext uri="{D42A27DB-BD31-4B8C-83A1-F6EECF244321}">
                <p14:modId xmlns:p14="http://schemas.microsoft.com/office/powerpoint/2010/main" val="3849502596"/>
              </p:ext>
            </p:extLst>
          </p:nvPr>
        </p:nvGraphicFramePr>
        <p:xfrm>
          <a:off x="297818" y="2151402"/>
          <a:ext cx="6459656" cy="4751042"/>
        </p:xfrm>
        <a:graphic>
          <a:graphicData uri="http://schemas.openxmlformats.org/drawingml/2006/table">
            <a:tbl>
              <a:tblPr firstRow="1" bandRow="1"/>
              <a:tblGrid>
                <a:gridCol w="6459656">
                  <a:extLst>
                    <a:ext uri="{9D8B030D-6E8A-4147-A177-3AD203B41FA5}">
                      <a16:colId xmlns:a16="http://schemas.microsoft.com/office/drawing/2014/main" val="3655493598"/>
                    </a:ext>
                  </a:extLst>
                </a:gridCol>
              </a:tblGrid>
              <a:tr h="4751042">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s-ES" sz="1800" b="0" kern="1200">
                          <a:solidFill>
                            <a:schemeClr val="dk1"/>
                          </a:solidFill>
                          <a:effectLst/>
                          <a:latin typeface="Arial" panose="020B0604020202020204" pitchFamily="34" charset="0"/>
                          <a:ea typeface="+mn-ea"/>
                          <a:cs typeface="Arial" panose="020B0604020202020204" pitchFamily="34" charset="0"/>
                        </a:rPr>
                        <a:t> Toàn tỉnh </a:t>
                      </a:r>
                      <a:r>
                        <a:rPr lang="en-US" sz="1800" b="0" kern="1200">
                          <a:solidFill>
                            <a:schemeClr val="dk1"/>
                          </a:solidFill>
                          <a:effectLst/>
                          <a:latin typeface="Arial" panose="020B0604020202020204" pitchFamily="34" charset="0"/>
                          <a:ea typeface="+mn-ea"/>
                          <a:cs typeface="Arial" panose="020B0604020202020204" pitchFamily="34" charset="0"/>
                        </a:rPr>
                        <a:t>đã cơ bản kết thúc gieo sạ Vụ Hè Thu năm 2024</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1800" b="0" kern="1200">
                          <a:solidFill>
                            <a:schemeClr val="dk1"/>
                          </a:solidFill>
                          <a:effectLst/>
                          <a:latin typeface="Arial" panose="020B0604020202020204" pitchFamily="34" charset="0"/>
                          <a:ea typeface="+mn-ea"/>
                          <a:cs typeface="Arial" panose="020B0604020202020204" pitchFamily="34" charset="0"/>
                        </a:rPr>
                        <a:t> Tổng diện tích lúa Vụ Hè Thu đã gieo sạ đạt khoảng 41.051 ha, giảm 1,2% so với cùng kỳ; trong đó đã thu hoạch được 5.662 ha</a:t>
                      </a:r>
                      <a:endParaRPr lang="vi-VN" sz="1800" b="0" kern="120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1800" b="0" kern="1200">
                          <a:solidFill>
                            <a:schemeClr val="dk1"/>
                          </a:solidFill>
                          <a:effectLst/>
                          <a:latin typeface="Arial" panose="020B0604020202020204" pitchFamily="34" charset="0"/>
                          <a:ea typeface="+mn-ea"/>
                          <a:cs typeface="Arial" panose="020B0604020202020204" pitchFamily="34" charset="0"/>
                        </a:rPr>
                        <a:t> </a:t>
                      </a:r>
                      <a:r>
                        <a:rPr lang="en-US" sz="1800" b="0" kern="1200">
                          <a:solidFill>
                            <a:schemeClr val="dk1"/>
                          </a:solidFill>
                          <a:effectLst/>
                          <a:latin typeface="Arial" panose="020B0604020202020204" pitchFamily="34" charset="0"/>
                          <a:ea typeface="+mn-ea"/>
                          <a:cs typeface="Arial" panose="020B0604020202020204" pitchFamily="34" charset="0"/>
                        </a:rPr>
                        <a:t>Tiến độ gieo trồng một số cây trồng cạn vụ Hè Thu khác như sau: Cây ngô 3.812 ha, giảm 4,2%; cây lạc 2.317 ha, tăng 26,9%; rau các loại 5.244 ha, giảm 9%; đậu các loại 586 ha, giảm 5,3% so với cùng kỳ</a:t>
                      </a:r>
                      <a:endParaRPr lang="vi-VN" sz="1800" b="0" kern="1200" dirty="0">
                        <a:solidFill>
                          <a:schemeClr val="dk1"/>
                        </a:solidFill>
                        <a:effectLst/>
                        <a:latin typeface="Arial" panose="020B0604020202020204" pitchFamily="34" charset="0"/>
                        <a:ea typeface="+mn-ea"/>
                        <a:cs typeface="Arial" panose="020B0604020202020204" pitchFamily="34" charset="0"/>
                      </a:endParaRP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vi-VN" sz="1800" b="0" kern="1200">
                          <a:solidFill>
                            <a:schemeClr val="dk1"/>
                          </a:solidFill>
                          <a:effectLst/>
                          <a:latin typeface="Arial" panose="020B0604020202020204" pitchFamily="34" charset="0"/>
                          <a:ea typeface="+mn-ea"/>
                          <a:cs typeface="Arial" panose="020B0604020202020204" pitchFamily="34" charset="0"/>
                        </a:rPr>
                        <a:t> </a:t>
                      </a:r>
                      <a:r>
                        <a:rPr lang="nl-NL" sz="1800" b="0" kern="1200">
                          <a:solidFill>
                            <a:schemeClr val="dk1"/>
                          </a:solidFill>
                          <a:effectLst/>
                          <a:latin typeface="Arial" panose="020B0604020202020204" pitchFamily="34" charset="0"/>
                          <a:ea typeface="+mn-ea"/>
                          <a:cs typeface="Arial" panose="020B0604020202020204" pitchFamily="34" charset="0"/>
                        </a:rPr>
                        <a:t>Tình hình sâu bệnh hại cây trồng vụ Hè Thu 2024: Chỉ phát sinh gây hại cục bộ, tỷ lệ hại thấp, đã được triển khai phòng trừ kịp thời</a:t>
                      </a:r>
                    </a:p>
                    <a:p>
                      <a:pPr marL="171450" marR="0" lvl="0" indent="-171450" algn="just" defTabSz="121917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nl-NL" sz="1800" b="0" kern="1200">
                          <a:solidFill>
                            <a:schemeClr val="dk1"/>
                          </a:solidFill>
                          <a:effectLst/>
                          <a:latin typeface="Arial" panose="020B0604020202020204" pitchFamily="34" charset="0"/>
                          <a:ea typeface="+mn-ea"/>
                          <a:cs typeface="Arial" panose="020B0604020202020204" pitchFamily="34" charset="0"/>
                        </a:rPr>
                        <a:t> Đối với sản xuất Vụ Mùa, </a:t>
                      </a:r>
                      <a:r>
                        <a:rPr lang="vi-VN" sz="1800" b="0" kern="1200">
                          <a:solidFill>
                            <a:schemeClr val="dk1"/>
                          </a:solidFill>
                          <a:effectLst/>
                          <a:latin typeface="Arial" panose="020B0604020202020204" pitchFamily="34" charset="0"/>
                          <a:ea typeface="+mn-ea"/>
                          <a:cs typeface="Arial" panose="020B0604020202020204" pitchFamily="34" charset="0"/>
                        </a:rPr>
                        <a:t>đã gieo sạ 1.109 ha, tập trung ở huyện Phù Mỹ (909ha) và huyện Phù cát (200ha), đạt khoảng 26,3% kế hoạch năm (</a:t>
                      </a:r>
                      <a:r>
                        <a:rPr lang="vi-VN" sz="1800" b="0" i="1" kern="1200">
                          <a:solidFill>
                            <a:schemeClr val="dk1"/>
                          </a:solidFill>
                          <a:effectLst/>
                          <a:latin typeface="Arial" panose="020B0604020202020204" pitchFamily="34" charset="0"/>
                          <a:ea typeface="+mn-ea"/>
                          <a:cs typeface="Arial" panose="020B0604020202020204" pitchFamily="34" charset="0"/>
                        </a:rPr>
                        <a:t>1.109/4.215 ha</a:t>
                      </a:r>
                      <a:r>
                        <a:rPr lang="vi-VN" sz="1800" b="0" kern="1200">
                          <a:solidFill>
                            <a:schemeClr val="dk1"/>
                          </a:solidFill>
                          <a:effectLst/>
                          <a:latin typeface="Arial" panose="020B0604020202020204" pitchFamily="34" charset="0"/>
                          <a:ea typeface="+mn-ea"/>
                          <a:cs typeface="Arial" panose="020B0604020202020204" pitchFamily="34" charset="0"/>
                        </a:rPr>
                        <a:t>)</a:t>
                      </a:r>
                      <a:endParaRPr lang="es-ES" sz="18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2" name="TextBox 1">
            <a:extLst>
              <a:ext uri="{FF2B5EF4-FFF2-40B4-BE49-F238E27FC236}">
                <a16:creationId xmlns:a16="http://schemas.microsoft.com/office/drawing/2014/main" id="{C8484E25-F379-71B4-3715-E46887A9BDC4}"/>
              </a:ext>
            </a:extLst>
          </p:cNvPr>
          <p:cNvSpPr txBox="1"/>
          <p:nvPr/>
        </p:nvSpPr>
        <p:spPr>
          <a:xfrm>
            <a:off x="556890" y="93486"/>
            <a:ext cx="8323199" cy="461665"/>
          </a:xfrm>
          <a:prstGeom prst="rect">
            <a:avLst/>
          </a:prstGeom>
          <a:noFill/>
        </p:spPr>
        <p:txBody>
          <a:bodyPr wrap="square">
            <a:spAutoFit/>
          </a:bodyPr>
          <a:lstStyle/>
          <a:p>
            <a:pPr>
              <a:lnSpc>
                <a:spcPct val="100000"/>
              </a:lnSpc>
            </a:pPr>
            <a:r>
              <a:rPr lang="vi-VN" sz="2400" b="1">
                <a:latin typeface="Arial" panose="020B0604020202020204" pitchFamily="34" charset="0"/>
                <a:cs typeface="Arial" panose="020B0604020202020204" pitchFamily="34" charset="0"/>
              </a:rPr>
              <a:t>II. PHÂN TÍCH CHI TIẾT CÁC NGÀNH, LĨNH VỰC</a:t>
            </a:r>
          </a:p>
        </p:txBody>
      </p:sp>
      <p:pic>
        <p:nvPicPr>
          <p:cNvPr id="11" name="Picture 10" descr="A close-up of a chart&#10;&#10;Description automatically generated">
            <a:extLst>
              <a:ext uri="{FF2B5EF4-FFF2-40B4-BE49-F238E27FC236}">
                <a16:creationId xmlns:a16="http://schemas.microsoft.com/office/drawing/2014/main" id="{BB55211D-3457-6432-6269-8A47F7EAD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5376" y="2336914"/>
            <a:ext cx="5186624" cy="2610214"/>
          </a:xfrm>
          <a:prstGeom prst="rect">
            <a:avLst/>
          </a:prstGeom>
        </p:spPr>
      </p:pic>
      <p:graphicFrame>
        <p:nvGraphicFramePr>
          <p:cNvPr id="15" name="Table 14">
            <a:extLst>
              <a:ext uri="{FF2B5EF4-FFF2-40B4-BE49-F238E27FC236}">
                <a16:creationId xmlns:a16="http://schemas.microsoft.com/office/drawing/2014/main" id="{F49B6684-0C24-8F01-5369-5C7B3281F8B3}"/>
              </a:ext>
            </a:extLst>
          </p:cNvPr>
          <p:cNvGraphicFramePr>
            <a:graphicFrameLocks noGrp="1"/>
          </p:cNvGraphicFramePr>
          <p:nvPr>
            <p:extLst>
              <p:ext uri="{D42A27DB-BD31-4B8C-83A1-F6EECF244321}">
                <p14:modId xmlns:p14="http://schemas.microsoft.com/office/powerpoint/2010/main" val="2376667236"/>
              </p:ext>
            </p:extLst>
          </p:nvPr>
        </p:nvGraphicFramePr>
        <p:xfrm>
          <a:off x="7501180" y="4947128"/>
          <a:ext cx="4437295" cy="792480"/>
        </p:xfrm>
        <a:graphic>
          <a:graphicData uri="http://schemas.openxmlformats.org/drawingml/2006/table">
            <a:tbl>
              <a:tblPr firstRow="1" bandRow="1"/>
              <a:tblGrid>
                <a:gridCol w="4437295">
                  <a:extLst>
                    <a:ext uri="{9D8B030D-6E8A-4147-A177-3AD203B41FA5}">
                      <a16:colId xmlns:a16="http://schemas.microsoft.com/office/drawing/2014/main" val="3655493598"/>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r>
                        <a:rPr lang="es-ES" sz="1800" b="0" kern="1200">
                          <a:solidFill>
                            <a:schemeClr val="dk1"/>
                          </a:solidFill>
                          <a:effectLst/>
                          <a:latin typeface="Arial" panose="020B0604020202020204" pitchFamily="34" charset="0"/>
                          <a:ea typeface="+mn-ea"/>
                          <a:cs typeface="Arial" panose="020B0604020202020204" pitchFamily="34" charset="0"/>
                        </a:rPr>
                        <a:t> </a:t>
                      </a:r>
                      <a:r>
                        <a:rPr lang="en-US" sz="1800" b="1" kern="1200">
                          <a:solidFill>
                            <a:schemeClr val="dk1"/>
                          </a:solidFill>
                          <a:effectLst/>
                          <a:latin typeface="Arial" panose="020B0604020202020204" pitchFamily="34" charset="0"/>
                          <a:ea typeface="+mn-ea"/>
                          <a:cs typeface="Arial" panose="020B0604020202020204" pitchFamily="34" charset="0"/>
                        </a:rPr>
                        <a:t>Diện tích gieo sạ Vụ Hè Thu năm 2024</a:t>
                      </a: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vi-VN" sz="18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
        <p:nvSpPr>
          <p:cNvPr id="3" name="Rectangle 2">
            <a:extLst>
              <a:ext uri="{FF2B5EF4-FFF2-40B4-BE49-F238E27FC236}">
                <a16:creationId xmlns:a16="http://schemas.microsoft.com/office/drawing/2014/main" id="{122D0CA9-B5C3-5786-746D-37C1FD7BD05D}"/>
              </a:ext>
            </a:extLst>
          </p:cNvPr>
          <p:cNvSpPr/>
          <p:nvPr/>
        </p:nvSpPr>
        <p:spPr>
          <a:xfrm>
            <a:off x="2078238" y="1815015"/>
            <a:ext cx="3119765"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a</a:t>
            </a:r>
            <a:r>
              <a:rPr lang="en-US" sz="2400" b="1" spc="-20">
                <a:solidFill>
                  <a:srgbClr val="100717"/>
                </a:solidFill>
                <a:latin typeface="Arial" panose="020B0604020202020204" pitchFamily="34" charset="0"/>
                <a:cs typeface="Arial" panose="020B0604020202020204" pitchFamily="34" charset="0"/>
              </a:rPr>
              <a:t>) Kết quả thực hiện</a:t>
            </a:r>
            <a:endParaRPr lang="en-US" sz="2400" b="1" spc="-20" dirty="0">
              <a:solidFill>
                <a:srgbClr val="10071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920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C26C3-E6F4-C27A-8624-3A65D81B6008}"/>
              </a:ext>
            </a:extLst>
          </p:cNvPr>
          <p:cNvSpPr/>
          <p:nvPr/>
        </p:nvSpPr>
        <p:spPr>
          <a:xfrm>
            <a:off x="1249166" y="1050675"/>
            <a:ext cx="9142888" cy="461665"/>
          </a:xfrm>
          <a:prstGeom prst="rect">
            <a:avLst/>
          </a:prstGeom>
        </p:spPr>
        <p:txBody>
          <a:bodyPr wrap="none">
            <a:spAutoFit/>
          </a:bodyPr>
          <a:lstStyle/>
          <a:p>
            <a:pPr marL="12700" defTabSz="914400">
              <a:spcBef>
                <a:spcPts val="300"/>
              </a:spcBef>
              <a:defRPr/>
            </a:pPr>
            <a:r>
              <a:rPr lang="en-US" sz="2400" b="1" spc="-20" dirty="0">
                <a:solidFill>
                  <a:srgbClr val="100717"/>
                </a:solidFill>
                <a:latin typeface="Arial" panose="020B0604020202020204" pitchFamily="34" charset="0"/>
                <a:cs typeface="Arial" panose="020B0604020202020204" pitchFamily="34" charset="0"/>
              </a:rPr>
              <a:t>b</a:t>
            </a:r>
            <a:r>
              <a:rPr lang="en-US" sz="2400" b="1" spc="-2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Chuyển</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đổi</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cơ</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cấu</a:t>
            </a:r>
            <a:r>
              <a:rPr lang="en-US" sz="2400" b="1" spc="-20" dirty="0">
                <a:solidFill>
                  <a:srgbClr val="100717"/>
                </a:solidFill>
                <a:latin typeface="Arial" panose="020B0604020202020204" pitchFamily="34" charset="0"/>
                <a:cs typeface="Arial" panose="020B0604020202020204" pitchFamily="34" charset="0"/>
              </a:rPr>
              <a:t> </a:t>
            </a:r>
            <a:r>
              <a:rPr lang="en-US" sz="2400" b="1" spc="-20" err="1">
                <a:solidFill>
                  <a:srgbClr val="100717"/>
                </a:solidFill>
                <a:latin typeface="Arial" panose="020B0604020202020204" pitchFamily="34" charset="0"/>
                <a:cs typeface="Arial" panose="020B0604020202020204" pitchFamily="34" charset="0"/>
              </a:rPr>
              <a:t>cây</a:t>
            </a:r>
            <a:r>
              <a:rPr lang="en-US" sz="2400" b="1" spc="-20">
                <a:solidFill>
                  <a:srgbClr val="100717"/>
                </a:solidFill>
                <a:latin typeface="Arial" panose="020B0604020202020204" pitchFamily="34" charset="0"/>
                <a:cs typeface="Arial" panose="020B0604020202020204" pitchFamily="34" charset="0"/>
              </a:rPr>
              <a:t> trồng: Số liệu đến cuối tháng 7/2024</a:t>
            </a:r>
            <a:endParaRPr lang="en-US" sz="2400" b="1" spc="-20" dirty="0">
              <a:solidFill>
                <a:srgbClr val="100717"/>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58423EA-6FCB-50BC-D182-938077ECA949}"/>
              </a:ext>
            </a:extLst>
          </p:cNvPr>
          <p:cNvSpPr/>
          <p:nvPr/>
        </p:nvSpPr>
        <p:spPr>
          <a:xfrm>
            <a:off x="838967" y="589010"/>
            <a:ext cx="2459648" cy="461665"/>
          </a:xfrm>
          <a:prstGeom prst="rect">
            <a:avLst/>
          </a:prstGeom>
        </p:spPr>
        <p:txBody>
          <a:bodyPr wrap="none">
            <a:spAutoFit/>
          </a:bodyPr>
          <a:lstStyle/>
          <a:p>
            <a:pPr marL="12700" defTabSz="914400">
              <a:spcBef>
                <a:spcPts val="300"/>
              </a:spcBef>
              <a:defRPr/>
            </a:pPr>
            <a:r>
              <a:rPr lang="en-US" sz="2400" b="1" spc="-20">
                <a:solidFill>
                  <a:srgbClr val="100717"/>
                </a:solidFill>
                <a:latin typeface="Arial" panose="020B0604020202020204" pitchFamily="34" charset="0"/>
                <a:cs typeface="Arial" panose="020B0604020202020204" pitchFamily="34" charset="0"/>
              </a:rPr>
              <a:t>1.1.1  </a:t>
            </a:r>
            <a:r>
              <a:rPr lang="en-US" sz="2400" b="1" spc="-20" dirty="0" err="1">
                <a:solidFill>
                  <a:srgbClr val="100717"/>
                </a:solidFill>
                <a:latin typeface="Arial" panose="020B0604020202020204" pitchFamily="34" charset="0"/>
                <a:cs typeface="Arial" panose="020B0604020202020204" pitchFamily="34" charset="0"/>
              </a:rPr>
              <a:t>Trồng</a:t>
            </a:r>
            <a:r>
              <a:rPr lang="en-US" sz="2400" b="1" spc="-20" dirty="0">
                <a:solidFill>
                  <a:srgbClr val="100717"/>
                </a:solidFill>
                <a:latin typeface="Arial" panose="020B0604020202020204" pitchFamily="34" charset="0"/>
                <a:cs typeface="Arial" panose="020B0604020202020204" pitchFamily="34" charset="0"/>
              </a:rPr>
              <a:t> </a:t>
            </a:r>
            <a:r>
              <a:rPr lang="en-US" sz="2400" b="1" spc="-20" dirty="0" err="1">
                <a:solidFill>
                  <a:srgbClr val="100717"/>
                </a:solidFill>
                <a:latin typeface="Arial" panose="020B0604020202020204" pitchFamily="34" charset="0"/>
                <a:cs typeface="Arial" panose="020B0604020202020204" pitchFamily="34" charset="0"/>
              </a:rPr>
              <a:t>trọt</a:t>
            </a:r>
            <a:endParaRPr lang="en-US" sz="2400" b="1" spc="-20" dirty="0">
              <a:solidFill>
                <a:srgbClr val="100717"/>
              </a:solidFill>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BFEA2726-E634-6E36-58C0-B4D266574070}"/>
              </a:ext>
            </a:extLst>
          </p:cNvPr>
          <p:cNvGraphicFramePr>
            <a:graphicFrameLocks noGrp="1"/>
          </p:cNvGraphicFramePr>
          <p:nvPr>
            <p:extLst>
              <p:ext uri="{D42A27DB-BD31-4B8C-83A1-F6EECF244321}">
                <p14:modId xmlns:p14="http://schemas.microsoft.com/office/powerpoint/2010/main" val="3837518084"/>
              </p:ext>
            </p:extLst>
          </p:nvPr>
        </p:nvGraphicFramePr>
        <p:xfrm>
          <a:off x="310562" y="1761350"/>
          <a:ext cx="6483345" cy="4937760"/>
        </p:xfrm>
        <a:graphic>
          <a:graphicData uri="http://schemas.openxmlformats.org/drawingml/2006/table">
            <a:tbl>
              <a:tblPr firstRow="1" bandRow="1"/>
              <a:tblGrid>
                <a:gridCol w="6483345">
                  <a:extLst>
                    <a:ext uri="{9D8B030D-6E8A-4147-A177-3AD203B41FA5}">
                      <a16:colId xmlns:a16="http://schemas.microsoft.com/office/drawing/2014/main" val="3655493598"/>
                    </a:ext>
                  </a:extLst>
                </a:gridCol>
              </a:tblGrid>
              <a:tr h="402200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just" defTabSz="1219170" rtl="0" eaLnBrk="1" fontAlgn="auto" latinLnBrk="0" hangingPunct="1">
                        <a:lnSpc>
                          <a:spcPct val="100000"/>
                        </a:lnSpc>
                        <a:spcBef>
                          <a:spcPts val="0"/>
                        </a:spcBef>
                        <a:spcAft>
                          <a:spcPts val="1200"/>
                        </a:spcAft>
                        <a:buClrTx/>
                        <a:buSzTx/>
                        <a:buFont typeface="Wingdings" panose="05000000000000000000" pitchFamily="2" charset="2"/>
                        <a:buNone/>
                        <a:tabLst/>
                        <a:defRPr/>
                      </a:pPr>
                      <a:r>
                        <a:rPr lang="en-US" sz="2400" b="0" kern="1200" dirty="0">
                          <a:solidFill>
                            <a:schemeClr val="tx1"/>
                          </a:solidFill>
                          <a:effectLst/>
                          <a:latin typeface="Arial" panose="020B0604020202020204" pitchFamily="34" charset="0"/>
                          <a:ea typeface="+mn-ea"/>
                          <a:cs typeface="Arial" panose="020B0604020202020204" pitchFamily="34" charset="0"/>
                        </a:rPr>
                        <a:t>      </a:t>
                      </a:r>
                      <a:r>
                        <a:rPr lang="vi-VN" sz="2400" b="0" kern="1200" dirty="0">
                          <a:solidFill>
                            <a:schemeClr val="tx1"/>
                          </a:solidFill>
                          <a:effectLst/>
                          <a:latin typeface="Arial" panose="020B0604020202020204" pitchFamily="34" charset="0"/>
                          <a:ea typeface="+mn-ea"/>
                          <a:cs typeface="Arial" panose="020B0604020202020204" pitchFamily="34" charset="0"/>
                        </a:rPr>
                        <a:t>Tổng diện tích chuyển đổi đến nay </a:t>
                      </a:r>
                      <a:r>
                        <a:rPr lang="vi-VN" sz="2400" b="0" kern="1200">
                          <a:solidFill>
                            <a:schemeClr val="tx1"/>
                          </a:solidFill>
                          <a:effectLst/>
                          <a:latin typeface="Arial" panose="020B0604020202020204" pitchFamily="34" charset="0"/>
                          <a:ea typeface="+mn-ea"/>
                          <a:cs typeface="Arial" panose="020B0604020202020204" pitchFamily="34" charset="0"/>
                        </a:rPr>
                        <a:t>đạt 6.373,2 </a:t>
                      </a:r>
                      <a:r>
                        <a:rPr lang="vi-VN" sz="2400" b="0" kern="1200" dirty="0">
                          <a:solidFill>
                            <a:schemeClr val="tx1"/>
                          </a:solidFill>
                          <a:effectLst/>
                          <a:latin typeface="Arial" panose="020B0604020202020204" pitchFamily="34" charset="0"/>
                          <a:ea typeface="+mn-ea"/>
                          <a:cs typeface="Arial" panose="020B0604020202020204" pitchFamily="34" charset="0"/>
                        </a:rPr>
                        <a:t>ha </a:t>
                      </a:r>
                      <a:r>
                        <a:rPr lang="vi-VN" sz="2400" b="0" i="1" kern="1200" dirty="0">
                          <a:solidFill>
                            <a:schemeClr val="tx1"/>
                          </a:solidFill>
                          <a:effectLst/>
                          <a:latin typeface="Arial" panose="020B0604020202020204" pitchFamily="34" charset="0"/>
                          <a:ea typeface="+mn-ea"/>
                          <a:cs typeface="Arial" panose="020B0604020202020204" pitchFamily="34" charset="0"/>
                        </a:rPr>
                        <a:t>(vụ Đông Xuân 2.645,5 ha, vụ Hè </a:t>
                      </a:r>
                      <a:r>
                        <a:rPr lang="vi-VN" sz="2400" b="0" i="1" kern="1200">
                          <a:solidFill>
                            <a:schemeClr val="tx1"/>
                          </a:solidFill>
                          <a:effectLst/>
                          <a:latin typeface="Arial" panose="020B0604020202020204" pitchFamily="34" charset="0"/>
                          <a:ea typeface="+mn-ea"/>
                          <a:cs typeface="Arial" panose="020B0604020202020204" pitchFamily="34" charset="0"/>
                        </a:rPr>
                        <a:t>Thu 3.719,7 ha)</a:t>
                      </a:r>
                      <a:r>
                        <a:rPr lang="vi-VN" sz="2400" b="0" kern="1200">
                          <a:solidFill>
                            <a:schemeClr val="tx1"/>
                          </a:solidFill>
                          <a:effectLst/>
                          <a:latin typeface="Arial" panose="020B0604020202020204" pitchFamily="34" charset="0"/>
                          <a:ea typeface="+mn-ea"/>
                          <a:cs typeface="Arial" panose="020B0604020202020204" pitchFamily="34" charset="0"/>
                        </a:rPr>
                        <a:t>, đạt 92,6% so với kế </a:t>
                      </a:r>
                      <a:r>
                        <a:rPr lang="vi-VN" sz="2400" b="0" kern="1200" dirty="0">
                          <a:solidFill>
                            <a:schemeClr val="tx1"/>
                          </a:solidFill>
                          <a:effectLst/>
                          <a:latin typeface="Arial" panose="020B0604020202020204" pitchFamily="34" charset="0"/>
                          <a:ea typeface="+mn-ea"/>
                          <a:cs typeface="Arial" panose="020B0604020202020204" pitchFamily="34" charset="0"/>
                        </a:rPr>
                        <a:t>hoạch năm, trong đó: </a:t>
                      </a: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i="1" kern="1200" dirty="0">
                          <a:solidFill>
                            <a:schemeClr val="tx1"/>
                          </a:solidFill>
                          <a:effectLst/>
                          <a:latin typeface="Arial" panose="020B0604020202020204" pitchFamily="34" charset="0"/>
                          <a:ea typeface="+mn-ea"/>
                          <a:cs typeface="Arial" panose="020B0604020202020204" pitchFamily="34" charset="0"/>
                        </a:rPr>
                        <a:t>Chuyển đổi trên đất </a:t>
                      </a:r>
                      <a:r>
                        <a:rPr lang="vi-VN" sz="2400" b="0" i="1" kern="1200">
                          <a:solidFill>
                            <a:schemeClr val="tx1"/>
                          </a:solidFill>
                          <a:effectLst/>
                          <a:latin typeface="Arial" panose="020B0604020202020204" pitchFamily="34" charset="0"/>
                          <a:ea typeface="+mn-ea"/>
                          <a:cs typeface="Arial" panose="020B0604020202020204" pitchFamily="34" charset="0"/>
                        </a:rPr>
                        <a:t>lúa 4.164,4</a:t>
                      </a:r>
                      <a:r>
                        <a:rPr lang="vi-VN" sz="2400" b="0" kern="1200">
                          <a:solidFill>
                            <a:schemeClr val="tx1"/>
                          </a:solidFill>
                          <a:effectLst/>
                          <a:latin typeface="Arial" panose="020B0604020202020204" pitchFamily="34" charset="0"/>
                          <a:ea typeface="+mn-ea"/>
                          <a:cs typeface="Arial" panose="020B0604020202020204" pitchFamily="34" charset="0"/>
                        </a:rPr>
                        <a:t> </a:t>
                      </a:r>
                      <a:r>
                        <a:rPr lang="vi-VN" sz="2400" b="0" kern="1200" dirty="0">
                          <a:solidFill>
                            <a:schemeClr val="tx1"/>
                          </a:solidFill>
                          <a:effectLst/>
                          <a:latin typeface="Arial" panose="020B0604020202020204" pitchFamily="34" charset="0"/>
                          <a:ea typeface="+mn-ea"/>
                          <a:cs typeface="Arial" panose="020B0604020202020204" pitchFamily="34" charset="0"/>
                        </a:rPr>
                        <a:t>ha (vụ Đông </a:t>
                      </a:r>
                      <a:r>
                        <a:rPr lang="vi-VN" sz="2400" b="0" kern="1200">
                          <a:solidFill>
                            <a:schemeClr val="tx1"/>
                          </a:solidFill>
                          <a:effectLst/>
                          <a:latin typeface="Arial" panose="020B0604020202020204" pitchFamily="34" charset="0"/>
                          <a:ea typeface="+mn-ea"/>
                          <a:cs typeface="Arial" panose="020B0604020202020204" pitchFamily="34" charset="0"/>
                        </a:rPr>
                        <a:t>Xuân 952,7 </a:t>
                      </a:r>
                      <a:r>
                        <a:rPr lang="vi-VN" sz="2400" b="0" kern="1200" dirty="0">
                          <a:solidFill>
                            <a:schemeClr val="tx1"/>
                          </a:solidFill>
                          <a:effectLst/>
                          <a:latin typeface="Arial" panose="020B0604020202020204" pitchFamily="34" charset="0"/>
                          <a:ea typeface="+mn-ea"/>
                          <a:cs typeface="Arial" panose="020B0604020202020204" pitchFamily="34" charset="0"/>
                        </a:rPr>
                        <a:t>ha, vụ Hè </a:t>
                      </a:r>
                      <a:r>
                        <a:rPr lang="vi-VN" sz="2400" b="0" kern="1200">
                          <a:solidFill>
                            <a:schemeClr val="tx1"/>
                          </a:solidFill>
                          <a:effectLst/>
                          <a:latin typeface="Arial" panose="020B0604020202020204" pitchFamily="34" charset="0"/>
                          <a:ea typeface="+mn-ea"/>
                          <a:cs typeface="Arial" panose="020B0604020202020204" pitchFamily="34" charset="0"/>
                        </a:rPr>
                        <a:t>Thu 3.211,7 ha);</a:t>
                      </a:r>
                      <a:endParaRPr lang="en-US" sz="2400" b="0" kern="1200" dirty="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i="1" kern="1200" dirty="0">
                          <a:solidFill>
                            <a:schemeClr val="tx1"/>
                          </a:solidFill>
                          <a:effectLst/>
                          <a:latin typeface="Arial" panose="020B0604020202020204" pitchFamily="34" charset="0"/>
                          <a:ea typeface="+mn-ea"/>
                          <a:cs typeface="Arial" panose="020B0604020202020204" pitchFamily="34" charset="0"/>
                        </a:rPr>
                        <a:t>C</a:t>
                      </a:r>
                      <a:r>
                        <a:rPr lang="vi-VN" sz="2400" b="0" i="1" kern="1200" dirty="0">
                          <a:solidFill>
                            <a:schemeClr val="tx1"/>
                          </a:solidFill>
                          <a:effectLst/>
                          <a:latin typeface="Arial" panose="020B0604020202020204" pitchFamily="34" charset="0"/>
                          <a:ea typeface="+mn-ea"/>
                          <a:cs typeface="Arial" panose="020B0604020202020204" pitchFamily="34" charset="0"/>
                        </a:rPr>
                        <a:t>huyển đổi trên đất trồng </a:t>
                      </a:r>
                      <a:r>
                        <a:rPr lang="vi-VN" sz="2400" b="0" i="1" kern="1200">
                          <a:solidFill>
                            <a:schemeClr val="tx1"/>
                          </a:solidFill>
                          <a:effectLst/>
                          <a:latin typeface="Arial" panose="020B0604020202020204" pitchFamily="34" charset="0"/>
                          <a:ea typeface="+mn-ea"/>
                          <a:cs typeface="Arial" panose="020B0604020202020204" pitchFamily="34" charset="0"/>
                        </a:rPr>
                        <a:t>sắn 2.136,4</a:t>
                      </a:r>
                      <a:r>
                        <a:rPr lang="vi-VN" sz="2400" b="0" kern="1200">
                          <a:solidFill>
                            <a:schemeClr val="tx1"/>
                          </a:solidFill>
                          <a:effectLst/>
                          <a:latin typeface="Arial" panose="020B0604020202020204" pitchFamily="34" charset="0"/>
                          <a:ea typeface="+mn-ea"/>
                          <a:cs typeface="Arial" panose="020B0604020202020204" pitchFamily="34" charset="0"/>
                        </a:rPr>
                        <a:t> </a:t>
                      </a:r>
                      <a:r>
                        <a:rPr lang="vi-VN" sz="2400" b="0" kern="1200" dirty="0">
                          <a:solidFill>
                            <a:schemeClr val="tx1"/>
                          </a:solidFill>
                          <a:effectLst/>
                          <a:latin typeface="Arial" panose="020B0604020202020204" pitchFamily="34" charset="0"/>
                          <a:ea typeface="+mn-ea"/>
                          <a:cs typeface="Arial" panose="020B0604020202020204" pitchFamily="34" charset="0"/>
                        </a:rPr>
                        <a:t>ha (vụ Đông Xuân 1.637,9 ha, vụ Hè </a:t>
                      </a:r>
                      <a:r>
                        <a:rPr lang="vi-VN" sz="2400" b="0" kern="1200">
                          <a:solidFill>
                            <a:schemeClr val="tx1"/>
                          </a:solidFill>
                          <a:effectLst/>
                          <a:latin typeface="Arial" panose="020B0604020202020204" pitchFamily="34" charset="0"/>
                          <a:ea typeface="+mn-ea"/>
                          <a:cs typeface="Arial" panose="020B0604020202020204" pitchFamily="34" charset="0"/>
                        </a:rPr>
                        <a:t>Thu 498,5 ha);</a:t>
                      </a:r>
                      <a:endParaRPr lang="en-US" sz="2400" b="0" kern="1200" dirty="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400" b="0" i="1" kern="1200" dirty="0">
                          <a:solidFill>
                            <a:schemeClr val="tx1"/>
                          </a:solidFill>
                          <a:effectLst/>
                          <a:latin typeface="Arial" panose="020B0604020202020204" pitchFamily="34" charset="0"/>
                          <a:ea typeface="+mn-ea"/>
                          <a:cs typeface="Arial" panose="020B0604020202020204" pitchFamily="34" charset="0"/>
                        </a:rPr>
                        <a:t>C</a:t>
                      </a:r>
                      <a:r>
                        <a:rPr lang="vi-VN" sz="2400" b="0" i="1" kern="1200" dirty="0">
                          <a:solidFill>
                            <a:schemeClr val="tx1"/>
                          </a:solidFill>
                          <a:effectLst/>
                          <a:latin typeface="Arial" panose="020B0604020202020204" pitchFamily="34" charset="0"/>
                          <a:ea typeface="+mn-ea"/>
                          <a:cs typeface="Arial" panose="020B0604020202020204" pitchFamily="34" charset="0"/>
                        </a:rPr>
                        <a:t>huyển đổi trên đất trồng </a:t>
                      </a:r>
                      <a:r>
                        <a:rPr lang="vi-VN" sz="2400" b="0" i="1" kern="1200">
                          <a:solidFill>
                            <a:schemeClr val="tx1"/>
                          </a:solidFill>
                          <a:effectLst/>
                          <a:latin typeface="Arial" panose="020B0604020202020204" pitchFamily="34" charset="0"/>
                          <a:ea typeface="+mn-ea"/>
                          <a:cs typeface="Arial" panose="020B0604020202020204" pitchFamily="34" charset="0"/>
                        </a:rPr>
                        <a:t>mía </a:t>
                      </a:r>
                      <a:r>
                        <a:rPr lang="vi-VN" sz="2400" b="0" kern="1200">
                          <a:solidFill>
                            <a:schemeClr val="tx1"/>
                          </a:solidFill>
                          <a:effectLst/>
                          <a:latin typeface="Arial" panose="020B0604020202020204" pitchFamily="34" charset="0"/>
                          <a:ea typeface="+mn-ea"/>
                          <a:cs typeface="Arial" panose="020B0604020202020204" pitchFamily="34" charset="0"/>
                        </a:rPr>
                        <a:t>72,4 </a:t>
                      </a:r>
                      <a:r>
                        <a:rPr lang="vi-VN" sz="2400" b="0" kern="1200" dirty="0">
                          <a:solidFill>
                            <a:schemeClr val="tx1"/>
                          </a:solidFill>
                          <a:effectLst/>
                          <a:latin typeface="Arial" panose="020B0604020202020204" pitchFamily="34" charset="0"/>
                          <a:ea typeface="+mn-ea"/>
                          <a:cs typeface="Arial" panose="020B0604020202020204" pitchFamily="34" charset="0"/>
                        </a:rPr>
                        <a:t>ha (vụ Đông Xuân 62,9 ha, vụ Hè </a:t>
                      </a:r>
                      <a:r>
                        <a:rPr lang="vi-VN" sz="2400" b="0" kern="1200">
                          <a:solidFill>
                            <a:schemeClr val="tx1"/>
                          </a:solidFill>
                          <a:effectLst/>
                          <a:latin typeface="Arial" panose="020B0604020202020204" pitchFamily="34" charset="0"/>
                          <a:ea typeface="+mn-ea"/>
                          <a:cs typeface="Arial" panose="020B0604020202020204" pitchFamily="34" charset="0"/>
                        </a:rPr>
                        <a:t>Thu 9,5 ha).</a:t>
                      </a:r>
                      <a:endParaRPr lang="vi-VN" sz="2400" b="0" kern="1200" dirty="0">
                        <a:solidFill>
                          <a:schemeClr val="tx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graphicFrame>
        <p:nvGraphicFramePr>
          <p:cNvPr id="4" name="Table 3">
            <a:extLst>
              <a:ext uri="{FF2B5EF4-FFF2-40B4-BE49-F238E27FC236}">
                <a16:creationId xmlns:a16="http://schemas.microsoft.com/office/drawing/2014/main" id="{EE22369C-3C91-FF10-9BD8-787EAEA65775}"/>
              </a:ext>
            </a:extLst>
          </p:cNvPr>
          <p:cNvGraphicFramePr>
            <a:graphicFrameLocks noGrp="1"/>
          </p:cNvGraphicFramePr>
          <p:nvPr>
            <p:extLst>
              <p:ext uri="{D42A27DB-BD31-4B8C-83A1-F6EECF244321}">
                <p14:modId xmlns:p14="http://schemas.microsoft.com/office/powerpoint/2010/main" val="1729370103"/>
              </p:ext>
            </p:extLst>
          </p:nvPr>
        </p:nvGraphicFramePr>
        <p:xfrm>
          <a:off x="6913548" y="1827751"/>
          <a:ext cx="5143441" cy="2653665"/>
        </p:xfrm>
        <a:graphic>
          <a:graphicData uri="http://schemas.openxmlformats.org/drawingml/2006/table">
            <a:tbl>
              <a:tblPr/>
              <a:tblGrid>
                <a:gridCol w="298031">
                  <a:extLst>
                    <a:ext uri="{9D8B030D-6E8A-4147-A177-3AD203B41FA5}">
                      <a16:colId xmlns:a16="http://schemas.microsoft.com/office/drawing/2014/main" val="2313029531"/>
                    </a:ext>
                  </a:extLst>
                </a:gridCol>
                <a:gridCol w="1992243">
                  <a:extLst>
                    <a:ext uri="{9D8B030D-6E8A-4147-A177-3AD203B41FA5}">
                      <a16:colId xmlns:a16="http://schemas.microsoft.com/office/drawing/2014/main" val="254323529"/>
                    </a:ext>
                  </a:extLst>
                </a:gridCol>
                <a:gridCol w="1110953">
                  <a:extLst>
                    <a:ext uri="{9D8B030D-6E8A-4147-A177-3AD203B41FA5}">
                      <a16:colId xmlns:a16="http://schemas.microsoft.com/office/drawing/2014/main" val="2858493141"/>
                    </a:ext>
                  </a:extLst>
                </a:gridCol>
                <a:gridCol w="655842">
                  <a:extLst>
                    <a:ext uri="{9D8B030D-6E8A-4147-A177-3AD203B41FA5}">
                      <a16:colId xmlns:a16="http://schemas.microsoft.com/office/drawing/2014/main" val="2530894824"/>
                    </a:ext>
                  </a:extLst>
                </a:gridCol>
                <a:gridCol w="557607">
                  <a:extLst>
                    <a:ext uri="{9D8B030D-6E8A-4147-A177-3AD203B41FA5}">
                      <a16:colId xmlns:a16="http://schemas.microsoft.com/office/drawing/2014/main" val="2730305478"/>
                    </a:ext>
                  </a:extLst>
                </a:gridCol>
                <a:gridCol w="528765">
                  <a:extLst>
                    <a:ext uri="{9D8B030D-6E8A-4147-A177-3AD203B41FA5}">
                      <a16:colId xmlns:a16="http://schemas.microsoft.com/office/drawing/2014/main" val="3117305530"/>
                    </a:ext>
                  </a:extLst>
                </a:gridCol>
              </a:tblGrid>
              <a:tr h="0">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STT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Cây trồng chuyển đổi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Vụ sản xuất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Kế hoạch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Thực hiện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latin typeface="Times New Roman" panose="02020603050405020304" pitchFamily="18" charset="0"/>
                        </a:rPr>
                        <a:t>So sánh </a:t>
                      </a:r>
                      <a:br>
                        <a:rPr lang="vi-VN" sz="1100" b="1" i="1" u="none" strike="noStrike">
                          <a:solidFill>
                            <a:srgbClr val="000000"/>
                          </a:solidFill>
                          <a:effectLst/>
                          <a:latin typeface="Times New Roman" panose="02020603050405020304" pitchFamily="18" charset="0"/>
                        </a:rPr>
                      </a:br>
                      <a:r>
                        <a:rPr lang="vi-VN" sz="1100" b="1" i="1" u="none" strike="noStrike">
                          <a:solidFill>
                            <a:srgbClr val="000000"/>
                          </a:solidFill>
                          <a:effectLst/>
                          <a:latin typeface="Times New Roman" panose="02020603050405020304" pitchFamily="18" charset="0"/>
                        </a:rPr>
                        <a:t>TH/KH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4435222"/>
                  </a:ext>
                </a:extLst>
              </a:tr>
              <a:tr h="190500">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Tổng diện tích chuyển đổi cơ cấu cây trồng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6.883,1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6.373,2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1" i="1" u="none" strike="noStrike">
                          <a:solidFill>
                            <a:srgbClr val="000000"/>
                          </a:solidFill>
                          <a:effectLst/>
                          <a:latin typeface="Times New Roman" panose="02020603050405020304" pitchFamily="18" charset="0"/>
                        </a:rPr>
                        <a:t>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922770"/>
                  </a:ext>
                </a:extLst>
              </a:tr>
              <a:tr h="190500">
                <a:tc rowSpan="3">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3">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Vụ sản xuất năm 2024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1" u="none" strike="noStrike">
                          <a:solidFill>
                            <a:srgbClr val="000000"/>
                          </a:solidFill>
                          <a:effectLst/>
                          <a:highlight>
                            <a:srgbClr val="FFFFFF"/>
                          </a:highlight>
                          <a:latin typeface="Times New Roman" panose="02020603050405020304" pitchFamily="18" charset="0"/>
                        </a:rPr>
                        <a:t>Vụ Đông Xuân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2.534,4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2.653,5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104,7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3020817"/>
                  </a:ext>
                </a:extLst>
              </a:tr>
              <a:tr h="190500">
                <a:tc vMerge="1">
                  <a:txBody>
                    <a:bodyPr/>
                    <a:lstStyle/>
                    <a:p>
                      <a:endParaRPr lang="vi-VN"/>
                    </a:p>
                  </a:txBody>
                  <a:tcPr/>
                </a:tc>
                <a:tc vMerge="1">
                  <a:txBody>
                    <a:bodyPr/>
                    <a:lstStyle/>
                    <a:p>
                      <a:endParaRPr lang="vi-VN"/>
                    </a:p>
                  </a:txBody>
                  <a:tcPr/>
                </a:tc>
                <a:tc>
                  <a:txBody>
                    <a:bodyPr/>
                    <a:lstStyle/>
                    <a:p>
                      <a:pPr algn="just" fontAlgn="ctr"/>
                      <a:r>
                        <a:rPr lang="vi-VN" sz="1100" b="1" i="1" u="none" strike="noStrike">
                          <a:solidFill>
                            <a:srgbClr val="000000"/>
                          </a:solidFill>
                          <a:effectLst/>
                          <a:highlight>
                            <a:srgbClr val="FFFFFF"/>
                          </a:highlight>
                          <a:latin typeface="Times New Roman" panose="02020603050405020304" pitchFamily="18" charset="0"/>
                        </a:rPr>
                        <a:t>Vụ Hè Thu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3.503,7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3.719,7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106,2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8889167"/>
                  </a:ext>
                </a:extLst>
              </a:tr>
              <a:tr h="190500">
                <a:tc vMerge="1">
                  <a:txBody>
                    <a:bodyPr/>
                    <a:lstStyle/>
                    <a:p>
                      <a:endParaRPr lang="vi-VN"/>
                    </a:p>
                  </a:txBody>
                  <a:tcPr/>
                </a:tc>
                <a:tc vMerge="1">
                  <a:txBody>
                    <a:bodyPr/>
                    <a:lstStyle/>
                    <a:p>
                      <a:endParaRPr lang="vi-VN"/>
                    </a:p>
                  </a:txBody>
                  <a:tcPr/>
                </a:tc>
                <a:tc>
                  <a:txBody>
                    <a:bodyPr/>
                    <a:lstStyle/>
                    <a:p>
                      <a:pPr algn="just" fontAlgn="ctr"/>
                      <a:r>
                        <a:rPr lang="vi-VN" sz="1100" b="1" i="1" u="none" strike="noStrike">
                          <a:solidFill>
                            <a:srgbClr val="000000"/>
                          </a:solidFill>
                          <a:effectLst/>
                          <a:highlight>
                            <a:srgbClr val="FFFFFF"/>
                          </a:highlight>
                          <a:latin typeface="Times New Roman" panose="02020603050405020304" pitchFamily="18" charset="0"/>
                        </a:rPr>
                        <a:t>Vụ Mùa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845,0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1" u="none" strike="noStrike">
                          <a:solidFill>
                            <a:srgbClr val="000000"/>
                          </a:solidFill>
                          <a:effectLst/>
                          <a:highlight>
                            <a:srgbClr val="FFFFFF"/>
                          </a:highlight>
                          <a:latin typeface="Times New Roman" panose="02020603050405020304" pitchFamily="18"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89382"/>
                  </a:ext>
                </a:extLst>
              </a:tr>
              <a:tr h="190500">
                <a:tc>
                  <a:txBody>
                    <a:bodyPr/>
                    <a:lstStyle/>
                    <a:p>
                      <a:pPr algn="ctr" fontAlgn="ctr"/>
                      <a:r>
                        <a:rPr lang="vi-VN" sz="1100" b="0"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vi-VN" sz="1100" b="0" i="1" u="none" strike="noStrike">
                          <a:solidFill>
                            <a:srgbClr val="000000"/>
                          </a:solidFill>
                          <a:effectLst/>
                          <a:highlight>
                            <a:srgbClr val="FFFFFF"/>
                          </a:highlight>
                          <a:latin typeface="Times New Roman" panose="02020603050405020304" pitchFamily="18" charset="0"/>
                        </a:rPr>
                        <a:t>Trong đó: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0" i="1"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0"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vi-VN" sz="1100" b="0" i="1" u="none" strike="noStrike">
                          <a:solidFill>
                            <a:srgbClr val="000000"/>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4628003"/>
                  </a:ext>
                </a:extLst>
              </a:tr>
              <a:tr h="190500">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Chuyển đổi cây trồng trên đất trồng lúa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3.947,3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4.164,4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105,5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9481279"/>
                  </a:ext>
                </a:extLst>
              </a:tr>
              <a:tr h="190500">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Chuyển đổi cây trồng trên đất trồng mía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72,4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115,1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9126133"/>
                  </a:ext>
                </a:extLst>
              </a:tr>
              <a:tr h="190500">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Chuyển đổi cây trồng trên đất trồng sắn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just" fontAlgn="ctr"/>
                      <a:r>
                        <a:rPr lang="vi-VN" sz="1100" b="1" i="0" u="none" strike="noStrike">
                          <a:solidFill>
                            <a:srgbClr val="000000"/>
                          </a:solidFill>
                          <a:effectLst/>
                          <a:highlight>
                            <a:srgbClr val="FFFFFF"/>
                          </a:highlight>
                          <a:latin typeface="Times New Roman" panose="02020603050405020304" pitchFamily="18"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2.027,9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vi-VN" sz="1100" b="1" i="0" u="none" strike="noStrike">
                          <a:solidFill>
                            <a:srgbClr val="000000"/>
                          </a:solidFill>
                          <a:effectLst/>
                          <a:highlight>
                            <a:srgbClr val="FFFFFF"/>
                          </a:highlight>
                          <a:latin typeface="Times New Roman" panose="02020603050405020304" pitchFamily="18" charset="0"/>
                        </a:rPr>
                        <a:t>2.136,4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vi-VN" sz="1100" b="0" i="1" u="none" strike="noStrike">
                          <a:solidFill>
                            <a:srgbClr val="000000"/>
                          </a:solidFill>
                          <a:effectLst/>
                          <a:latin typeface="Times New Roman" panose="02020603050405020304" pitchFamily="18" charset="0"/>
                        </a:rPr>
                        <a:t>105,4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643747"/>
                  </a:ext>
                </a:extLst>
              </a:tr>
            </a:tbl>
          </a:graphicData>
        </a:graphic>
      </p:graphicFrame>
    </p:spTree>
    <p:extLst>
      <p:ext uri="{BB962C8B-B14F-4D97-AF65-F5344CB8AC3E}">
        <p14:creationId xmlns:p14="http://schemas.microsoft.com/office/powerpoint/2010/main" val="185051583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AC359A-8ADF-9DAA-4CA1-F82A916F1E2E}"/>
              </a:ext>
            </a:extLst>
          </p:cNvPr>
          <p:cNvSpPr/>
          <p:nvPr/>
        </p:nvSpPr>
        <p:spPr>
          <a:xfrm>
            <a:off x="676019" y="264074"/>
            <a:ext cx="2912016"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1.1.2. </a:t>
            </a:r>
            <a:r>
              <a:rPr lang="en-US" sz="2800" b="1" spc="-20" err="1">
                <a:solidFill>
                  <a:srgbClr val="100717"/>
                </a:solidFill>
                <a:latin typeface="Arial" panose="020B0604020202020204" pitchFamily="34" charset="0"/>
                <a:cs typeface="Arial" panose="020B0604020202020204" pitchFamily="34" charset="0"/>
              </a:rPr>
              <a:t>Chăn</a:t>
            </a:r>
            <a:r>
              <a:rPr lang="en-US" sz="2800" b="1" spc="-20">
                <a:solidFill>
                  <a:srgbClr val="100717"/>
                </a:solidFill>
                <a:latin typeface="Arial" panose="020B0604020202020204" pitchFamily="34" charset="0"/>
                <a:cs typeface="Arial" panose="020B0604020202020204" pitchFamily="34" charset="0"/>
              </a:rPr>
              <a:t> </a:t>
            </a:r>
            <a:r>
              <a:rPr lang="en-US" sz="2800" b="1" spc="-20" err="1">
                <a:solidFill>
                  <a:srgbClr val="100717"/>
                </a:solidFill>
                <a:latin typeface="Arial" panose="020B0604020202020204" pitchFamily="34" charset="0"/>
                <a:cs typeface="Arial" panose="020B0604020202020204" pitchFamily="34" charset="0"/>
              </a:rPr>
              <a:t>nuôi</a:t>
            </a:r>
            <a:endParaRPr lang="en-US" sz="2800" b="1" spc="-20">
              <a:solidFill>
                <a:srgbClr val="100717"/>
              </a:solidFill>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47027231-95EF-C8CE-4215-B126B807487B}"/>
              </a:ext>
            </a:extLst>
          </p:cNvPr>
          <p:cNvGraphicFramePr>
            <a:graphicFrameLocks noGrp="1"/>
          </p:cNvGraphicFramePr>
          <p:nvPr>
            <p:extLst>
              <p:ext uri="{D42A27DB-BD31-4B8C-83A1-F6EECF244321}">
                <p14:modId xmlns:p14="http://schemas.microsoft.com/office/powerpoint/2010/main" val="2175611208"/>
              </p:ext>
            </p:extLst>
          </p:nvPr>
        </p:nvGraphicFramePr>
        <p:xfrm>
          <a:off x="79852" y="787294"/>
          <a:ext cx="7016365" cy="5730240"/>
        </p:xfrm>
        <a:graphic>
          <a:graphicData uri="http://schemas.openxmlformats.org/drawingml/2006/table">
            <a:tbl>
              <a:tblPr firstRow="1" bandRow="1"/>
              <a:tblGrid>
                <a:gridCol w="7016365">
                  <a:extLst>
                    <a:ext uri="{9D8B030D-6E8A-4147-A177-3AD203B41FA5}">
                      <a16:colId xmlns:a16="http://schemas.microsoft.com/office/drawing/2014/main" val="3655493598"/>
                    </a:ext>
                  </a:extLst>
                </a:gridCol>
              </a:tblGrid>
              <a:tr h="46894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en-US" sz="2800" b="0" kern="1200">
                          <a:solidFill>
                            <a:schemeClr val="dk1"/>
                          </a:solidFill>
                          <a:effectLst/>
                          <a:latin typeface="Arial" panose="020B0604020202020204" pitchFamily="34" charset="0"/>
                          <a:ea typeface="+mn-ea"/>
                          <a:cs typeface="Arial" panose="020B0604020202020204" pitchFamily="34" charset="0"/>
                        </a:rPr>
                        <a:t> </a:t>
                      </a:r>
                      <a:r>
                        <a:rPr lang="vi-VN" sz="2400" b="0" kern="1200">
                          <a:solidFill>
                            <a:schemeClr val="dk1"/>
                          </a:solidFill>
                          <a:effectLst/>
                          <a:latin typeface="Arial" panose="020B0604020202020204" pitchFamily="34" charset="0"/>
                          <a:ea typeface="+mn-ea"/>
                          <a:cs typeface="Arial" panose="020B0604020202020204" pitchFamily="34" charset="0"/>
                        </a:rPr>
                        <a:t>T</a:t>
                      </a:r>
                      <a:r>
                        <a:rPr lang="nl-NL" sz="2400" b="0" kern="1200">
                          <a:solidFill>
                            <a:schemeClr val="dk1"/>
                          </a:solidFill>
                          <a:effectLst/>
                          <a:latin typeface="Arial" panose="020B0604020202020204" pitchFamily="34" charset="0"/>
                          <a:ea typeface="+mn-ea"/>
                          <a:cs typeface="Arial" panose="020B0604020202020204" pitchFamily="34" charset="0"/>
                        </a:rPr>
                        <a:t>ình hình chăn nuôi trên địa bàn tỉnh phát triển ổn định</a:t>
                      </a:r>
                      <a:r>
                        <a:rPr lang="vi-VN" sz="2400" b="0" kern="1200">
                          <a:solidFill>
                            <a:schemeClr val="dk1"/>
                          </a:solidFill>
                          <a:effectLst/>
                          <a:latin typeface="Arial" panose="020B0604020202020204" pitchFamily="34" charset="0"/>
                          <a:ea typeface="+mn-ea"/>
                          <a:cs typeface="Arial" panose="020B0604020202020204" pitchFamily="34" charset="0"/>
                        </a:rPr>
                        <a:t>.</a:t>
                      </a:r>
                      <a:endParaRPr lang="nl-NL" sz="24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tx1"/>
                          </a:solidFill>
                          <a:effectLst/>
                          <a:latin typeface="Arial" panose="020B0604020202020204" pitchFamily="34" charset="0"/>
                          <a:ea typeface="+mn-ea"/>
                          <a:cs typeface="Arial" panose="020B0604020202020204" pitchFamily="34" charset="0"/>
                        </a:rPr>
                        <a:t> Tổng đàn vật nuôi</a:t>
                      </a:r>
                      <a:r>
                        <a:rPr lang="en-US" sz="2400" b="0" kern="1200">
                          <a:solidFill>
                            <a:schemeClr val="tx1"/>
                          </a:solidFill>
                          <a:effectLst/>
                          <a:latin typeface="Arial" panose="020B0604020202020204" pitchFamily="34" charset="0"/>
                          <a:ea typeface="+mn-ea"/>
                          <a:cs typeface="Arial" panose="020B0604020202020204" pitchFamily="34" charset="0"/>
                        </a:rPr>
                        <a:t> </a:t>
                      </a:r>
                      <a:r>
                        <a:rPr lang="vi-VN" sz="2400" b="0" kern="1200">
                          <a:solidFill>
                            <a:schemeClr val="tx1"/>
                          </a:solidFill>
                          <a:effectLst/>
                          <a:latin typeface="Arial" panose="020B0604020202020204" pitchFamily="34" charset="0"/>
                          <a:ea typeface="+mn-ea"/>
                          <a:cs typeface="Arial" panose="020B0604020202020204" pitchFamily="34" charset="0"/>
                        </a:rPr>
                        <a:t>tháng 7/2024 </a:t>
                      </a:r>
                      <a:r>
                        <a:rPr lang="en-US" sz="2400" b="0" kern="1200">
                          <a:solidFill>
                            <a:schemeClr val="tx1"/>
                          </a:solidFill>
                          <a:effectLst/>
                          <a:latin typeface="Arial" panose="020B0604020202020204" pitchFamily="34" charset="0"/>
                          <a:ea typeface="+mn-ea"/>
                          <a:cs typeface="Arial" panose="020B0604020202020204" pitchFamily="34" charset="0"/>
                        </a:rPr>
                        <a:t>so với cùng kỳ</a:t>
                      </a:r>
                      <a:r>
                        <a:rPr lang="vi-VN" sz="2400" b="0" kern="1200">
                          <a:solidFill>
                            <a:schemeClr val="tx1"/>
                          </a:solidFill>
                          <a:effectLst/>
                          <a:latin typeface="Arial" panose="020B0604020202020204" pitchFamily="34" charset="0"/>
                          <a:ea typeface="+mn-ea"/>
                          <a:cs typeface="Arial" panose="020B0604020202020204" pitchFamily="34" charset="0"/>
                        </a:rPr>
                        <a:t>: Đàn bò </a:t>
                      </a:r>
                      <a:r>
                        <a:rPr lang="en-US" sz="2400" b="0" kern="1200">
                          <a:solidFill>
                            <a:schemeClr val="tx1"/>
                          </a:solidFill>
                          <a:effectLst/>
                          <a:latin typeface="Arial" panose="020B0604020202020204" pitchFamily="34" charset="0"/>
                          <a:ea typeface="+mn-ea"/>
                          <a:cs typeface="Arial" panose="020B0604020202020204" pitchFamily="34" charset="0"/>
                        </a:rPr>
                        <a:t>tăng 0,</a:t>
                      </a:r>
                      <a:r>
                        <a:rPr lang="vi-VN" sz="2400" b="0" kern="1200">
                          <a:solidFill>
                            <a:schemeClr val="tx1"/>
                          </a:solidFill>
                          <a:effectLst/>
                          <a:latin typeface="Arial" panose="020B0604020202020204" pitchFamily="34" charset="0"/>
                          <a:ea typeface="+mn-ea"/>
                          <a:cs typeface="Arial" panose="020B0604020202020204" pitchFamily="34" charset="0"/>
                        </a:rPr>
                        <a:t>9%; đàn lợn giảm 7,1%; đàn gia cầm </a:t>
                      </a:r>
                      <a:r>
                        <a:rPr lang="en-US" sz="2400" b="0" kern="1200">
                          <a:solidFill>
                            <a:schemeClr val="tx1"/>
                          </a:solidFill>
                          <a:effectLst/>
                          <a:latin typeface="Arial" panose="020B0604020202020204" pitchFamily="34" charset="0"/>
                          <a:ea typeface="+mn-ea"/>
                          <a:cs typeface="Arial" panose="020B0604020202020204" pitchFamily="34" charset="0"/>
                        </a:rPr>
                        <a:t>giảm </a:t>
                      </a:r>
                      <a:r>
                        <a:rPr lang="vi-VN" sz="2400" b="0" kern="1200">
                          <a:solidFill>
                            <a:schemeClr val="tx1"/>
                          </a:solidFill>
                          <a:effectLst/>
                          <a:latin typeface="Arial" panose="020B0604020202020204" pitchFamily="34" charset="0"/>
                          <a:ea typeface="+mn-ea"/>
                          <a:cs typeface="Arial" panose="020B0604020202020204" pitchFamily="34" charset="0"/>
                        </a:rPr>
                        <a:t>1,5%</a:t>
                      </a:r>
                      <a:r>
                        <a:rPr lang="es-ES" sz="2400" b="0" kern="1200">
                          <a:solidFill>
                            <a:schemeClr val="tx1"/>
                          </a:solidFill>
                          <a:effectLst/>
                          <a:latin typeface="Arial" panose="020B0604020202020204" pitchFamily="34" charset="0"/>
                          <a:ea typeface="+mn-ea"/>
                          <a:cs typeface="Arial" panose="020B0604020202020204" pitchFamily="34" charset="0"/>
                        </a:rPr>
                        <a:t>, trong đó đàn gà </a:t>
                      </a:r>
                      <a:r>
                        <a:rPr lang="vi-VN" sz="2400" b="0" kern="1200">
                          <a:solidFill>
                            <a:schemeClr val="tx1"/>
                          </a:solidFill>
                          <a:effectLst/>
                          <a:latin typeface="Arial" panose="020B0604020202020204" pitchFamily="34" charset="0"/>
                          <a:ea typeface="+mn-ea"/>
                          <a:cs typeface="Arial" panose="020B0604020202020204" pitchFamily="34" charset="0"/>
                        </a:rPr>
                        <a:t>giảm 0,2</a:t>
                      </a:r>
                      <a:r>
                        <a:rPr lang="es-ES" sz="2400" b="0" kern="1200">
                          <a:solidFill>
                            <a:schemeClr val="tx1"/>
                          </a:solidFill>
                          <a:effectLst/>
                          <a:latin typeface="Arial" panose="020B0604020202020204" pitchFamily="34" charset="0"/>
                          <a:ea typeface="+mn-ea"/>
                          <a:cs typeface="Arial" panose="020B0604020202020204" pitchFamily="34" charset="0"/>
                        </a:rPr>
                        <a:t>% so với cùng kỳ</a:t>
                      </a:r>
                      <a:endParaRPr lang="vi-VN" sz="24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tx1"/>
                          </a:solidFill>
                          <a:effectLst/>
                          <a:latin typeface="Arial" panose="020B0604020202020204" pitchFamily="34" charset="0"/>
                          <a:ea typeface="+mn-ea"/>
                          <a:cs typeface="Arial" panose="020B0604020202020204" pitchFamily="34" charset="0"/>
                        </a:rPr>
                        <a:t> Nguyên nhân tổng đàn lợn và gia cầm giảm mạnh so với cùng kỳ là do s</a:t>
                      </a:r>
                      <a:r>
                        <a:rPr lang="nl-NL" sz="2400" b="0" kern="1200">
                          <a:solidFill>
                            <a:schemeClr val="tx1"/>
                          </a:solidFill>
                          <a:effectLst/>
                          <a:latin typeface="Arial" panose="020B0604020202020204" pitchFamily="34" charset="0"/>
                          <a:ea typeface="+mn-ea"/>
                          <a:cs typeface="Arial" panose="020B0604020202020204" pitchFamily="34" charset="0"/>
                        </a:rPr>
                        <a:t>ản lượng thịt hơi xuất chuồng </a:t>
                      </a:r>
                      <a:r>
                        <a:rPr lang="vi-VN" sz="2400" b="0" kern="1200">
                          <a:solidFill>
                            <a:schemeClr val="tx1"/>
                          </a:solidFill>
                          <a:effectLst/>
                          <a:latin typeface="Arial" panose="020B0604020202020204" pitchFamily="34" charset="0"/>
                          <a:ea typeface="+mn-ea"/>
                          <a:cs typeface="Arial" panose="020B0604020202020204" pitchFamily="34" charset="0"/>
                        </a:rPr>
                        <a:t>đối với thịt lợn và thịt gia cầm tăng cao. </a:t>
                      </a:r>
                      <a:r>
                        <a:rPr lang="nl-NL" sz="2400" b="0" kern="1200">
                          <a:solidFill>
                            <a:schemeClr val="tx1"/>
                          </a:solidFill>
                          <a:effectLst/>
                          <a:latin typeface="Arial" panose="020B0604020202020204" pitchFamily="34" charset="0"/>
                          <a:ea typeface="+mn-ea"/>
                          <a:cs typeface="Arial" panose="020B0604020202020204" pitchFamily="34" charset="0"/>
                        </a:rPr>
                        <a:t>Trong đó: thịt lợn tăng </a:t>
                      </a:r>
                      <a:r>
                        <a:rPr lang="vi-VN" sz="2400" b="0" kern="1200">
                          <a:solidFill>
                            <a:schemeClr val="tx1"/>
                          </a:solidFill>
                          <a:effectLst/>
                          <a:latin typeface="Arial" panose="020B0604020202020204" pitchFamily="34" charset="0"/>
                          <a:ea typeface="+mn-ea"/>
                          <a:cs typeface="Arial" panose="020B0604020202020204" pitchFamily="34" charset="0"/>
                        </a:rPr>
                        <a:t>4,2</a:t>
                      </a:r>
                      <a:r>
                        <a:rPr lang="nl-NL" sz="2400" b="0" kern="1200">
                          <a:solidFill>
                            <a:schemeClr val="tx1"/>
                          </a:solidFill>
                          <a:effectLst/>
                          <a:latin typeface="Arial" panose="020B0604020202020204" pitchFamily="34" charset="0"/>
                          <a:ea typeface="+mn-ea"/>
                          <a:cs typeface="Arial" panose="020B0604020202020204" pitchFamily="34" charset="0"/>
                        </a:rPr>
                        <a:t>%; thịt </a:t>
                      </a:r>
                      <a:r>
                        <a:rPr lang="vi-VN" sz="2400" b="0" kern="1200">
                          <a:solidFill>
                            <a:schemeClr val="tx1"/>
                          </a:solidFill>
                          <a:effectLst/>
                          <a:latin typeface="Arial" panose="020B0604020202020204" pitchFamily="34" charset="0"/>
                          <a:ea typeface="+mn-ea"/>
                          <a:cs typeface="Arial" panose="020B0604020202020204" pitchFamily="34" charset="0"/>
                        </a:rPr>
                        <a:t>gia cầm</a:t>
                      </a:r>
                      <a:r>
                        <a:rPr lang="nl-NL" sz="2400" b="0" kern="1200">
                          <a:solidFill>
                            <a:schemeClr val="tx1"/>
                          </a:solidFill>
                          <a:effectLst/>
                          <a:latin typeface="Arial" panose="020B0604020202020204" pitchFamily="34" charset="0"/>
                          <a:ea typeface="+mn-ea"/>
                          <a:cs typeface="Arial" panose="020B0604020202020204" pitchFamily="34" charset="0"/>
                        </a:rPr>
                        <a:t> tăng </a:t>
                      </a:r>
                      <a:r>
                        <a:rPr lang="vi-VN" sz="2400" b="0" kern="1200">
                          <a:solidFill>
                            <a:schemeClr val="tx1"/>
                          </a:solidFill>
                          <a:effectLst/>
                          <a:latin typeface="Arial" panose="020B0604020202020204" pitchFamily="34" charset="0"/>
                          <a:ea typeface="+mn-ea"/>
                          <a:cs typeface="Arial" panose="020B0604020202020204" pitchFamily="34" charset="0"/>
                        </a:rPr>
                        <a:t>3,2</a:t>
                      </a:r>
                      <a:r>
                        <a:rPr lang="nl-NL" sz="2400" b="0" kern="1200">
                          <a:solidFill>
                            <a:schemeClr val="tx1"/>
                          </a:solidFill>
                          <a:effectLst/>
                          <a:latin typeface="Arial" panose="020B0604020202020204" pitchFamily="34" charset="0"/>
                          <a:ea typeface="+mn-ea"/>
                          <a:cs typeface="Arial" panose="020B0604020202020204" pitchFamily="34" charset="0"/>
                        </a:rPr>
                        <a:t>%</a:t>
                      </a:r>
                      <a:r>
                        <a:rPr lang="vi-VN" sz="2400" b="0" kern="1200">
                          <a:solidFill>
                            <a:schemeClr val="tx1"/>
                          </a:solidFill>
                          <a:effectLst/>
                          <a:latin typeface="Arial" panose="020B0604020202020204" pitchFamily="34" charset="0"/>
                          <a:ea typeface="+mn-ea"/>
                          <a:cs typeface="Arial" panose="020B0604020202020204" pitchFamily="34" charset="0"/>
                        </a:rPr>
                        <a:t> so với cùng kỳ.</a:t>
                      </a:r>
                      <a:endParaRPr lang="en-US" sz="2400" b="0" kern="1200">
                        <a:solidFill>
                          <a:schemeClr val="tx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1200"/>
                        </a:spcAft>
                        <a:buClrTx/>
                        <a:buSzTx/>
                        <a:buFont typeface="Wingdings" panose="05000000000000000000" pitchFamily="2" charset="2"/>
                        <a:buChar char="v"/>
                        <a:tabLst/>
                        <a:defRPr/>
                      </a:pPr>
                      <a:r>
                        <a:rPr lang="vi-VN" sz="2400" b="0" kern="1200">
                          <a:solidFill>
                            <a:schemeClr val="dk1"/>
                          </a:solidFill>
                          <a:effectLst/>
                          <a:latin typeface="Arial" panose="020B0604020202020204" pitchFamily="34" charset="0"/>
                          <a:ea typeface="+mn-ea"/>
                          <a:cs typeface="Arial" panose="020B0604020202020204" pitchFamily="34" charset="0"/>
                        </a:rPr>
                        <a:t> </a:t>
                      </a:r>
                      <a:r>
                        <a:rPr lang="es-ES" sz="2400" b="0" kern="1200">
                          <a:solidFill>
                            <a:schemeClr val="dk1"/>
                          </a:solidFill>
                          <a:effectLst/>
                          <a:latin typeface="Arial" panose="020B0604020202020204" pitchFamily="34" charset="0"/>
                          <a:ea typeface="+mn-ea"/>
                          <a:cs typeface="Arial" panose="020B0604020202020204" pitchFamily="34" charset="0"/>
                        </a:rPr>
                        <a:t>Tình hình dịch bệnh gia súc, gia cầm có xảy ra nhưng chỉ mang tính cục bộ, cơ bản được kiểm soát và xử lý kịp thời</a:t>
                      </a:r>
                      <a:endParaRPr lang="vi-VN" sz="24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3" name="Picture 2" descr="A pig and a cow&#10;&#10;Description automatically generated">
            <a:extLst>
              <a:ext uri="{FF2B5EF4-FFF2-40B4-BE49-F238E27FC236}">
                <a16:creationId xmlns:a16="http://schemas.microsoft.com/office/drawing/2014/main" id="{ECEDE817-4CE3-213E-6426-CAED19BA2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217" y="1548757"/>
            <a:ext cx="4783632" cy="2309248"/>
          </a:xfrm>
          <a:prstGeom prst="rect">
            <a:avLst/>
          </a:prstGeom>
        </p:spPr>
      </p:pic>
      <p:graphicFrame>
        <p:nvGraphicFramePr>
          <p:cNvPr id="4" name="Table 3">
            <a:extLst>
              <a:ext uri="{FF2B5EF4-FFF2-40B4-BE49-F238E27FC236}">
                <a16:creationId xmlns:a16="http://schemas.microsoft.com/office/drawing/2014/main" id="{B54762F8-D59B-F506-13D2-5AC476C60556}"/>
              </a:ext>
            </a:extLst>
          </p:cNvPr>
          <p:cNvGraphicFramePr>
            <a:graphicFrameLocks noGrp="1"/>
          </p:cNvGraphicFramePr>
          <p:nvPr>
            <p:extLst>
              <p:ext uri="{D42A27DB-BD31-4B8C-83A1-F6EECF244321}">
                <p14:modId xmlns:p14="http://schemas.microsoft.com/office/powerpoint/2010/main" val="2617722808"/>
              </p:ext>
            </p:extLst>
          </p:nvPr>
        </p:nvGraphicFramePr>
        <p:xfrm>
          <a:off x="7627582" y="4009868"/>
          <a:ext cx="4252267" cy="990600"/>
        </p:xfrm>
        <a:graphic>
          <a:graphicData uri="http://schemas.openxmlformats.org/drawingml/2006/table">
            <a:tbl>
              <a:tblPr firstRow="1" bandRow="1"/>
              <a:tblGrid>
                <a:gridCol w="4252267">
                  <a:extLst>
                    <a:ext uri="{9D8B030D-6E8A-4147-A177-3AD203B41FA5}">
                      <a16:colId xmlns:a16="http://schemas.microsoft.com/office/drawing/2014/main" val="3655493598"/>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es-ES" sz="1800" b="1" kern="1200">
                          <a:solidFill>
                            <a:schemeClr val="dk1"/>
                          </a:solidFill>
                          <a:effectLst/>
                          <a:latin typeface="Arial" panose="020B0604020202020204" pitchFamily="34" charset="0"/>
                          <a:ea typeface="+mn-ea"/>
                          <a:cs typeface="Arial" panose="020B0604020202020204" pitchFamily="34" charset="0"/>
                        </a:rPr>
                        <a:t> </a:t>
                      </a:r>
                      <a:r>
                        <a:rPr lang="vi-VN" sz="1800" b="1" kern="1200">
                          <a:solidFill>
                            <a:schemeClr val="dk1"/>
                          </a:solidFill>
                          <a:effectLst/>
                          <a:latin typeface="Arial" panose="020B0604020202020204" pitchFamily="34" charset="0"/>
                          <a:ea typeface="+mn-ea"/>
                          <a:cs typeface="Arial" panose="020B0604020202020204" pitchFamily="34" charset="0"/>
                        </a:rPr>
                        <a:t>Sản lượng thịt hơi xuất chuồng</a:t>
                      </a:r>
                    </a:p>
                    <a:p>
                      <a:pPr marL="0" marR="0" lvl="0" indent="0" algn="ctr" defTabSz="1219170" rtl="0" eaLnBrk="1" fontAlgn="auto" latinLnBrk="0" hangingPunct="1">
                        <a:lnSpc>
                          <a:spcPct val="100000"/>
                        </a:lnSpc>
                        <a:spcBef>
                          <a:spcPts val="0"/>
                        </a:spcBef>
                        <a:spcAft>
                          <a:spcPts val="0"/>
                        </a:spcAft>
                        <a:buClrTx/>
                        <a:buSzTx/>
                        <a:buFont typeface="Wingdings" panose="05000000000000000000" pitchFamily="2" charset="2"/>
                        <a:buNone/>
                        <a:tabLst/>
                        <a:defRPr/>
                      </a:pPr>
                      <a:r>
                        <a:rPr lang="vi-VN" sz="1800" b="1" kern="1200">
                          <a:solidFill>
                            <a:schemeClr val="dk1"/>
                          </a:solidFill>
                          <a:effectLst/>
                          <a:latin typeface="Arial" panose="020B0604020202020204" pitchFamily="34" charset="0"/>
                          <a:ea typeface="+mn-ea"/>
                          <a:cs typeface="Arial" panose="020B0604020202020204" pitchFamily="34" charset="0"/>
                        </a:rPr>
                        <a:t>7 tháng đầu năm 2024</a:t>
                      </a:r>
                      <a:endParaRPr lang="en-US" sz="1800" b="1" kern="1200">
                        <a:solidFill>
                          <a:schemeClr val="dk1"/>
                        </a:solidFill>
                        <a:effectLst/>
                        <a:latin typeface="Arial" panose="020B0604020202020204" pitchFamily="34" charset="0"/>
                        <a:ea typeface="+mn-ea"/>
                        <a:cs typeface="Arial" panose="020B0604020202020204" pitchFamily="34" charset="0"/>
                      </a:endParaRPr>
                    </a:p>
                    <a:p>
                      <a:pPr marL="0" marR="0" lvl="0" indent="0" algn="just" defTabSz="1219170" rtl="0" eaLnBrk="1" fontAlgn="auto" latinLnBrk="0" hangingPunct="1">
                        <a:lnSpc>
                          <a:spcPct val="100000"/>
                        </a:lnSpc>
                        <a:spcBef>
                          <a:spcPts val="600"/>
                        </a:spcBef>
                        <a:spcAft>
                          <a:spcPts val="600"/>
                        </a:spcAft>
                        <a:buClrTx/>
                        <a:buSzTx/>
                        <a:buFont typeface="Wingdings" panose="05000000000000000000" pitchFamily="2" charset="2"/>
                        <a:buNone/>
                        <a:tabLst/>
                        <a:defRPr/>
                      </a:pPr>
                      <a:endParaRPr lang="vi-VN" sz="1800" b="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spTree>
    <p:extLst>
      <p:ext uri="{BB962C8B-B14F-4D97-AF65-F5344CB8AC3E}">
        <p14:creationId xmlns:p14="http://schemas.microsoft.com/office/powerpoint/2010/main" val="6675386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B5E5335D-2EED-82AF-3A59-FAE8BB94EAE1}"/>
              </a:ext>
            </a:extLst>
          </p:cNvPr>
          <p:cNvGraphicFramePr>
            <a:graphicFrameLocks noGrp="1"/>
          </p:cNvGraphicFramePr>
          <p:nvPr>
            <p:extLst>
              <p:ext uri="{D42A27DB-BD31-4B8C-83A1-F6EECF244321}">
                <p14:modId xmlns:p14="http://schemas.microsoft.com/office/powerpoint/2010/main" val="1404090005"/>
              </p:ext>
            </p:extLst>
          </p:nvPr>
        </p:nvGraphicFramePr>
        <p:xfrm>
          <a:off x="159390" y="1062260"/>
          <a:ext cx="7160519" cy="5349240"/>
        </p:xfrm>
        <a:graphic>
          <a:graphicData uri="http://schemas.openxmlformats.org/drawingml/2006/table">
            <a:tbl>
              <a:tblPr firstRow="1" bandRow="1"/>
              <a:tblGrid>
                <a:gridCol w="7160519">
                  <a:extLst>
                    <a:ext uri="{9D8B030D-6E8A-4147-A177-3AD203B41FA5}">
                      <a16:colId xmlns:a16="http://schemas.microsoft.com/office/drawing/2014/main" val="3655493598"/>
                    </a:ext>
                  </a:extLst>
                </a:gridCol>
              </a:tblGrid>
              <a:tr h="3789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Trong tháng 7/2024 đã trồng được 344,5 ha rừng, trong đó: An Lão 251 ha; Hoài Ân 40,5 ha; An Nhơn 53,0 ha.</a:t>
                      </a: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Luỹ kế từ đầu năm đến nay đã trồng được 1.418 ha</a:t>
                      </a:r>
                      <a:r>
                        <a:rPr lang="en-US" sz="2200" b="0" kern="1200">
                          <a:solidFill>
                            <a:schemeClr val="dk1"/>
                          </a:solidFill>
                          <a:effectLst/>
                          <a:latin typeface="Arial" panose="020B0604020202020204" pitchFamily="34" charset="0"/>
                          <a:ea typeface="+mn-ea"/>
                          <a:cs typeface="Arial" panose="020B0604020202020204" pitchFamily="34" charset="0"/>
                        </a:rPr>
                        <a:t> rừng. Trong </a:t>
                      </a:r>
                      <a:r>
                        <a:rPr lang="vi-VN" sz="2200" b="0" kern="1200">
                          <a:solidFill>
                            <a:schemeClr val="dk1"/>
                          </a:solidFill>
                          <a:effectLst/>
                          <a:latin typeface="Arial" panose="020B0604020202020204" pitchFamily="34" charset="0"/>
                          <a:ea typeface="+mn-ea"/>
                          <a:cs typeface="Arial" panose="020B0604020202020204" pitchFamily="34" charset="0"/>
                        </a:rPr>
                        <a:t>đó tập trung chủ yếu ở huyện An Lão với 999 ha; Hoài Nhơn 223 ha và Hoài Ân 139 ha</a:t>
                      </a:r>
                      <a:endParaRPr lang="en-US" sz="22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en-US" sz="2200" b="0" kern="1200">
                          <a:solidFill>
                            <a:schemeClr val="dk1"/>
                          </a:solidFill>
                          <a:effectLst/>
                          <a:latin typeface="Arial" panose="020B0604020202020204" pitchFamily="34" charset="0"/>
                          <a:ea typeface="+mn-ea"/>
                          <a:cs typeface="Arial" panose="020B0604020202020204" pitchFamily="34" charset="0"/>
                        </a:rPr>
                        <a:t>Kết quả thực hiện trồng rừng cây gỗ lớn: Trong tháng không có diện tích trồng, chuyển hóa rừng cây gỗ lớn. Lũy kế đến nay, diện tích trồng rừng gỗ lớn trên địa bàn tỉnh là 9.882 ha</a:t>
                      </a:r>
                      <a:endParaRPr lang="vi-VN" sz="2200" b="0" kern="1200">
                        <a:solidFill>
                          <a:schemeClr val="dk1"/>
                        </a:solidFill>
                        <a:effectLst/>
                        <a:latin typeface="Arial" panose="020B0604020202020204" pitchFamily="34" charset="0"/>
                        <a:ea typeface="+mn-ea"/>
                        <a:cs typeface="Arial" panose="020B0604020202020204" pitchFamily="34" charset="0"/>
                      </a:endParaRPr>
                    </a:p>
                    <a:p>
                      <a:pPr marL="342900" marR="0" lvl="0" indent="-342900" algn="just" defTabSz="1219170" rtl="0" eaLnBrk="1" fontAlgn="auto" latinLnBrk="0" hangingPunct="1">
                        <a:lnSpc>
                          <a:spcPct val="100000"/>
                        </a:lnSpc>
                        <a:spcBef>
                          <a:spcPts val="0"/>
                        </a:spcBef>
                        <a:spcAft>
                          <a:spcPts val="600"/>
                        </a:spcAft>
                        <a:buClrTx/>
                        <a:buSzTx/>
                        <a:buFont typeface="Wingdings" panose="05000000000000000000" pitchFamily="2" charset="2"/>
                        <a:buChar char="Ø"/>
                        <a:tabLst/>
                        <a:defRPr/>
                      </a:pPr>
                      <a:r>
                        <a:rPr lang="vi-VN" sz="2200" b="0" kern="1200">
                          <a:solidFill>
                            <a:schemeClr val="dk1"/>
                          </a:solidFill>
                          <a:effectLst/>
                          <a:latin typeface="Arial" panose="020B0604020202020204" pitchFamily="34" charset="0"/>
                          <a:ea typeface="+mn-ea"/>
                          <a:cs typeface="Arial" panose="020B0604020202020204" pitchFamily="34" charset="0"/>
                        </a:rPr>
                        <a:t>Trong tháng, xảy ra 01 vụ cháy rừng xảy ra tại huyện Phù Cát với diện tích khoảng 0,58 ha. Lũy kế từ đầu năm đến nay xảy ra 02 vụ cháy rừng trồng với diện tích 10,45 ha (trong đó: Tuy Phước 10,0 ha, Phù Cát 0,58 ha).</a:t>
                      </a:r>
                      <a:endParaRPr lang="es-MX" sz="2200" b="0" kern="120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9022959"/>
                  </a:ext>
                </a:extLst>
              </a:tr>
            </a:tbl>
          </a:graphicData>
        </a:graphic>
      </p:graphicFrame>
      <p:pic>
        <p:nvPicPr>
          <p:cNvPr id="6" name="Picture 5" descr="A picture containing tree, outdoor, plant, forest&#10;&#10;Description automatically generated">
            <a:extLst>
              <a:ext uri="{FF2B5EF4-FFF2-40B4-BE49-F238E27FC236}">
                <a16:creationId xmlns:a16="http://schemas.microsoft.com/office/drawing/2014/main" id="{B6FBF1AC-66BF-0ECE-3B76-06423BF9D5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368" y="1062260"/>
            <a:ext cx="4063551" cy="2612164"/>
          </a:xfrm>
          <a:prstGeom prst="rect">
            <a:avLst/>
          </a:prstGeom>
        </p:spPr>
      </p:pic>
      <p:pic>
        <p:nvPicPr>
          <p:cNvPr id="10" name="Picture 9" descr="A picture containing sky, grass, outdoor, nature&#10;&#10;Description automatically generated">
            <a:extLst>
              <a:ext uri="{FF2B5EF4-FFF2-40B4-BE49-F238E27FC236}">
                <a16:creationId xmlns:a16="http://schemas.microsoft.com/office/drawing/2014/main" id="{C5232F2B-CFFA-D637-CADF-068072693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68" y="3915603"/>
            <a:ext cx="4063551" cy="2418085"/>
          </a:xfrm>
          <a:prstGeom prst="rect">
            <a:avLst/>
          </a:prstGeom>
        </p:spPr>
      </p:pic>
      <p:sp>
        <p:nvSpPr>
          <p:cNvPr id="3" name="Rectangle 2">
            <a:extLst>
              <a:ext uri="{FF2B5EF4-FFF2-40B4-BE49-F238E27FC236}">
                <a16:creationId xmlns:a16="http://schemas.microsoft.com/office/drawing/2014/main" id="{012B1FB8-DEBD-F0C9-742A-F7D511419944}"/>
              </a:ext>
            </a:extLst>
          </p:cNvPr>
          <p:cNvSpPr/>
          <p:nvPr/>
        </p:nvSpPr>
        <p:spPr>
          <a:xfrm>
            <a:off x="586992" y="270763"/>
            <a:ext cx="3169137" cy="523220"/>
          </a:xfrm>
          <a:prstGeom prst="rect">
            <a:avLst/>
          </a:prstGeom>
        </p:spPr>
        <p:txBody>
          <a:bodyPr wrap="none">
            <a:spAutoFit/>
          </a:bodyPr>
          <a:lstStyle/>
          <a:p>
            <a:pPr marL="12700" defTabSz="914400">
              <a:spcBef>
                <a:spcPts val="300"/>
              </a:spcBef>
              <a:defRPr/>
            </a:pPr>
            <a:r>
              <a:rPr lang="en-US" sz="2800" b="1" spc="-20">
                <a:solidFill>
                  <a:srgbClr val="100717"/>
                </a:solidFill>
                <a:latin typeface="Arial" panose="020B0604020202020204" pitchFamily="34" charset="0"/>
                <a:cs typeface="Arial" panose="020B0604020202020204" pitchFamily="34" charset="0"/>
              </a:rPr>
              <a:t>1.1.3. Lâm nghiệp</a:t>
            </a:r>
          </a:p>
        </p:txBody>
      </p:sp>
    </p:spTree>
    <p:extLst>
      <p:ext uri="{BB962C8B-B14F-4D97-AF65-F5344CB8AC3E}">
        <p14:creationId xmlns:p14="http://schemas.microsoft.com/office/powerpoint/2010/main" val="3788652331"/>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xml><?xml version="1.0" encoding="utf-8"?>
<p:tagLst xmlns:a="http://schemas.openxmlformats.org/drawingml/2006/main" xmlns:r="http://schemas.openxmlformats.org/officeDocument/2006/relationships" xmlns:p="http://schemas.openxmlformats.org/presentationml/2006/main">
  <p:tag name="SHAPENAME" val="5. Sourc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14508</TotalTime>
  <Words>17279</Words>
  <Application>Microsoft Office PowerPoint</Application>
  <PresentationFormat>Widescreen</PresentationFormat>
  <Paragraphs>1860</Paragraphs>
  <Slides>45</Slides>
  <Notes>19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4" baseType="lpstr">
      <vt:lpstr>Arial</vt:lpstr>
      <vt:lpstr>Calibri</vt:lpstr>
      <vt:lpstr>Calibri Light</vt:lpstr>
      <vt:lpstr>Roboto</vt:lpstr>
      <vt:lpstr>Times New Roman</vt:lpstr>
      <vt:lpstr>Verdana</vt:lpstr>
      <vt:lpstr>Wingdings</vt:lpstr>
      <vt:lpstr>Office Theme</vt:lpstr>
      <vt:lpstr>think-cell Slide</vt:lpstr>
      <vt:lpstr>BÁO CÁO TÌNH HÌNH KINH TẾ - XÃ HỘI THÁNG 7 VÀ NHIỆM VỤ TRỌNG THÁNG 8 NĂM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Tường SKHĐT</cp:lastModifiedBy>
  <cp:revision>1748</cp:revision>
  <cp:lastPrinted>2024-04-01T23:56:16Z</cp:lastPrinted>
  <dcterms:created xsi:type="dcterms:W3CDTF">2021-10-19T01:28:52Z</dcterms:created>
  <dcterms:modified xsi:type="dcterms:W3CDTF">2024-07-30T09:09:17Z</dcterms:modified>
</cp:coreProperties>
</file>