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12" r:id="rId2"/>
  </p:sldMasterIdLst>
  <p:notesMasterIdLst>
    <p:notesMasterId r:id="rId26"/>
  </p:notesMasterIdLst>
  <p:handoutMasterIdLst>
    <p:handoutMasterId r:id="rId27"/>
  </p:handoutMasterIdLst>
  <p:sldIdLst>
    <p:sldId id="2147474108" r:id="rId3"/>
    <p:sldId id="2147473530" r:id="rId4"/>
    <p:sldId id="2147473493" r:id="rId5"/>
    <p:sldId id="2147473729" r:id="rId6"/>
    <p:sldId id="2147473909" r:id="rId7"/>
    <p:sldId id="2147473664" r:id="rId8"/>
    <p:sldId id="2147473737" r:id="rId9"/>
    <p:sldId id="2147474041" r:id="rId10"/>
    <p:sldId id="2147473681" r:id="rId11"/>
    <p:sldId id="2147473933" r:id="rId12"/>
    <p:sldId id="2147473941" r:id="rId13"/>
    <p:sldId id="2147473800" r:id="rId14"/>
    <p:sldId id="2147476454" r:id="rId15"/>
    <p:sldId id="2147476398" r:id="rId16"/>
    <p:sldId id="2147476397" r:id="rId17"/>
    <p:sldId id="2147476269" r:id="rId18"/>
    <p:sldId id="2147473768" r:id="rId19"/>
    <p:sldId id="2147468741" r:id="rId20"/>
    <p:sldId id="2147476455" r:id="rId21"/>
    <p:sldId id="2147476458" r:id="rId22"/>
    <p:sldId id="2147476456" r:id="rId23"/>
    <p:sldId id="2147476266" r:id="rId24"/>
    <p:sldId id="2147473466" r:id="rId25"/>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72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0717"/>
    <a:srgbClr val="6C0000"/>
    <a:srgbClr val="000099"/>
    <a:srgbClr val="960000"/>
    <a:srgbClr val="381850"/>
    <a:srgbClr val="040206"/>
    <a:srgbClr val="CCCC00"/>
    <a:srgbClr val="1C47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50" autoAdjust="0"/>
    <p:restoredTop sz="91373" autoAdjust="0"/>
  </p:normalViewPr>
  <p:slideViewPr>
    <p:cSldViewPr snapToGrid="0">
      <p:cViewPr varScale="1">
        <p:scale>
          <a:sx n="112" d="100"/>
          <a:sy n="112" d="100"/>
        </p:scale>
        <p:origin x="612" y="96"/>
      </p:cViewPr>
      <p:guideLst>
        <p:guide orient="horz" pos="2112"/>
        <p:guide pos="7296"/>
      </p:guideLst>
    </p:cSldViewPr>
  </p:slideViewPr>
  <p:outlineViewPr>
    <p:cViewPr>
      <p:scale>
        <a:sx n="100" d="100"/>
        <a:sy n="100" d="100"/>
      </p:scale>
      <p:origin x="0" y="0"/>
    </p:cViewPr>
  </p:outlin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ường SKHĐT" userId="ab9568c39a88b08a" providerId="LiveId" clId="{FEC1A408-9E89-4A01-92A9-486A34933038}"/>
    <pc:docChg chg="undo custSel addSld delSld modSld">
      <pc:chgData name="Tường SKHĐT" userId="ab9568c39a88b08a" providerId="LiveId" clId="{FEC1A408-9E89-4A01-92A9-486A34933038}" dt="2025-02-27T08:39:47.889" v="6927" actId="1076"/>
      <pc:docMkLst>
        <pc:docMk/>
      </pc:docMkLst>
      <pc:sldChg chg="modSp mod">
        <pc:chgData name="Tường SKHĐT" userId="ab9568c39a88b08a" providerId="LiveId" clId="{FEC1A408-9E89-4A01-92A9-486A34933038}" dt="2025-02-24T04:29:58.688" v="17" actId="20577"/>
        <pc:sldMkLst>
          <pc:docMk/>
          <pc:sldMk cId="3898226705" sldId="2147468741"/>
        </pc:sldMkLst>
        <pc:spChg chg="mod">
          <ac:chgData name="Tường SKHĐT" userId="ab9568c39a88b08a" providerId="LiveId" clId="{FEC1A408-9E89-4A01-92A9-486A34933038}" dt="2025-02-24T04:29:58.688" v="17" actId="20577"/>
          <ac:spMkLst>
            <pc:docMk/>
            <pc:sldMk cId="3898226705" sldId="2147468741"/>
            <ac:spMk id="4" creationId="{A8ED73C0-6DEB-F036-A81D-A84B4FA62951}"/>
          </ac:spMkLst>
        </pc:spChg>
      </pc:sldChg>
      <pc:sldChg chg="addSp delSp modSp add del mod">
        <pc:chgData name="Tường SKHĐT" userId="ab9568c39a88b08a" providerId="LiveId" clId="{FEC1A408-9E89-4A01-92A9-486A34933038}" dt="2025-02-27T08:07:42.671" v="6468" actId="20577"/>
        <pc:sldMkLst>
          <pc:docMk/>
          <pc:sldMk cId="98016993" sldId="2147473493"/>
        </pc:sldMkLst>
        <pc:spChg chg="mod">
          <ac:chgData name="Tường SKHĐT" userId="ab9568c39a88b08a" providerId="LiveId" clId="{FEC1A408-9E89-4A01-92A9-486A34933038}" dt="2025-02-27T03:05:49.148" v="5122" actId="2711"/>
          <ac:spMkLst>
            <pc:docMk/>
            <pc:sldMk cId="98016993" sldId="2147473493"/>
            <ac:spMk id="2" creationId="{249DB492-0ACE-EC4B-78A2-7FFF6DFB60DB}"/>
          </ac:spMkLst>
        </pc:spChg>
        <pc:spChg chg="mod">
          <ac:chgData name="Tường SKHĐT" userId="ab9568c39a88b08a" providerId="LiveId" clId="{FEC1A408-9E89-4A01-92A9-486A34933038}" dt="2025-02-27T08:07:42.671" v="6468" actId="20577"/>
          <ac:spMkLst>
            <pc:docMk/>
            <pc:sldMk cId="98016993" sldId="2147473493"/>
            <ac:spMk id="8" creationId="{50A9C000-165F-E95A-7887-87E444772F67}"/>
          </ac:spMkLst>
        </pc:spChg>
        <pc:picChg chg="add mod">
          <ac:chgData name="Tường SKHĐT" userId="ab9568c39a88b08a" providerId="LiveId" clId="{FEC1A408-9E89-4A01-92A9-486A34933038}" dt="2025-02-27T06:55:05.084" v="6080" actId="14100"/>
          <ac:picMkLst>
            <pc:docMk/>
            <pc:sldMk cId="98016993" sldId="2147473493"/>
            <ac:picMk id="3" creationId="{421960EC-8F24-F815-832B-780B5FDDCFBD}"/>
          </ac:picMkLst>
        </pc:picChg>
        <pc:picChg chg="del">
          <ac:chgData name="Tường SKHĐT" userId="ab9568c39a88b08a" providerId="LiveId" clId="{FEC1A408-9E89-4A01-92A9-486A34933038}" dt="2025-02-27T06:53:51.139" v="5885" actId="21"/>
          <ac:picMkLst>
            <pc:docMk/>
            <pc:sldMk cId="98016993" sldId="2147473493"/>
            <ac:picMk id="5" creationId="{FA090C94-A1F9-0B05-A20B-A7095A6090E9}"/>
          </ac:picMkLst>
        </pc:picChg>
        <pc:picChg chg="del">
          <ac:chgData name="Tường SKHĐT" userId="ab9568c39a88b08a" providerId="LiveId" clId="{FEC1A408-9E89-4A01-92A9-486A34933038}" dt="2025-02-27T06:53:49.733" v="5884" actId="21"/>
          <ac:picMkLst>
            <pc:docMk/>
            <pc:sldMk cId="98016993" sldId="2147473493"/>
            <ac:picMk id="11" creationId="{36C64C46-1BF3-B6E1-02DE-8B6F3AB6D09C}"/>
          </ac:picMkLst>
        </pc:picChg>
      </pc:sldChg>
      <pc:sldChg chg="modSp mod">
        <pc:chgData name="Tường SKHĐT" userId="ab9568c39a88b08a" providerId="LiveId" clId="{FEC1A408-9E89-4A01-92A9-486A34933038}" dt="2025-02-24T04:29:42.082" v="12" actId="20577"/>
        <pc:sldMkLst>
          <pc:docMk/>
          <pc:sldMk cId="1079553522" sldId="2147473530"/>
        </pc:sldMkLst>
        <pc:spChg chg="mod">
          <ac:chgData name="Tường SKHĐT" userId="ab9568c39a88b08a" providerId="LiveId" clId="{FEC1A408-9E89-4A01-92A9-486A34933038}" dt="2025-02-24T04:29:42.082" v="12" actId="20577"/>
          <ac:spMkLst>
            <pc:docMk/>
            <pc:sldMk cId="1079553522" sldId="2147473530"/>
            <ac:spMk id="4" creationId="{A8ED73C0-6DEB-F036-A81D-A84B4FA62951}"/>
          </ac:spMkLst>
        </pc:spChg>
      </pc:sldChg>
      <pc:sldChg chg="modSp mod">
        <pc:chgData name="Tường SKHĐT" userId="ab9568c39a88b08a" providerId="LiveId" clId="{FEC1A408-9E89-4A01-92A9-486A34933038}" dt="2025-02-25T07:57:40.416" v="1363" actId="6549"/>
        <pc:sldMkLst>
          <pc:docMk/>
          <pc:sldMk cId="3788652331" sldId="2147473664"/>
        </pc:sldMkLst>
        <pc:graphicFrameChg chg="mod modGraphic">
          <ac:chgData name="Tường SKHĐT" userId="ab9568c39a88b08a" providerId="LiveId" clId="{FEC1A408-9E89-4A01-92A9-486A34933038}" dt="2025-02-25T07:57:40.416" v="1363" actId="6549"/>
          <ac:graphicFrameMkLst>
            <pc:docMk/>
            <pc:sldMk cId="3788652331" sldId="2147473664"/>
            <ac:graphicFrameMk id="8" creationId="{B5E5335D-2EED-82AF-3A59-FAE8BB94EAE1}"/>
          </ac:graphicFrameMkLst>
        </pc:graphicFrameChg>
      </pc:sldChg>
      <pc:sldChg chg="addSp delSp modSp mod">
        <pc:chgData name="Tường SKHĐT" userId="ab9568c39a88b08a" providerId="LiveId" clId="{FEC1A408-9E89-4A01-92A9-486A34933038}" dt="2025-02-27T08:39:47.889" v="6927" actId="1076"/>
        <pc:sldMkLst>
          <pc:docMk/>
          <pc:sldMk cId="293803616" sldId="2147473681"/>
        </pc:sldMkLst>
        <pc:graphicFrameChg chg="mod modGraphic">
          <ac:chgData name="Tường SKHĐT" userId="ab9568c39a88b08a" providerId="LiveId" clId="{FEC1A408-9E89-4A01-92A9-486A34933038}" dt="2025-02-27T08:39:47.889" v="6927" actId="1076"/>
          <ac:graphicFrameMkLst>
            <pc:docMk/>
            <pc:sldMk cId="293803616" sldId="2147473681"/>
            <ac:graphicFrameMk id="8" creationId="{B5E5335D-2EED-82AF-3A59-FAE8BB94EAE1}"/>
          </ac:graphicFrameMkLst>
        </pc:graphicFrameChg>
        <pc:picChg chg="mod">
          <ac:chgData name="Tường SKHĐT" userId="ab9568c39a88b08a" providerId="LiveId" clId="{FEC1A408-9E89-4A01-92A9-486A34933038}" dt="2025-02-24T08:29:43.325" v="790" actId="1038"/>
          <ac:picMkLst>
            <pc:docMk/>
            <pc:sldMk cId="293803616" sldId="2147473681"/>
            <ac:picMk id="4" creationId="{473B1434-00EE-10B0-62E8-8E8262E73F11}"/>
          </ac:picMkLst>
        </pc:picChg>
        <pc:picChg chg="add mod">
          <ac:chgData name="Tường SKHĐT" userId="ab9568c39a88b08a" providerId="LiveId" clId="{FEC1A408-9E89-4A01-92A9-486A34933038}" dt="2025-02-24T08:29:43.325" v="790" actId="1038"/>
          <ac:picMkLst>
            <pc:docMk/>
            <pc:sldMk cId="293803616" sldId="2147473681"/>
            <ac:picMk id="5" creationId="{2759EA9E-1DA9-4CDA-82F4-793E39C7658E}"/>
          </ac:picMkLst>
        </pc:picChg>
      </pc:sldChg>
      <pc:sldChg chg="modSp mod">
        <pc:chgData name="Tường SKHĐT" userId="ab9568c39a88b08a" providerId="LiveId" clId="{FEC1A408-9E89-4A01-92A9-486A34933038}" dt="2025-02-25T07:54:34.570" v="1272" actId="14100"/>
        <pc:sldMkLst>
          <pc:docMk/>
          <pc:sldMk cId="505796185" sldId="2147473729"/>
        </pc:sldMkLst>
        <pc:graphicFrameChg chg="mod modGraphic">
          <ac:chgData name="Tường SKHĐT" userId="ab9568c39a88b08a" providerId="LiveId" clId="{FEC1A408-9E89-4A01-92A9-486A34933038}" dt="2025-02-25T07:54:34.570" v="1272" actId="14100"/>
          <ac:graphicFrameMkLst>
            <pc:docMk/>
            <pc:sldMk cId="505796185" sldId="2147473729"/>
            <ac:graphicFrameMk id="3" creationId="{19F8C869-87A6-0F98-C7BC-7F547BC514A6}"/>
          </ac:graphicFrameMkLst>
        </pc:graphicFrameChg>
      </pc:sldChg>
      <pc:sldChg chg="modSp mod">
        <pc:chgData name="Tường SKHĐT" userId="ab9568c39a88b08a" providerId="LiveId" clId="{FEC1A408-9E89-4A01-92A9-486A34933038}" dt="2025-02-25T08:04:16.423" v="1420" actId="255"/>
        <pc:sldMkLst>
          <pc:docMk/>
          <pc:sldMk cId="3744426745" sldId="2147473737"/>
        </pc:sldMkLst>
        <pc:graphicFrameChg chg="mod modGraphic">
          <ac:chgData name="Tường SKHĐT" userId="ab9568c39a88b08a" providerId="LiveId" clId="{FEC1A408-9E89-4A01-92A9-486A34933038}" dt="2025-02-25T08:04:16.423" v="1420" actId="255"/>
          <ac:graphicFrameMkLst>
            <pc:docMk/>
            <pc:sldMk cId="3744426745" sldId="2147473737"/>
            <ac:graphicFrameMk id="3" creationId="{1243D2EC-FD70-31EF-486E-0289B57D5A19}"/>
          </ac:graphicFrameMkLst>
        </pc:graphicFrameChg>
      </pc:sldChg>
      <pc:sldChg chg="modSp mod">
        <pc:chgData name="Tường SKHĐT" userId="ab9568c39a88b08a" providerId="LiveId" clId="{FEC1A408-9E89-4A01-92A9-486A34933038}" dt="2025-02-25T09:34:45.505" v="3980" actId="2711"/>
        <pc:sldMkLst>
          <pc:docMk/>
          <pc:sldMk cId="1424456270" sldId="2147473768"/>
        </pc:sldMkLst>
        <pc:graphicFrameChg chg="mod modGraphic">
          <ac:chgData name="Tường SKHĐT" userId="ab9568c39a88b08a" providerId="LiveId" clId="{FEC1A408-9E89-4A01-92A9-486A34933038}" dt="2025-02-25T09:34:45.505" v="3980" actId="2711"/>
          <ac:graphicFrameMkLst>
            <pc:docMk/>
            <pc:sldMk cId="1424456270" sldId="2147473768"/>
            <ac:graphicFrameMk id="9" creationId="{0FC7DBA8-03B5-1D5D-B7A1-68AA6F62DF7E}"/>
          </ac:graphicFrameMkLst>
        </pc:graphicFrameChg>
      </pc:sldChg>
      <pc:sldChg chg="addSp delSp modSp mod">
        <pc:chgData name="Tường SKHĐT" userId="ab9568c39a88b08a" providerId="LiveId" clId="{FEC1A408-9E89-4A01-92A9-486A34933038}" dt="2025-02-25T09:35:03.062" v="3981" actId="403"/>
        <pc:sldMkLst>
          <pc:docMk/>
          <pc:sldMk cId="2028050016" sldId="2147473800"/>
        </pc:sldMkLst>
        <pc:graphicFrameChg chg="mod modGraphic">
          <ac:chgData name="Tường SKHĐT" userId="ab9568c39a88b08a" providerId="LiveId" clId="{FEC1A408-9E89-4A01-92A9-486A34933038}" dt="2025-02-25T09:35:03.062" v="3981" actId="403"/>
          <ac:graphicFrameMkLst>
            <pc:docMk/>
            <pc:sldMk cId="2028050016" sldId="2147473800"/>
            <ac:graphicFrameMk id="2" creationId="{207C86B0-DBF4-FD20-221B-BD96FD50EA79}"/>
          </ac:graphicFrameMkLst>
        </pc:graphicFrameChg>
        <pc:picChg chg="add mod">
          <ac:chgData name="Tường SKHĐT" userId="ab9568c39a88b08a" providerId="LiveId" clId="{FEC1A408-9E89-4A01-92A9-486A34933038}" dt="2025-02-25T08:29:30.565" v="2975" actId="14100"/>
          <ac:picMkLst>
            <pc:docMk/>
            <pc:sldMk cId="2028050016" sldId="2147473800"/>
            <ac:picMk id="5" creationId="{0AD584B1-2BD0-8607-EDC0-3DD0B032B7E1}"/>
          </ac:picMkLst>
        </pc:picChg>
      </pc:sldChg>
      <pc:sldChg chg="addSp delSp modSp del mod modClrScheme chgLayout">
        <pc:chgData name="Tường SKHĐT" userId="ab9568c39a88b08a" providerId="LiveId" clId="{FEC1A408-9E89-4A01-92A9-486A34933038}" dt="2025-02-27T03:15:36.773" v="5194" actId="2696"/>
        <pc:sldMkLst>
          <pc:docMk/>
          <pc:sldMk cId="3402612643" sldId="2147473896"/>
        </pc:sldMkLst>
        <pc:spChg chg="mod">
          <ac:chgData name="Tường SKHĐT" userId="ab9568c39a88b08a" providerId="LiveId" clId="{FEC1A408-9E89-4A01-92A9-486A34933038}" dt="2025-02-27T03:14:44.111" v="5184" actId="26606"/>
          <ac:spMkLst>
            <pc:docMk/>
            <pc:sldMk cId="3402612643" sldId="2147473896"/>
            <ac:spMk id="3" creationId="{AE4D1AEC-95D2-4D70-8534-C1631F92B729}"/>
          </ac:spMkLst>
        </pc:spChg>
        <pc:spChg chg="add mod">
          <ac:chgData name="Tường SKHĐT" userId="ab9568c39a88b08a" providerId="LiveId" clId="{FEC1A408-9E89-4A01-92A9-486A34933038}" dt="2025-02-27T03:14:44.111" v="5184" actId="26606"/>
          <ac:spMkLst>
            <pc:docMk/>
            <pc:sldMk cId="3402612643" sldId="2147473896"/>
            <ac:spMk id="9" creationId="{555F7DB7-8F88-A5DD-F55F-BE40A66492DE}"/>
          </ac:spMkLst>
        </pc:spChg>
        <pc:graphicFrameChg chg="del mod ord">
          <ac:chgData name="Tường SKHĐT" userId="ab9568c39a88b08a" providerId="LiveId" clId="{FEC1A408-9E89-4A01-92A9-486A34933038}" dt="2025-02-27T03:13:05.708" v="5182" actId="21"/>
          <ac:graphicFrameMkLst>
            <pc:docMk/>
            <pc:sldMk cId="3402612643" sldId="2147473896"/>
            <ac:graphicFrameMk id="6" creationId="{00000000-0000-0000-0000-000000000000}"/>
          </ac:graphicFrameMkLst>
        </pc:graphicFrameChg>
        <pc:picChg chg="add del mod">
          <ac:chgData name="Tường SKHĐT" userId="ab9568c39a88b08a" providerId="LiveId" clId="{FEC1A408-9E89-4A01-92A9-486A34933038}" dt="2025-02-27T03:14:48.001" v="5187" actId="21"/>
          <ac:picMkLst>
            <pc:docMk/>
            <pc:sldMk cId="3402612643" sldId="2147473896"/>
            <ac:picMk id="4" creationId="{022168B6-A21F-27A2-D874-38D0996533CF}"/>
          </ac:picMkLst>
        </pc:picChg>
        <pc:picChg chg="add mod">
          <ac:chgData name="Tường SKHĐT" userId="ab9568c39a88b08a" providerId="LiveId" clId="{FEC1A408-9E89-4A01-92A9-486A34933038}" dt="2025-02-27T03:15:21.583" v="5190" actId="962"/>
          <ac:picMkLst>
            <pc:docMk/>
            <pc:sldMk cId="3402612643" sldId="2147473896"/>
            <ac:picMk id="7" creationId="{80503AD0-B285-6523-A1AA-9F8ECD4859CF}"/>
          </ac:picMkLst>
        </pc:picChg>
      </pc:sldChg>
      <pc:sldChg chg="modSp mod">
        <pc:chgData name="Tường SKHĐT" userId="ab9568c39a88b08a" providerId="LiveId" clId="{FEC1A408-9E89-4A01-92A9-486A34933038}" dt="2025-02-25T07:56:14.809" v="1345" actId="20577"/>
        <pc:sldMkLst>
          <pc:docMk/>
          <pc:sldMk cId="667538659" sldId="2147473909"/>
        </pc:sldMkLst>
        <pc:graphicFrameChg chg="modGraphic">
          <ac:chgData name="Tường SKHĐT" userId="ab9568c39a88b08a" providerId="LiveId" clId="{FEC1A408-9E89-4A01-92A9-486A34933038}" dt="2025-02-25T07:56:14.809" v="1345" actId="20577"/>
          <ac:graphicFrameMkLst>
            <pc:docMk/>
            <pc:sldMk cId="667538659" sldId="2147473909"/>
            <ac:graphicFrameMk id="6" creationId="{47027231-95EF-C8CE-4215-B126B807487B}"/>
          </ac:graphicFrameMkLst>
        </pc:graphicFrameChg>
      </pc:sldChg>
      <pc:sldChg chg="modSp mod">
        <pc:chgData name="Tường SKHĐT" userId="ab9568c39a88b08a" providerId="LiveId" clId="{FEC1A408-9E89-4A01-92A9-486A34933038}" dt="2025-02-25T08:17:05.418" v="2364" actId="20577"/>
        <pc:sldMkLst>
          <pc:docMk/>
          <pc:sldMk cId="2136813" sldId="2147473933"/>
        </pc:sldMkLst>
        <pc:graphicFrameChg chg="mod modGraphic">
          <ac:chgData name="Tường SKHĐT" userId="ab9568c39a88b08a" providerId="LiveId" clId="{FEC1A408-9E89-4A01-92A9-486A34933038}" dt="2025-02-25T08:17:05.418" v="2364" actId="20577"/>
          <ac:graphicFrameMkLst>
            <pc:docMk/>
            <pc:sldMk cId="2136813" sldId="2147473933"/>
            <ac:graphicFrameMk id="8" creationId="{B5E5335D-2EED-82AF-3A59-FAE8BB94EAE1}"/>
          </ac:graphicFrameMkLst>
        </pc:graphicFrameChg>
      </pc:sldChg>
      <pc:sldChg chg="modSp mod">
        <pc:chgData name="Tường SKHĐT" userId="ab9568c39a88b08a" providerId="LiveId" clId="{FEC1A408-9E89-4A01-92A9-486A34933038}" dt="2025-02-25T08:18:35.730" v="2471" actId="13926"/>
        <pc:sldMkLst>
          <pc:docMk/>
          <pc:sldMk cId="2698442417" sldId="2147473941"/>
        </pc:sldMkLst>
        <pc:graphicFrameChg chg="mod modGraphic">
          <ac:chgData name="Tường SKHĐT" userId="ab9568c39a88b08a" providerId="LiveId" clId="{FEC1A408-9E89-4A01-92A9-486A34933038}" dt="2025-02-25T08:18:35.730" v="2471" actId="13926"/>
          <ac:graphicFrameMkLst>
            <pc:docMk/>
            <pc:sldMk cId="2698442417" sldId="2147473941"/>
            <ac:graphicFrameMk id="2" creationId="{3D9D7CEB-4CA3-5696-125B-239FA58386DF}"/>
          </ac:graphicFrameMkLst>
        </pc:graphicFrameChg>
      </pc:sldChg>
      <pc:sldChg chg="modSp del mod">
        <pc:chgData name="Tường SKHĐT" userId="ab9568c39a88b08a" providerId="LiveId" clId="{FEC1A408-9E89-4A01-92A9-486A34933038}" dt="2025-02-25T09:26:04.685" v="3871" actId="2696"/>
        <pc:sldMkLst>
          <pc:docMk/>
          <pc:sldMk cId="1307221819" sldId="2147474037"/>
        </pc:sldMkLst>
      </pc:sldChg>
      <pc:sldChg chg="addSp delSp modSp mod">
        <pc:chgData name="Tường SKHĐT" userId="ab9568c39a88b08a" providerId="LiveId" clId="{FEC1A408-9E89-4A01-92A9-486A34933038}" dt="2025-02-25T08:13:17.349" v="2332" actId="255"/>
        <pc:sldMkLst>
          <pc:docMk/>
          <pc:sldMk cId="658060976" sldId="2147474041"/>
        </pc:sldMkLst>
        <pc:graphicFrameChg chg="mod modGraphic">
          <ac:chgData name="Tường SKHĐT" userId="ab9568c39a88b08a" providerId="LiveId" clId="{FEC1A408-9E89-4A01-92A9-486A34933038}" dt="2025-02-25T08:13:17.349" v="2332" actId="255"/>
          <ac:graphicFrameMkLst>
            <pc:docMk/>
            <pc:sldMk cId="658060976" sldId="2147474041"/>
            <ac:graphicFrameMk id="2" creationId="{39E2DA21-FF3E-F191-1589-8A33F036713F}"/>
          </ac:graphicFrameMkLst>
        </pc:graphicFrameChg>
        <pc:graphicFrameChg chg="mod modGraphic">
          <ac:chgData name="Tường SKHĐT" userId="ab9568c39a88b08a" providerId="LiveId" clId="{FEC1A408-9E89-4A01-92A9-486A34933038}" dt="2025-02-25T08:10:03.541" v="1911" actId="14100"/>
          <ac:graphicFrameMkLst>
            <pc:docMk/>
            <pc:sldMk cId="658060976" sldId="2147474041"/>
            <ac:graphicFrameMk id="3" creationId="{4041A825-56D0-7053-DAE9-197B8CA9E0C9}"/>
          </ac:graphicFrameMkLst>
        </pc:graphicFrameChg>
        <pc:picChg chg="add mod">
          <ac:chgData name="Tường SKHĐT" userId="ab9568c39a88b08a" providerId="LiveId" clId="{FEC1A408-9E89-4A01-92A9-486A34933038}" dt="2025-02-25T08:10:08.738" v="1914" actId="14100"/>
          <ac:picMkLst>
            <pc:docMk/>
            <pc:sldMk cId="658060976" sldId="2147474041"/>
            <ac:picMk id="5" creationId="{2426C0CE-A1A2-82BB-DE14-FE64E3D0060D}"/>
          </ac:picMkLst>
        </pc:picChg>
      </pc:sldChg>
      <pc:sldChg chg="modSp mod">
        <pc:chgData name="Tường SKHĐT" userId="ab9568c39a88b08a" providerId="LiveId" clId="{FEC1A408-9E89-4A01-92A9-486A34933038}" dt="2025-02-24T04:29:37.299" v="10" actId="20577"/>
        <pc:sldMkLst>
          <pc:docMk/>
          <pc:sldMk cId="1855791898" sldId="2147474108"/>
        </pc:sldMkLst>
        <pc:spChg chg="mod">
          <ac:chgData name="Tường SKHĐT" userId="ab9568c39a88b08a" providerId="LiveId" clId="{FEC1A408-9E89-4A01-92A9-486A34933038}" dt="2025-02-24T04:29:35.003" v="8" actId="20577"/>
          <ac:spMkLst>
            <pc:docMk/>
            <pc:sldMk cId="1855791898" sldId="2147474108"/>
            <ac:spMk id="2" creationId="{293E168C-8042-5B4E-A5A4-A5BF693AE2D6}"/>
          </ac:spMkLst>
        </pc:spChg>
        <pc:spChg chg="mod">
          <ac:chgData name="Tường SKHĐT" userId="ab9568c39a88b08a" providerId="LiveId" clId="{FEC1A408-9E89-4A01-92A9-486A34933038}" dt="2025-02-24T04:29:37.299" v="10" actId="20577"/>
          <ac:spMkLst>
            <pc:docMk/>
            <pc:sldMk cId="1855791898" sldId="2147474108"/>
            <ac:spMk id="6" creationId="{D3ECDD4D-370A-4B98-94E6-EF72DAE6A1B1}"/>
          </ac:spMkLst>
        </pc:spChg>
      </pc:sldChg>
      <pc:sldChg chg="modSp mod">
        <pc:chgData name="Tường SKHĐT" userId="ab9568c39a88b08a" providerId="LiveId" clId="{FEC1A408-9E89-4A01-92A9-486A34933038}" dt="2025-02-27T08:20:21.928" v="6600" actId="20577"/>
        <pc:sldMkLst>
          <pc:docMk/>
          <pc:sldMk cId="413245410" sldId="2147476266"/>
        </pc:sldMkLst>
        <pc:spChg chg="mod">
          <ac:chgData name="Tường SKHĐT" userId="ab9568c39a88b08a" providerId="LiveId" clId="{FEC1A408-9E89-4A01-92A9-486A34933038}" dt="2025-02-24T08:17:00.550" v="211"/>
          <ac:spMkLst>
            <pc:docMk/>
            <pc:sldMk cId="413245410" sldId="2147476266"/>
            <ac:spMk id="3" creationId="{38A18C87-461A-6A71-67DB-2C044723E745}"/>
          </ac:spMkLst>
        </pc:spChg>
        <pc:graphicFrameChg chg="mod">
          <ac:chgData name="Tường SKHĐT" userId="ab9568c39a88b08a" providerId="LiveId" clId="{FEC1A408-9E89-4A01-92A9-486A34933038}" dt="2025-02-27T08:20:21.928" v="6600" actId="20577"/>
          <ac:graphicFrameMkLst>
            <pc:docMk/>
            <pc:sldMk cId="413245410" sldId="2147476266"/>
            <ac:graphicFrameMk id="6" creationId="{00000000-0000-0000-0000-000000000000}"/>
          </ac:graphicFrameMkLst>
        </pc:graphicFrameChg>
      </pc:sldChg>
      <pc:sldChg chg="modSp mod">
        <pc:chgData name="Tường SKHĐT" userId="ab9568c39a88b08a" providerId="LiveId" clId="{FEC1A408-9E89-4A01-92A9-486A34933038}" dt="2025-02-25T08:46:56.742" v="3514" actId="20577"/>
        <pc:sldMkLst>
          <pc:docMk/>
          <pc:sldMk cId="2537962088" sldId="2147476269"/>
        </pc:sldMkLst>
        <pc:spChg chg="mod">
          <ac:chgData name="Tường SKHĐT" userId="ab9568c39a88b08a" providerId="LiveId" clId="{FEC1A408-9E89-4A01-92A9-486A34933038}" dt="2025-02-25T08:46:56.742" v="3514" actId="20577"/>
          <ac:spMkLst>
            <pc:docMk/>
            <pc:sldMk cId="2537962088" sldId="2147476269"/>
            <ac:spMk id="3" creationId="{B0E1E633-D255-1218-5C50-869F2AB0F13A}"/>
          </ac:spMkLst>
        </pc:spChg>
      </pc:sldChg>
      <pc:sldChg chg="addSp delSp modSp add mod">
        <pc:chgData name="Tường SKHĐT" userId="ab9568c39a88b08a" providerId="LiveId" clId="{FEC1A408-9E89-4A01-92A9-486A34933038}" dt="2025-02-25T09:33:44.652" v="3961" actId="2165"/>
        <pc:sldMkLst>
          <pc:docMk/>
          <pc:sldMk cId="417675205" sldId="2147476397"/>
        </pc:sldMkLst>
        <pc:spChg chg="mod">
          <ac:chgData name="Tường SKHĐT" userId="ab9568c39a88b08a" providerId="LiveId" clId="{FEC1A408-9E89-4A01-92A9-486A34933038}" dt="2025-02-25T09:13:27.069" v="3571" actId="20577"/>
          <ac:spMkLst>
            <pc:docMk/>
            <pc:sldMk cId="417675205" sldId="2147476397"/>
            <ac:spMk id="2" creationId="{E3F2BF9A-C482-E244-621B-6DF71CDC208B}"/>
          </ac:spMkLst>
        </pc:spChg>
        <pc:graphicFrameChg chg="mod modGraphic">
          <ac:chgData name="Tường SKHĐT" userId="ab9568c39a88b08a" providerId="LiveId" clId="{FEC1A408-9E89-4A01-92A9-486A34933038}" dt="2025-02-25T09:33:44.652" v="3961" actId="2165"/>
          <ac:graphicFrameMkLst>
            <pc:docMk/>
            <pc:sldMk cId="417675205" sldId="2147476397"/>
            <ac:graphicFrameMk id="5" creationId="{834F4786-469C-38D7-A1DA-D85D608AE881}"/>
          </ac:graphicFrameMkLst>
        </pc:graphicFrameChg>
        <pc:graphicFrameChg chg="mod modGraphic">
          <ac:chgData name="Tường SKHĐT" userId="ab9568c39a88b08a" providerId="LiveId" clId="{FEC1A408-9E89-4A01-92A9-486A34933038}" dt="2025-02-25T09:21:19.589" v="3806" actId="20577"/>
          <ac:graphicFrameMkLst>
            <pc:docMk/>
            <pc:sldMk cId="417675205" sldId="2147476397"/>
            <ac:graphicFrameMk id="8" creationId="{B5E5335D-2EED-82AF-3A59-FAE8BB94EAE1}"/>
          </ac:graphicFrameMkLst>
        </pc:graphicFrameChg>
      </pc:sldChg>
      <pc:sldChg chg="modSp add mod">
        <pc:chgData name="Tường SKHĐT" userId="ab9568c39a88b08a" providerId="LiveId" clId="{FEC1A408-9E89-4A01-92A9-486A34933038}" dt="2025-02-25T09:26:00.786" v="3870" actId="403"/>
        <pc:sldMkLst>
          <pc:docMk/>
          <pc:sldMk cId="3471379117" sldId="2147476398"/>
        </pc:sldMkLst>
        <pc:graphicFrameChg chg="mod modGraphic">
          <ac:chgData name="Tường SKHĐT" userId="ab9568c39a88b08a" providerId="LiveId" clId="{FEC1A408-9E89-4A01-92A9-486A34933038}" dt="2025-02-25T09:26:00.786" v="3870" actId="403"/>
          <ac:graphicFrameMkLst>
            <pc:docMk/>
            <pc:sldMk cId="3471379117" sldId="2147476398"/>
            <ac:graphicFrameMk id="4" creationId="{9A682E59-E179-2A58-D3F5-0E52C56EEFF2}"/>
          </ac:graphicFrameMkLst>
        </pc:graphicFrameChg>
        <pc:graphicFrameChg chg="modGraphic">
          <ac:chgData name="Tường SKHĐT" userId="ab9568c39a88b08a" providerId="LiveId" clId="{FEC1A408-9E89-4A01-92A9-486A34933038}" dt="2025-02-25T09:21:56.530" v="3813" actId="20577"/>
          <ac:graphicFrameMkLst>
            <pc:docMk/>
            <pc:sldMk cId="3471379117" sldId="2147476398"/>
            <ac:graphicFrameMk id="10" creationId="{EB528CB7-05B4-7905-3410-5A1FC60E03C8}"/>
          </ac:graphicFrameMkLst>
        </pc:graphicFrameChg>
      </pc:sldChg>
      <pc:sldChg chg="modSp del mod">
        <pc:chgData name="Tường SKHĐT" userId="ab9568c39a88b08a" providerId="LiveId" clId="{FEC1A408-9E89-4A01-92A9-486A34933038}" dt="2025-02-25T09:21:26.075" v="3807" actId="2696"/>
        <pc:sldMkLst>
          <pc:docMk/>
          <pc:sldMk cId="605900043" sldId="2147476400"/>
        </pc:sldMkLst>
      </pc:sldChg>
      <pc:sldChg chg="modSp mod">
        <pc:chgData name="Tường SKHĐT" userId="ab9568c39a88b08a" providerId="LiveId" clId="{FEC1A408-9E89-4A01-92A9-486A34933038}" dt="2025-02-27T08:34:30.803" v="6918" actId="20577"/>
        <pc:sldMkLst>
          <pc:docMk/>
          <pc:sldMk cId="471371578" sldId="2147476454"/>
        </pc:sldMkLst>
        <pc:spChg chg="mod">
          <ac:chgData name="Tường SKHĐT" userId="ab9568c39a88b08a" providerId="LiveId" clId="{FEC1A408-9E89-4A01-92A9-486A34933038}" dt="2025-02-27T08:32:59.922" v="6855" actId="20577"/>
          <ac:spMkLst>
            <pc:docMk/>
            <pc:sldMk cId="471371578" sldId="2147476454"/>
            <ac:spMk id="3" creationId="{A0D5D58A-756E-802D-A09E-1BEA6D184E77}"/>
          </ac:spMkLst>
        </pc:spChg>
        <pc:spChg chg="mod">
          <ac:chgData name="Tường SKHĐT" userId="ab9568c39a88b08a" providerId="LiveId" clId="{FEC1A408-9E89-4A01-92A9-486A34933038}" dt="2025-02-27T08:34:30.803" v="6918" actId="20577"/>
          <ac:spMkLst>
            <pc:docMk/>
            <pc:sldMk cId="471371578" sldId="2147476454"/>
            <ac:spMk id="6" creationId="{81B6DC98-C123-5771-E46D-17ED3EE03739}"/>
          </ac:spMkLst>
        </pc:spChg>
        <pc:spChg chg="mod">
          <ac:chgData name="Tường SKHĐT" userId="ab9568c39a88b08a" providerId="LiveId" clId="{FEC1A408-9E89-4A01-92A9-486A34933038}" dt="2025-02-27T02:00:04.023" v="4094" actId="20577"/>
          <ac:spMkLst>
            <pc:docMk/>
            <pc:sldMk cId="471371578" sldId="2147476454"/>
            <ac:spMk id="7" creationId="{1D5BEF29-302C-58EC-1775-63A1A262249D}"/>
          </ac:spMkLst>
        </pc:spChg>
        <pc:spChg chg="mod">
          <ac:chgData name="Tường SKHĐT" userId="ab9568c39a88b08a" providerId="LiveId" clId="{FEC1A408-9E89-4A01-92A9-486A34933038}" dt="2025-02-27T08:33:55.830" v="6893" actId="20577"/>
          <ac:spMkLst>
            <pc:docMk/>
            <pc:sldMk cId="471371578" sldId="2147476454"/>
            <ac:spMk id="16" creationId="{CD1FFBD1-4EFA-ED54-8F81-E3C9559069D4}"/>
          </ac:spMkLst>
        </pc:spChg>
        <pc:spChg chg="mod">
          <ac:chgData name="Tường SKHĐT" userId="ab9568c39a88b08a" providerId="LiveId" clId="{FEC1A408-9E89-4A01-92A9-486A34933038}" dt="2025-02-27T08:33:04.421" v="6859" actId="20577"/>
          <ac:spMkLst>
            <pc:docMk/>
            <pc:sldMk cId="471371578" sldId="2147476454"/>
            <ac:spMk id="17" creationId="{227F0722-3FD1-20AC-1889-4BEC4E408B20}"/>
          </ac:spMkLst>
        </pc:spChg>
        <pc:spChg chg="mod">
          <ac:chgData name="Tường SKHĐT" userId="ab9568c39a88b08a" providerId="LiveId" clId="{FEC1A408-9E89-4A01-92A9-486A34933038}" dt="2025-02-27T08:33:23.769" v="6869" actId="20577"/>
          <ac:spMkLst>
            <pc:docMk/>
            <pc:sldMk cId="471371578" sldId="2147476454"/>
            <ac:spMk id="18" creationId="{34F63EF8-BB71-3877-EDA9-5BA9EE3FB077}"/>
          </ac:spMkLst>
        </pc:spChg>
        <pc:spChg chg="mod">
          <ac:chgData name="Tường SKHĐT" userId="ab9568c39a88b08a" providerId="LiveId" clId="{FEC1A408-9E89-4A01-92A9-486A34933038}" dt="2025-02-27T08:33:44.811" v="6885" actId="20577"/>
          <ac:spMkLst>
            <pc:docMk/>
            <pc:sldMk cId="471371578" sldId="2147476454"/>
            <ac:spMk id="19" creationId="{7E1B28B2-E2F7-8C5A-E350-C981F667F0AE}"/>
          </ac:spMkLst>
        </pc:spChg>
        <pc:spChg chg="mod">
          <ac:chgData name="Tường SKHĐT" userId="ab9568c39a88b08a" providerId="LiveId" clId="{FEC1A408-9E89-4A01-92A9-486A34933038}" dt="2025-02-27T08:34:00.150" v="6899" actId="20577"/>
          <ac:spMkLst>
            <pc:docMk/>
            <pc:sldMk cId="471371578" sldId="2147476454"/>
            <ac:spMk id="20" creationId="{3E0C8D21-0D0F-9FC1-9373-B4FE0AFFD371}"/>
          </ac:spMkLst>
        </pc:spChg>
        <pc:spChg chg="mod">
          <ac:chgData name="Tường SKHĐT" userId="ab9568c39a88b08a" providerId="LiveId" clId="{FEC1A408-9E89-4A01-92A9-486A34933038}" dt="2025-02-27T08:33:20.470" v="6867" actId="20577"/>
          <ac:spMkLst>
            <pc:docMk/>
            <pc:sldMk cId="471371578" sldId="2147476454"/>
            <ac:spMk id="720" creationId="{00000000-0000-0000-0000-000000000000}"/>
          </ac:spMkLst>
        </pc:spChg>
        <pc:spChg chg="mod">
          <ac:chgData name="Tường SKHĐT" userId="ab9568c39a88b08a" providerId="LiveId" clId="{FEC1A408-9E89-4A01-92A9-486A34933038}" dt="2025-02-27T08:33:34.350" v="6877" actId="20577"/>
          <ac:spMkLst>
            <pc:docMk/>
            <pc:sldMk cId="471371578" sldId="2147476454"/>
            <ac:spMk id="726" creationId="{00000000-0000-0000-0000-000000000000}"/>
          </ac:spMkLst>
        </pc:spChg>
      </pc:sldChg>
      <pc:sldChg chg="add del">
        <pc:chgData name="Tường SKHĐT" userId="ab9568c39a88b08a" providerId="LiveId" clId="{FEC1A408-9E89-4A01-92A9-486A34933038}" dt="2025-02-25T09:19:13.484" v="3669" actId="2696"/>
        <pc:sldMkLst>
          <pc:docMk/>
          <pc:sldMk cId="841322345" sldId="2147476455"/>
        </pc:sldMkLst>
      </pc:sldChg>
      <pc:sldChg chg="addSp delSp modSp add mod">
        <pc:chgData name="Tường SKHĐT" userId="ab9568c39a88b08a" providerId="LiveId" clId="{FEC1A408-9E89-4A01-92A9-486A34933038}" dt="2025-02-27T08:22:40.495" v="6754" actId="14734"/>
        <pc:sldMkLst>
          <pc:docMk/>
          <pc:sldMk cId="3646175547" sldId="2147476455"/>
        </pc:sldMkLst>
        <pc:spChg chg="del mod">
          <ac:chgData name="Tường SKHĐT" userId="ab9568c39a88b08a" providerId="LiveId" clId="{FEC1A408-9E89-4A01-92A9-486A34933038}" dt="2025-02-27T08:21:40.599" v="6704" actId="21"/>
          <ac:spMkLst>
            <pc:docMk/>
            <pc:sldMk cId="3646175547" sldId="2147476455"/>
            <ac:spMk id="3" creationId="{7C9AADB3-F1B4-A93C-A480-2ED126E28169}"/>
          </ac:spMkLst>
        </pc:spChg>
        <pc:spChg chg="add del mod">
          <ac:chgData name="Tường SKHĐT" userId="ab9568c39a88b08a" providerId="LiveId" clId="{FEC1A408-9E89-4A01-92A9-486A34933038}" dt="2025-02-27T08:18:42.265" v="6549" actId="21"/>
          <ac:spMkLst>
            <pc:docMk/>
            <pc:sldMk cId="3646175547" sldId="2147476455"/>
            <ac:spMk id="4" creationId="{9EBB0206-A1CE-045C-8008-48C8F7C35CA2}"/>
          </ac:spMkLst>
        </pc:spChg>
        <pc:spChg chg="add del mod">
          <ac:chgData name="Tường SKHĐT" userId="ab9568c39a88b08a" providerId="LiveId" clId="{FEC1A408-9E89-4A01-92A9-486A34933038}" dt="2025-02-27T08:15:22.078" v="6472" actId="21"/>
          <ac:spMkLst>
            <pc:docMk/>
            <pc:sldMk cId="3646175547" sldId="2147476455"/>
            <ac:spMk id="7" creationId="{86055CEB-8051-12B6-4F3B-4C630AA0B0C9}"/>
          </ac:spMkLst>
        </pc:spChg>
        <pc:spChg chg="add del mod">
          <ac:chgData name="Tường SKHĐT" userId="ab9568c39a88b08a" providerId="LiveId" clId="{FEC1A408-9E89-4A01-92A9-486A34933038}" dt="2025-02-27T08:15:24.613" v="6473" actId="21"/>
          <ac:spMkLst>
            <pc:docMk/>
            <pc:sldMk cId="3646175547" sldId="2147476455"/>
            <ac:spMk id="8" creationId="{617F6E83-FA5D-55E3-4BFB-FDDD86B0184F}"/>
          </ac:spMkLst>
        </pc:spChg>
        <pc:spChg chg="add mod">
          <ac:chgData name="Tường SKHĐT" userId="ab9568c39a88b08a" providerId="LiveId" clId="{FEC1A408-9E89-4A01-92A9-486A34933038}" dt="2025-02-27T08:22:07.343" v="6741" actId="1076"/>
          <ac:spMkLst>
            <pc:docMk/>
            <pc:sldMk cId="3646175547" sldId="2147476455"/>
            <ac:spMk id="10" creationId="{F500A73A-C31E-BE77-4B2E-3C9338FC1759}"/>
          </ac:spMkLst>
        </pc:spChg>
        <pc:graphicFrameChg chg="add del mod">
          <ac:chgData name="Tường SKHĐT" userId="ab9568c39a88b08a" providerId="LiveId" clId="{FEC1A408-9E89-4A01-92A9-486A34933038}" dt="2025-02-27T08:22:04.224" v="6740" actId="1076"/>
          <ac:graphicFrameMkLst>
            <pc:docMk/>
            <pc:sldMk cId="3646175547" sldId="2147476455"/>
            <ac:graphicFrameMk id="5" creationId="{326F59DD-8EFF-5895-CDFF-2B7B586F3850}"/>
          </ac:graphicFrameMkLst>
        </pc:graphicFrameChg>
        <pc:graphicFrameChg chg="mod">
          <ac:chgData name="Tường SKHĐT" userId="ab9568c39a88b08a" providerId="LiveId" clId="{FEC1A408-9E89-4A01-92A9-486A34933038}" dt="2025-02-27T06:59:22.479" v="6147" actId="14100"/>
          <ac:graphicFrameMkLst>
            <pc:docMk/>
            <pc:sldMk cId="3646175547" sldId="2147476455"/>
            <ac:graphicFrameMk id="5" creationId="{424EFA52-A0C1-A78B-D878-ABFB92F4BBF1}"/>
          </ac:graphicFrameMkLst>
        </pc:graphicFrameChg>
        <pc:graphicFrameChg chg="del mod modGraphic">
          <ac:chgData name="Tường SKHĐT" userId="ab9568c39a88b08a" providerId="LiveId" clId="{FEC1A408-9E89-4A01-92A9-486A34933038}" dt="2025-02-27T08:15:16.810" v="6470" actId="21"/>
          <ac:graphicFrameMkLst>
            <pc:docMk/>
            <pc:sldMk cId="3646175547" sldId="2147476455"/>
            <ac:graphicFrameMk id="6" creationId="{1B504D7E-FD23-55A7-5DC5-0F4C972320F1}"/>
          </ac:graphicFrameMkLst>
        </pc:graphicFrameChg>
        <pc:graphicFrameChg chg="del">
          <ac:chgData name="Tường SKHĐT" userId="ab9568c39a88b08a" providerId="LiveId" clId="{FEC1A408-9E89-4A01-92A9-486A34933038}" dt="2025-02-27T03:15:30.747" v="5192" actId="21"/>
          <ac:graphicFrameMkLst>
            <pc:docMk/>
            <pc:sldMk cId="3646175547" sldId="2147476455"/>
            <ac:graphicFrameMk id="6" creationId="{D9376B35-4684-F09D-A042-5AA1F0DA890B}"/>
          </ac:graphicFrameMkLst>
        </pc:graphicFrameChg>
        <pc:graphicFrameChg chg="add mod modGraphic">
          <ac:chgData name="Tường SKHĐT" userId="ab9568c39a88b08a" providerId="LiveId" clId="{FEC1A408-9E89-4A01-92A9-486A34933038}" dt="2025-02-27T08:22:40.495" v="6754" actId="14734"/>
          <ac:graphicFrameMkLst>
            <pc:docMk/>
            <pc:sldMk cId="3646175547" sldId="2147476455"/>
            <ac:graphicFrameMk id="9" creationId="{40386D8C-9045-892D-9C0D-B9551ABE4250}"/>
          </ac:graphicFrameMkLst>
        </pc:graphicFrameChg>
        <pc:picChg chg="add del mod">
          <ac:chgData name="Tường SKHĐT" userId="ab9568c39a88b08a" providerId="LiveId" clId="{FEC1A408-9E89-4A01-92A9-486A34933038}" dt="2025-02-27T08:15:18.691" v="6471" actId="21"/>
          <ac:picMkLst>
            <pc:docMk/>
            <pc:sldMk cId="3646175547" sldId="2147476455"/>
            <ac:picMk id="2" creationId="{B4F5174D-4FEF-D462-F67C-798362CFE936}"/>
          </ac:picMkLst>
        </pc:picChg>
      </pc:sldChg>
      <pc:sldChg chg="modSp add">
        <pc:chgData name="Tường SKHĐT" userId="ab9568c39a88b08a" providerId="LiveId" clId="{FEC1A408-9E89-4A01-92A9-486A34933038}" dt="2025-02-27T08:20:12.136" v="6594" actId="20577"/>
        <pc:sldMkLst>
          <pc:docMk/>
          <pc:sldMk cId="115704243" sldId="2147476456"/>
        </pc:sldMkLst>
        <pc:graphicFrameChg chg="mod">
          <ac:chgData name="Tường SKHĐT" userId="ab9568c39a88b08a" providerId="LiveId" clId="{FEC1A408-9E89-4A01-92A9-486A34933038}" dt="2025-02-27T08:20:12.136" v="6594" actId="20577"/>
          <ac:graphicFrameMkLst>
            <pc:docMk/>
            <pc:sldMk cId="115704243" sldId="2147476456"/>
            <ac:graphicFrameMk id="6" creationId="{6C2917E3-53CC-40E1-46FD-39EDFBCF844B}"/>
          </ac:graphicFrameMkLst>
        </pc:graphicFrameChg>
      </pc:sldChg>
      <pc:sldChg chg="delSp add del mod">
        <pc:chgData name="Tường SKHĐT" userId="ab9568c39a88b08a" providerId="LiveId" clId="{FEC1A408-9E89-4A01-92A9-486A34933038}" dt="2025-02-27T08:18:01.928" v="6543" actId="2696"/>
        <pc:sldMkLst>
          <pc:docMk/>
          <pc:sldMk cId="3966501381" sldId="2147476457"/>
        </pc:sldMkLst>
        <pc:spChg chg="del">
          <ac:chgData name="Tường SKHĐT" userId="ab9568c39a88b08a" providerId="LiveId" clId="{FEC1A408-9E89-4A01-92A9-486A34933038}" dt="2025-02-27T08:16:26.692" v="6476" actId="478"/>
          <ac:spMkLst>
            <pc:docMk/>
            <pc:sldMk cId="3966501381" sldId="2147476457"/>
            <ac:spMk id="4" creationId="{6C1E07A5-DCB8-D0C2-F0F5-172932F23279}"/>
          </ac:spMkLst>
        </pc:spChg>
        <pc:spChg chg="del">
          <ac:chgData name="Tường SKHĐT" userId="ab9568c39a88b08a" providerId="LiveId" clId="{FEC1A408-9E89-4A01-92A9-486A34933038}" dt="2025-02-27T08:16:26.692" v="6476" actId="478"/>
          <ac:spMkLst>
            <pc:docMk/>
            <pc:sldMk cId="3966501381" sldId="2147476457"/>
            <ac:spMk id="7" creationId="{F06A9E94-10AB-39D1-FBB5-873FC8C081FD}"/>
          </ac:spMkLst>
        </pc:spChg>
        <pc:spChg chg="del">
          <ac:chgData name="Tường SKHĐT" userId="ab9568c39a88b08a" providerId="LiveId" clId="{FEC1A408-9E89-4A01-92A9-486A34933038}" dt="2025-02-27T08:16:26.692" v="6476" actId="478"/>
          <ac:spMkLst>
            <pc:docMk/>
            <pc:sldMk cId="3966501381" sldId="2147476457"/>
            <ac:spMk id="8" creationId="{B47E7847-E7FB-7F79-6FF9-DD233C63A0FD}"/>
          </ac:spMkLst>
        </pc:spChg>
        <pc:graphicFrameChg chg="del">
          <ac:chgData name="Tường SKHĐT" userId="ab9568c39a88b08a" providerId="LiveId" clId="{FEC1A408-9E89-4A01-92A9-486A34933038}" dt="2025-02-27T08:16:21.599" v="6474" actId="21"/>
          <ac:graphicFrameMkLst>
            <pc:docMk/>
            <pc:sldMk cId="3966501381" sldId="2147476457"/>
            <ac:graphicFrameMk id="6" creationId="{F745EEBD-4220-3B52-B741-4691227930F5}"/>
          </ac:graphicFrameMkLst>
        </pc:graphicFrameChg>
        <pc:picChg chg="del">
          <ac:chgData name="Tường SKHĐT" userId="ab9568c39a88b08a" providerId="LiveId" clId="{FEC1A408-9E89-4A01-92A9-486A34933038}" dt="2025-02-27T08:16:23.574" v="6475" actId="21"/>
          <ac:picMkLst>
            <pc:docMk/>
            <pc:sldMk cId="3966501381" sldId="2147476457"/>
            <ac:picMk id="2" creationId="{C6020F2D-EFBE-2D8B-464C-1D243FD77DA5}"/>
          </ac:picMkLst>
        </pc:picChg>
      </pc:sldChg>
      <pc:sldChg chg="addSp delSp modSp add mod">
        <pc:chgData name="Tường SKHĐT" userId="ab9568c39a88b08a" providerId="LiveId" clId="{FEC1A408-9E89-4A01-92A9-486A34933038}" dt="2025-02-27T08:36:54.869" v="6923" actId="1076"/>
        <pc:sldMkLst>
          <pc:docMk/>
          <pc:sldMk cId="1013870589" sldId="2147476458"/>
        </pc:sldMkLst>
        <pc:spChg chg="del">
          <ac:chgData name="Tường SKHĐT" userId="ab9568c39a88b08a" providerId="LiveId" clId="{FEC1A408-9E89-4A01-92A9-486A34933038}" dt="2025-02-27T08:22:51.285" v="6755" actId="21"/>
          <ac:spMkLst>
            <pc:docMk/>
            <pc:sldMk cId="1013870589" sldId="2147476458"/>
            <ac:spMk id="3" creationId="{7C9AADB3-F1B4-A93C-A480-2ED126E28169}"/>
          </ac:spMkLst>
        </pc:spChg>
        <pc:spChg chg="mod">
          <ac:chgData name="Tường SKHĐT" userId="ab9568c39a88b08a" providerId="LiveId" clId="{FEC1A408-9E89-4A01-92A9-486A34933038}" dt="2025-02-27T08:20:31.791" v="6601" actId="1076"/>
          <ac:spMkLst>
            <pc:docMk/>
            <pc:sldMk cId="1013870589" sldId="2147476458"/>
            <ac:spMk id="4" creationId="{9EBB0206-A1CE-045C-8008-48C8F7C35CA2}"/>
          </ac:spMkLst>
        </pc:spChg>
        <pc:spChg chg="add mod">
          <ac:chgData name="Tường SKHĐT" userId="ab9568c39a88b08a" providerId="LiveId" clId="{FEC1A408-9E89-4A01-92A9-486A34933038}" dt="2025-02-27T08:36:52.503" v="6922" actId="1076"/>
          <ac:spMkLst>
            <pc:docMk/>
            <pc:sldMk cId="1013870589" sldId="2147476458"/>
            <ac:spMk id="5" creationId="{FF674D21-6082-4213-832F-163230B1AC1E}"/>
          </ac:spMkLst>
        </pc:spChg>
        <pc:spChg chg="del">
          <ac:chgData name="Tường SKHĐT" userId="ab9568c39a88b08a" providerId="LiveId" clId="{FEC1A408-9E89-4A01-92A9-486A34933038}" dt="2025-02-27T08:18:36.577" v="6548" actId="21"/>
          <ac:spMkLst>
            <pc:docMk/>
            <pc:sldMk cId="1013870589" sldId="2147476458"/>
            <ac:spMk id="7" creationId="{86055CEB-8051-12B6-4F3B-4C630AA0B0C9}"/>
          </ac:spMkLst>
        </pc:spChg>
        <pc:spChg chg="del mod">
          <ac:chgData name="Tường SKHĐT" userId="ab9568c39a88b08a" providerId="LiveId" clId="{FEC1A408-9E89-4A01-92A9-486A34933038}" dt="2025-02-27T08:23:27.868" v="6844" actId="21"/>
          <ac:spMkLst>
            <pc:docMk/>
            <pc:sldMk cId="1013870589" sldId="2147476458"/>
            <ac:spMk id="8" creationId="{617F6E83-FA5D-55E3-4BFB-FDDD86B0184F}"/>
          </ac:spMkLst>
        </pc:spChg>
        <pc:graphicFrameChg chg="del">
          <ac:chgData name="Tường SKHĐT" userId="ab9568c39a88b08a" providerId="LiveId" clId="{FEC1A408-9E89-4A01-92A9-486A34933038}" dt="2025-02-27T08:18:34.157" v="6547" actId="21"/>
          <ac:graphicFrameMkLst>
            <pc:docMk/>
            <pc:sldMk cId="1013870589" sldId="2147476458"/>
            <ac:graphicFrameMk id="6" creationId="{1B504D7E-FD23-55A7-5DC5-0F4C972320F1}"/>
          </ac:graphicFrameMkLst>
        </pc:graphicFrameChg>
        <pc:graphicFrameChg chg="mod">
          <ac:chgData name="Tường SKHĐT" userId="ab9568c39a88b08a" providerId="LiveId" clId="{FEC1A408-9E89-4A01-92A9-486A34933038}" dt="2025-02-27T08:36:54.869" v="6923" actId="1076"/>
          <ac:graphicFrameMkLst>
            <pc:docMk/>
            <pc:sldMk cId="1013870589" sldId="2147476458"/>
            <ac:graphicFrameMk id="10" creationId="{5C0A36C8-FB9F-5A2B-EFED-0C2D53C13203}"/>
          </ac:graphicFrameMkLst>
        </pc:graphicFrameChg>
        <pc:picChg chg="add del mod">
          <ac:chgData name="Tường SKHĐT" userId="ab9568c39a88b08a" providerId="LiveId" clId="{FEC1A408-9E89-4A01-92A9-486A34933038}" dt="2025-02-27T08:36:29.439" v="6919" actId="21"/>
          <ac:picMkLst>
            <pc:docMk/>
            <pc:sldMk cId="1013870589" sldId="2147476458"/>
            <ac:picMk id="2" creationId="{B4F5174D-4FEF-D462-F67C-798362CFE936}"/>
          </ac:picMkLst>
        </pc:picChg>
        <pc:picChg chg="mod">
          <ac:chgData name="Tường SKHĐT" userId="ab9568c39a88b08a" providerId="LiveId" clId="{FEC1A408-9E89-4A01-92A9-486A34933038}" dt="2025-02-27T08:36:36.776" v="6920"/>
          <ac:picMkLst>
            <pc:docMk/>
            <pc:sldMk cId="1013870589" sldId="2147476458"/>
            <ac:picMk id="9" creationId="{B4F5174D-4FEF-D462-F67C-798362CFE936}"/>
          </ac:picMkLst>
        </pc:picChg>
      </pc:sldChg>
      <pc:sldMasterChg chg="delSldLayout">
        <pc:chgData name="Tường SKHĐT" userId="ab9568c39a88b08a" providerId="LiveId" clId="{FEC1A408-9E89-4A01-92A9-486A34933038}" dt="2025-02-24T08:21:05.223" v="622" actId="2696"/>
        <pc:sldMasterMkLst>
          <pc:docMk/>
          <pc:sldMasterMk cId="2184812212" sldId="2147483912"/>
        </pc:sldMasterMkLst>
        <pc:sldLayoutChg chg="del">
          <pc:chgData name="Tường SKHĐT" userId="ab9568c39a88b08a" providerId="LiveId" clId="{FEC1A408-9E89-4A01-92A9-486A34933038}" dt="2025-02-24T08:21:05.223" v="622" actId="2696"/>
          <pc:sldLayoutMkLst>
            <pc:docMk/>
            <pc:sldMasterMk cId="2184812212" sldId="2147483912"/>
            <pc:sldLayoutMk cId="752389069" sldId="2147483940"/>
          </pc:sldLayoutMkLst>
        </pc:sldLayoutChg>
      </pc:sldMasterChg>
    </pc:docChg>
  </pc:docChgLst>
  <pc:docChgLst>
    <pc:chgData name="Tường SKHĐT" userId="ab9568c39a88b08a" providerId="LiveId" clId="{55014C08-AEE1-46DE-9C2D-A477F1A9E8A7}"/>
    <pc:docChg chg="undo custSel addSld delSld modSld modNotesMaster modHandout">
      <pc:chgData name="Tường SKHĐT" userId="ab9568c39a88b08a" providerId="LiveId" clId="{55014C08-AEE1-46DE-9C2D-A477F1A9E8A7}" dt="2025-01-21T04:27:08.848" v="4531" actId="20577"/>
      <pc:docMkLst>
        <pc:docMk/>
      </pc:docMkLst>
      <pc:sldChg chg="del">
        <pc:chgData name="Tường SKHĐT" userId="ab9568c39a88b08a" providerId="LiveId" clId="{55014C08-AEE1-46DE-9C2D-A477F1A9E8A7}" dt="2025-01-19T07:45:20.300" v="1375" actId="2696"/>
        <pc:sldMkLst>
          <pc:docMk/>
          <pc:sldMk cId="2319489907" sldId="541"/>
        </pc:sldMkLst>
      </pc:sldChg>
      <pc:sldChg chg="modSp mod modNotes">
        <pc:chgData name="Tường SKHĐT" userId="ab9568c39a88b08a" providerId="LiveId" clId="{55014C08-AEE1-46DE-9C2D-A477F1A9E8A7}" dt="2025-01-21T00:14:31.039" v="4256"/>
        <pc:sldMkLst>
          <pc:docMk/>
          <pc:sldMk cId="3898226705" sldId="2147468741"/>
        </pc:sldMkLst>
        <pc:spChg chg="mod">
          <ac:chgData name="Tường SKHĐT" userId="ab9568c39a88b08a" providerId="LiveId" clId="{55014C08-AEE1-46DE-9C2D-A477F1A9E8A7}" dt="2025-01-19T07:26:20.292" v="844" actId="20577"/>
          <ac:spMkLst>
            <pc:docMk/>
            <pc:sldMk cId="3898226705" sldId="2147468741"/>
            <ac:spMk id="4" creationId="{A8ED73C0-6DEB-F036-A81D-A84B4FA62951}"/>
          </ac:spMkLst>
        </pc:spChg>
      </pc:sldChg>
      <pc:sldChg chg="addSp delSp modSp mod">
        <pc:chgData name="Tường SKHĐT" userId="ab9568c39a88b08a" providerId="LiveId" clId="{55014C08-AEE1-46DE-9C2D-A477F1A9E8A7}" dt="2025-01-21T01:06:13.228" v="4403" actId="14100"/>
        <pc:sldMkLst>
          <pc:docMk/>
          <pc:sldMk cId="98016993" sldId="2147473493"/>
        </pc:sldMkLst>
      </pc:sldChg>
      <pc:sldChg chg="modSp mod modNotes">
        <pc:chgData name="Tường SKHĐT" userId="ab9568c39a88b08a" providerId="LiveId" clId="{55014C08-AEE1-46DE-9C2D-A477F1A9E8A7}" dt="2025-01-21T00:14:31.039" v="4256"/>
        <pc:sldMkLst>
          <pc:docMk/>
          <pc:sldMk cId="1079553522" sldId="2147473530"/>
        </pc:sldMkLst>
        <pc:spChg chg="mod">
          <ac:chgData name="Tường SKHĐT" userId="ab9568c39a88b08a" providerId="LiveId" clId="{55014C08-AEE1-46DE-9C2D-A477F1A9E8A7}" dt="2025-01-19T07:04:18.923" v="7" actId="20577"/>
          <ac:spMkLst>
            <pc:docMk/>
            <pc:sldMk cId="1079553522" sldId="2147473530"/>
            <ac:spMk id="4" creationId="{A8ED73C0-6DEB-F036-A81D-A84B4FA62951}"/>
          </ac:spMkLst>
        </pc:spChg>
      </pc:sldChg>
      <pc:sldChg chg="modSp mod">
        <pc:chgData name="Tường SKHĐT" userId="ab9568c39a88b08a" providerId="LiveId" clId="{55014C08-AEE1-46DE-9C2D-A477F1A9E8A7}" dt="2025-01-20T06:39:58.139" v="3556"/>
        <pc:sldMkLst>
          <pc:docMk/>
          <pc:sldMk cId="3788652331" sldId="2147473664"/>
        </pc:sldMkLst>
        <pc:spChg chg="mod">
          <ac:chgData name="Tường SKHĐT" userId="ab9568c39a88b08a" providerId="LiveId" clId="{55014C08-AEE1-46DE-9C2D-A477F1A9E8A7}" dt="2025-01-20T02:21:44.520" v="2755" actId="2711"/>
          <ac:spMkLst>
            <pc:docMk/>
            <pc:sldMk cId="3788652331" sldId="2147473664"/>
            <ac:spMk id="3" creationId="{012B1FB8-DEBD-F0C9-742A-F7D511419944}"/>
          </ac:spMkLst>
        </pc:spChg>
        <pc:graphicFrameChg chg="mod modGraphic">
          <ac:chgData name="Tường SKHĐT" userId="ab9568c39a88b08a" providerId="LiveId" clId="{55014C08-AEE1-46DE-9C2D-A477F1A9E8A7}" dt="2025-01-20T06:39:58.139" v="3556"/>
          <ac:graphicFrameMkLst>
            <pc:docMk/>
            <pc:sldMk cId="3788652331" sldId="2147473664"/>
            <ac:graphicFrameMk id="8" creationId="{B5E5335D-2EED-82AF-3A59-FAE8BB94EAE1}"/>
          </ac:graphicFrameMkLst>
        </pc:graphicFrameChg>
      </pc:sldChg>
      <pc:sldChg chg="addSp modSp mod">
        <pc:chgData name="Tường SKHĐT" userId="ab9568c39a88b08a" providerId="LiveId" clId="{55014C08-AEE1-46DE-9C2D-A477F1A9E8A7}" dt="2025-01-21T00:09:01.895" v="4247" actId="2711"/>
        <pc:sldMkLst>
          <pc:docMk/>
          <pc:sldMk cId="293803616" sldId="2147473681"/>
        </pc:sldMkLst>
        <pc:spChg chg="mod">
          <ac:chgData name="Tường SKHĐT" userId="ab9568c39a88b08a" providerId="LiveId" clId="{55014C08-AEE1-46DE-9C2D-A477F1A9E8A7}" dt="2025-01-21T00:08:59.114" v="4246" actId="14100"/>
          <ac:spMkLst>
            <pc:docMk/>
            <pc:sldMk cId="293803616" sldId="2147473681"/>
            <ac:spMk id="6" creationId="{93EF2A67-E697-52DD-6F39-0BAEA5AC34EE}"/>
          </ac:spMkLst>
        </pc:spChg>
        <pc:spChg chg="mod">
          <ac:chgData name="Tường SKHĐT" userId="ab9568c39a88b08a" providerId="LiveId" clId="{55014C08-AEE1-46DE-9C2D-A477F1A9E8A7}" dt="2025-01-21T00:09:01.895" v="4247" actId="2711"/>
          <ac:spMkLst>
            <pc:docMk/>
            <pc:sldMk cId="293803616" sldId="2147473681"/>
            <ac:spMk id="10" creationId="{25C96158-722F-D4BE-94A7-161452760777}"/>
          </ac:spMkLst>
        </pc:spChg>
        <pc:graphicFrameChg chg="mod modGraphic">
          <ac:chgData name="Tường SKHĐT" userId="ab9568c39a88b08a" providerId="LiveId" clId="{55014C08-AEE1-46DE-9C2D-A477F1A9E8A7}" dt="2025-01-20T06:41:09.990" v="3577" actId="403"/>
          <ac:graphicFrameMkLst>
            <pc:docMk/>
            <pc:sldMk cId="293803616" sldId="2147473681"/>
            <ac:graphicFrameMk id="8" creationId="{B5E5335D-2EED-82AF-3A59-FAE8BB94EAE1}"/>
          </ac:graphicFrameMkLst>
        </pc:graphicFrameChg>
        <pc:picChg chg="mod">
          <ac:chgData name="Tường SKHĐT" userId="ab9568c39a88b08a" providerId="LiveId" clId="{55014C08-AEE1-46DE-9C2D-A477F1A9E8A7}" dt="2025-01-20T00:55:02.468" v="2379" actId="1076"/>
          <ac:picMkLst>
            <pc:docMk/>
            <pc:sldMk cId="293803616" sldId="2147473681"/>
            <ac:picMk id="4" creationId="{473B1434-00EE-10B0-62E8-8E8262E73F11}"/>
          </ac:picMkLst>
        </pc:picChg>
      </pc:sldChg>
      <pc:sldChg chg="modSp mod">
        <pc:chgData name="Tường SKHĐT" userId="ab9568c39a88b08a" providerId="LiveId" clId="{55014C08-AEE1-46DE-9C2D-A477F1A9E8A7}" dt="2025-01-21T00:09:32.668" v="4255" actId="2711"/>
        <pc:sldMkLst>
          <pc:docMk/>
          <pc:sldMk cId="505796185" sldId="2147473729"/>
        </pc:sldMkLst>
        <pc:spChg chg="mod">
          <ac:chgData name="Tường SKHĐT" userId="ab9568c39a88b08a" providerId="LiveId" clId="{55014C08-AEE1-46DE-9C2D-A477F1A9E8A7}" dt="2025-01-21T00:09:23.203" v="4252" actId="2711"/>
          <ac:spMkLst>
            <pc:docMk/>
            <pc:sldMk cId="505796185" sldId="2147473729"/>
            <ac:spMk id="2" creationId="{DD26251E-81C7-06F1-7885-14E83BF37741}"/>
          </ac:spMkLst>
        </pc:spChg>
        <pc:spChg chg="mod">
          <ac:chgData name="Tường SKHĐT" userId="ab9568c39a88b08a" providerId="LiveId" clId="{55014C08-AEE1-46DE-9C2D-A477F1A9E8A7}" dt="2025-01-21T00:09:29.795" v="4254" actId="2711"/>
          <ac:spMkLst>
            <pc:docMk/>
            <pc:sldMk cId="505796185" sldId="2147473729"/>
            <ac:spMk id="4" creationId="{1FA84E38-1AE4-2FD2-269D-531A1D51424D}"/>
          </ac:spMkLst>
        </pc:spChg>
        <pc:spChg chg="mod">
          <ac:chgData name="Tường SKHĐT" userId="ab9568c39a88b08a" providerId="LiveId" clId="{55014C08-AEE1-46DE-9C2D-A477F1A9E8A7}" dt="2025-01-21T00:09:26.395" v="4253" actId="2711"/>
          <ac:spMkLst>
            <pc:docMk/>
            <pc:sldMk cId="505796185" sldId="2147473729"/>
            <ac:spMk id="6" creationId="{AD8FCB44-5401-4810-551D-B0072A6956BA}"/>
          </ac:spMkLst>
        </pc:spChg>
        <pc:spChg chg="mod">
          <ac:chgData name="Tường SKHĐT" userId="ab9568c39a88b08a" providerId="LiveId" clId="{55014C08-AEE1-46DE-9C2D-A477F1A9E8A7}" dt="2025-01-21T00:09:32.668" v="4255" actId="2711"/>
          <ac:spMkLst>
            <pc:docMk/>
            <pc:sldMk cId="505796185" sldId="2147473729"/>
            <ac:spMk id="8" creationId="{E4620DA0-DCF6-700E-9776-6805AE4114E9}"/>
          </ac:spMkLst>
        </pc:spChg>
        <pc:graphicFrameChg chg="mod modGraphic">
          <ac:chgData name="Tường SKHĐT" userId="ab9568c39a88b08a" providerId="LiveId" clId="{55014C08-AEE1-46DE-9C2D-A477F1A9E8A7}" dt="2025-01-19T07:59:54.909" v="1962" actId="20577"/>
          <ac:graphicFrameMkLst>
            <pc:docMk/>
            <pc:sldMk cId="505796185" sldId="2147473729"/>
            <ac:graphicFrameMk id="3" creationId="{19F8C869-87A6-0F98-C7BC-7F547BC514A6}"/>
          </ac:graphicFrameMkLst>
        </pc:graphicFrameChg>
      </pc:sldChg>
      <pc:sldChg chg="modSp mod">
        <pc:chgData name="Tường SKHĐT" userId="ab9568c39a88b08a" providerId="LiveId" clId="{55014C08-AEE1-46DE-9C2D-A477F1A9E8A7}" dt="2025-01-21T00:09:07.242" v="4248" actId="2711"/>
        <pc:sldMkLst>
          <pc:docMk/>
          <pc:sldMk cId="3744426745" sldId="2147473737"/>
        </pc:sldMkLst>
        <pc:spChg chg="mod">
          <ac:chgData name="Tường SKHĐT" userId="ab9568c39a88b08a" providerId="LiveId" clId="{55014C08-AEE1-46DE-9C2D-A477F1A9E8A7}" dt="2025-01-21T00:09:07.242" v="4248" actId="2711"/>
          <ac:spMkLst>
            <pc:docMk/>
            <pc:sldMk cId="3744426745" sldId="2147473737"/>
            <ac:spMk id="9" creationId="{58F24AD0-F007-A590-583C-27B1A4CE0310}"/>
          </ac:spMkLst>
        </pc:spChg>
        <pc:graphicFrameChg chg="mod modGraphic">
          <ac:chgData name="Tường SKHĐT" userId="ab9568c39a88b08a" providerId="LiveId" clId="{55014C08-AEE1-46DE-9C2D-A477F1A9E8A7}" dt="2025-01-20T06:41:22.019" v="3578"/>
          <ac:graphicFrameMkLst>
            <pc:docMk/>
            <pc:sldMk cId="3744426745" sldId="2147473737"/>
            <ac:graphicFrameMk id="3" creationId="{1243D2EC-FD70-31EF-486E-0289B57D5A19}"/>
          </ac:graphicFrameMkLst>
        </pc:graphicFrameChg>
        <pc:picChg chg="mod">
          <ac:chgData name="Tường SKHĐT" userId="ab9568c39a88b08a" providerId="LiveId" clId="{55014C08-AEE1-46DE-9C2D-A477F1A9E8A7}" dt="2025-01-20T06:40:15.871" v="3563" actId="1076"/>
          <ac:picMkLst>
            <pc:docMk/>
            <pc:sldMk cId="3744426745" sldId="2147473737"/>
            <ac:picMk id="2" creationId="{56062293-557D-4F7E-7A6A-F260FA8216F1}"/>
          </ac:picMkLst>
        </pc:picChg>
      </pc:sldChg>
      <pc:sldChg chg="delSp modSp mod">
        <pc:chgData name="Tường SKHĐT" userId="ab9568c39a88b08a" providerId="LiveId" clId="{55014C08-AEE1-46DE-9C2D-A477F1A9E8A7}" dt="2025-01-20T06:49:11.256" v="3814" actId="20577"/>
        <pc:sldMkLst>
          <pc:docMk/>
          <pc:sldMk cId="1424456270" sldId="2147473768"/>
        </pc:sldMkLst>
        <pc:spChg chg="mod">
          <ac:chgData name="Tường SKHĐT" userId="ab9568c39a88b08a" providerId="LiveId" clId="{55014C08-AEE1-46DE-9C2D-A477F1A9E8A7}" dt="2025-01-20T02:10:52.905" v="2735" actId="2711"/>
          <ac:spMkLst>
            <pc:docMk/>
            <pc:sldMk cId="1424456270" sldId="2147473768"/>
            <ac:spMk id="25" creationId="{01DC26C3-E6F4-C27A-8624-3A65D81B6008}"/>
          </ac:spMkLst>
        </pc:spChg>
        <pc:graphicFrameChg chg="mod modGraphic">
          <ac:chgData name="Tường SKHĐT" userId="ab9568c39a88b08a" providerId="LiveId" clId="{55014C08-AEE1-46DE-9C2D-A477F1A9E8A7}" dt="2025-01-20T06:49:11.256" v="3814" actId="20577"/>
          <ac:graphicFrameMkLst>
            <pc:docMk/>
            <pc:sldMk cId="1424456270" sldId="2147473768"/>
            <ac:graphicFrameMk id="9" creationId="{0FC7DBA8-03B5-1D5D-B7A1-68AA6F62DF7E}"/>
          </ac:graphicFrameMkLst>
        </pc:graphicFrameChg>
      </pc:sldChg>
      <pc:sldChg chg="modSp mod">
        <pc:chgData name="Tường SKHĐT" userId="ab9568c39a88b08a" providerId="LiveId" clId="{55014C08-AEE1-46DE-9C2D-A477F1A9E8A7}" dt="2025-01-21T04:27:08.848" v="4531" actId="20577"/>
        <pc:sldMkLst>
          <pc:docMk/>
          <pc:sldMk cId="2028050016" sldId="2147473800"/>
        </pc:sldMkLst>
        <pc:spChg chg="mod">
          <ac:chgData name="Tường SKHĐT" userId="ab9568c39a88b08a" providerId="LiveId" clId="{55014C08-AEE1-46DE-9C2D-A477F1A9E8A7}" dt="2025-01-21T00:08:32.035" v="4241" actId="2711"/>
          <ac:spMkLst>
            <pc:docMk/>
            <pc:sldMk cId="2028050016" sldId="2147473800"/>
            <ac:spMk id="25" creationId="{01DC26C3-E6F4-C27A-8624-3A65D81B6008}"/>
          </ac:spMkLst>
        </pc:spChg>
        <pc:graphicFrameChg chg="mod modGraphic">
          <ac:chgData name="Tường SKHĐT" userId="ab9568c39a88b08a" providerId="LiveId" clId="{55014C08-AEE1-46DE-9C2D-A477F1A9E8A7}" dt="2025-01-21T04:27:08.848" v="4531" actId="20577"/>
          <ac:graphicFrameMkLst>
            <pc:docMk/>
            <pc:sldMk cId="2028050016" sldId="2147473800"/>
            <ac:graphicFrameMk id="2" creationId="{207C86B0-DBF4-FD20-221B-BD96FD50EA79}"/>
          </ac:graphicFrameMkLst>
        </pc:graphicFrameChg>
      </pc:sldChg>
      <pc:sldChg chg="modSp del mod">
        <pc:chgData name="Tường SKHĐT" userId="ab9568c39a88b08a" providerId="LiveId" clId="{55014C08-AEE1-46DE-9C2D-A477F1A9E8A7}" dt="2025-01-19T07:08:21.625" v="87" actId="2696"/>
        <pc:sldMkLst>
          <pc:docMk/>
          <pc:sldMk cId="595962106" sldId="2147473854"/>
        </pc:sldMkLst>
      </pc:sldChg>
      <pc:sldChg chg="del">
        <pc:chgData name="Tường SKHĐT" userId="ab9568c39a88b08a" providerId="LiveId" clId="{55014C08-AEE1-46DE-9C2D-A477F1A9E8A7}" dt="2025-01-19T07:47:28.024" v="1407" actId="2696"/>
        <pc:sldMkLst>
          <pc:docMk/>
          <pc:sldMk cId="3676880401" sldId="2147473856"/>
        </pc:sldMkLst>
      </pc:sldChg>
      <pc:sldChg chg="modSp mod">
        <pc:chgData name="Tường SKHĐT" userId="ab9568c39a88b08a" providerId="LiveId" clId="{55014C08-AEE1-46DE-9C2D-A477F1A9E8A7}" dt="2025-01-19T07:42:54.979" v="1338"/>
        <pc:sldMkLst>
          <pc:docMk/>
          <pc:sldMk cId="3402612643" sldId="2147473896"/>
        </pc:sldMkLst>
      </pc:sldChg>
      <pc:sldChg chg="modSp mod">
        <pc:chgData name="Tường SKHĐT" userId="ab9568c39a88b08a" providerId="LiveId" clId="{55014C08-AEE1-46DE-9C2D-A477F1A9E8A7}" dt="2025-01-20T23:53:26.713" v="3952" actId="20577"/>
        <pc:sldMkLst>
          <pc:docMk/>
          <pc:sldMk cId="667538659" sldId="2147473909"/>
        </pc:sldMkLst>
        <pc:spChg chg="mod">
          <ac:chgData name="Tường SKHĐT" userId="ab9568c39a88b08a" providerId="LiveId" clId="{55014C08-AEE1-46DE-9C2D-A477F1A9E8A7}" dt="2025-01-20T02:16:00.449" v="2753" actId="2711"/>
          <ac:spMkLst>
            <pc:docMk/>
            <pc:sldMk cId="667538659" sldId="2147473909"/>
            <ac:spMk id="9" creationId="{18AC359A-8ADF-9DAA-4CA1-F82A916F1E2E}"/>
          </ac:spMkLst>
        </pc:spChg>
        <pc:graphicFrameChg chg="mod modGraphic">
          <ac:chgData name="Tường SKHĐT" userId="ab9568c39a88b08a" providerId="LiveId" clId="{55014C08-AEE1-46DE-9C2D-A477F1A9E8A7}" dt="2025-01-20T23:53:26.713" v="3952" actId="20577"/>
          <ac:graphicFrameMkLst>
            <pc:docMk/>
            <pc:sldMk cId="667538659" sldId="2147473909"/>
            <ac:graphicFrameMk id="6" creationId="{47027231-95EF-C8CE-4215-B126B807487B}"/>
          </ac:graphicFrameMkLst>
        </pc:graphicFrameChg>
      </pc:sldChg>
      <pc:sldChg chg="del">
        <pc:chgData name="Tường SKHĐT" userId="ab9568c39a88b08a" providerId="LiveId" clId="{55014C08-AEE1-46DE-9C2D-A477F1A9E8A7}" dt="2025-01-19T07:47:28.024" v="1407" actId="2696"/>
        <pc:sldMkLst>
          <pc:docMk/>
          <pc:sldMk cId="1664881653" sldId="2147473917"/>
        </pc:sldMkLst>
      </pc:sldChg>
      <pc:sldChg chg="delSp modSp mod">
        <pc:chgData name="Tường SKHĐT" userId="ab9568c39a88b08a" providerId="LiveId" clId="{55014C08-AEE1-46DE-9C2D-A477F1A9E8A7}" dt="2025-01-21T00:08:45.345" v="4244" actId="2711"/>
        <pc:sldMkLst>
          <pc:docMk/>
          <pc:sldMk cId="2136813" sldId="2147473933"/>
        </pc:sldMkLst>
        <pc:spChg chg="mod">
          <ac:chgData name="Tường SKHĐT" userId="ab9568c39a88b08a" providerId="LiveId" clId="{55014C08-AEE1-46DE-9C2D-A477F1A9E8A7}" dt="2025-01-21T00:08:41.879" v="4243" actId="2711"/>
          <ac:spMkLst>
            <pc:docMk/>
            <pc:sldMk cId="2136813" sldId="2147473933"/>
            <ac:spMk id="6" creationId="{1CB0CB7C-2336-84B1-57C9-3361036915F6}"/>
          </ac:spMkLst>
        </pc:spChg>
        <pc:spChg chg="mod">
          <ac:chgData name="Tường SKHĐT" userId="ab9568c39a88b08a" providerId="LiveId" clId="{55014C08-AEE1-46DE-9C2D-A477F1A9E8A7}" dt="2025-01-21T00:08:45.345" v="4244" actId="2711"/>
          <ac:spMkLst>
            <pc:docMk/>
            <pc:sldMk cId="2136813" sldId="2147473933"/>
            <ac:spMk id="7" creationId="{C04F4D96-45AD-953D-5897-218BC956CD36}"/>
          </ac:spMkLst>
        </pc:spChg>
        <pc:graphicFrameChg chg="mod modGraphic">
          <ac:chgData name="Tường SKHĐT" userId="ab9568c39a88b08a" providerId="LiveId" clId="{55014C08-AEE1-46DE-9C2D-A477F1A9E8A7}" dt="2025-01-20T23:49:57.830" v="3848" actId="20577"/>
          <ac:graphicFrameMkLst>
            <pc:docMk/>
            <pc:sldMk cId="2136813" sldId="2147473933"/>
            <ac:graphicFrameMk id="8" creationId="{B5E5335D-2EED-82AF-3A59-FAE8BB94EAE1}"/>
          </ac:graphicFrameMkLst>
        </pc:graphicFrameChg>
      </pc:sldChg>
      <pc:sldChg chg="addSp delSp modSp add del mod modNotes">
        <pc:chgData name="Tường SKHĐT" userId="ab9568c39a88b08a" providerId="LiveId" clId="{55014C08-AEE1-46DE-9C2D-A477F1A9E8A7}" dt="2025-01-21T03:03:42.534" v="4530" actId="20577"/>
        <pc:sldMkLst>
          <pc:docMk/>
          <pc:sldMk cId="2698442417" sldId="2147473941"/>
        </pc:sldMkLst>
        <pc:spChg chg="mod">
          <ac:chgData name="Tường SKHĐT" userId="ab9568c39a88b08a" providerId="LiveId" clId="{55014C08-AEE1-46DE-9C2D-A477F1A9E8A7}" dt="2025-01-21T00:08:36.824" v="4242" actId="2711"/>
          <ac:spMkLst>
            <pc:docMk/>
            <pc:sldMk cId="2698442417" sldId="2147473941"/>
            <ac:spMk id="3" creationId="{903B4ABF-B441-1F98-8475-ADC2F5108218}"/>
          </ac:spMkLst>
        </pc:spChg>
        <pc:graphicFrameChg chg="add mod modGraphic">
          <ac:chgData name="Tường SKHĐT" userId="ab9568c39a88b08a" providerId="LiveId" clId="{55014C08-AEE1-46DE-9C2D-A477F1A9E8A7}" dt="2025-01-21T03:03:42.534" v="4530" actId="20577"/>
          <ac:graphicFrameMkLst>
            <pc:docMk/>
            <pc:sldMk cId="2698442417" sldId="2147473941"/>
            <ac:graphicFrameMk id="2" creationId="{3D9D7CEB-4CA3-5696-125B-239FA58386DF}"/>
          </ac:graphicFrameMkLst>
        </pc:graphicFrameChg>
        <pc:picChg chg="add mod">
          <ac:chgData name="Tường SKHĐT" userId="ab9568c39a88b08a" providerId="LiveId" clId="{55014C08-AEE1-46DE-9C2D-A477F1A9E8A7}" dt="2025-01-20T02:25:50.262" v="2845" actId="14100"/>
          <ac:picMkLst>
            <pc:docMk/>
            <pc:sldMk cId="2698442417" sldId="2147473941"/>
            <ac:picMk id="21" creationId="{52678855-7601-7C86-2052-58AFDE20F23A}"/>
          </ac:picMkLst>
        </pc:picChg>
      </pc:sldChg>
      <pc:sldChg chg="del">
        <pc:chgData name="Tường SKHĐT" userId="ab9568c39a88b08a" providerId="LiveId" clId="{55014C08-AEE1-46DE-9C2D-A477F1A9E8A7}" dt="2025-01-19T07:11:11.905" v="353" actId="2696"/>
        <pc:sldMkLst>
          <pc:docMk/>
          <pc:sldMk cId="3195957809" sldId="2147473950"/>
        </pc:sldMkLst>
      </pc:sldChg>
      <pc:sldChg chg="del">
        <pc:chgData name="Tường SKHĐT" userId="ab9568c39a88b08a" providerId="LiveId" clId="{55014C08-AEE1-46DE-9C2D-A477F1A9E8A7}" dt="2025-01-19T07:16:45.313" v="642" actId="2696"/>
        <pc:sldMkLst>
          <pc:docMk/>
          <pc:sldMk cId="3381406513" sldId="2147473968"/>
        </pc:sldMkLst>
      </pc:sldChg>
      <pc:sldChg chg="del">
        <pc:chgData name="Tường SKHĐT" userId="ab9568c39a88b08a" providerId="LiveId" clId="{55014C08-AEE1-46DE-9C2D-A477F1A9E8A7}" dt="2025-01-19T07:24:26.825" v="775" actId="2696"/>
        <pc:sldMkLst>
          <pc:docMk/>
          <pc:sldMk cId="1410722834" sldId="2147474036"/>
        </pc:sldMkLst>
      </pc:sldChg>
      <pc:sldChg chg="modSp mod">
        <pc:chgData name="Tường SKHĐT" userId="ab9568c39a88b08a" providerId="LiveId" clId="{55014C08-AEE1-46DE-9C2D-A477F1A9E8A7}" dt="2025-01-19T07:16:24.511" v="641" actId="403"/>
        <pc:sldMkLst>
          <pc:docMk/>
          <pc:sldMk cId="1307221819" sldId="2147474037"/>
        </pc:sldMkLst>
      </pc:sldChg>
      <pc:sldChg chg="addSp delSp modSp mod">
        <pc:chgData name="Tường SKHĐT" userId="ab9568c39a88b08a" providerId="LiveId" clId="{55014C08-AEE1-46DE-9C2D-A477F1A9E8A7}" dt="2025-01-21T00:09:15.218" v="4251" actId="2711"/>
        <pc:sldMkLst>
          <pc:docMk/>
          <pc:sldMk cId="658060976" sldId="2147474041"/>
        </pc:sldMkLst>
        <pc:spChg chg="mod">
          <ac:chgData name="Tường SKHĐT" userId="ab9568c39a88b08a" providerId="LiveId" clId="{55014C08-AEE1-46DE-9C2D-A477F1A9E8A7}" dt="2025-01-21T00:09:15.218" v="4251" actId="2711"/>
          <ac:spMkLst>
            <pc:docMk/>
            <pc:sldMk cId="658060976" sldId="2147474041"/>
            <ac:spMk id="6" creationId="{81D40E1E-E472-56C2-7A52-1D68B78E001A}"/>
          </ac:spMkLst>
        </pc:spChg>
        <pc:spChg chg="mod">
          <ac:chgData name="Tường SKHĐT" userId="ab9568c39a88b08a" providerId="LiveId" clId="{55014C08-AEE1-46DE-9C2D-A477F1A9E8A7}" dt="2025-01-21T00:09:12.786" v="4250" actId="14100"/>
          <ac:spMkLst>
            <pc:docMk/>
            <pc:sldMk cId="658060976" sldId="2147474041"/>
            <ac:spMk id="12" creationId="{9770937D-1377-CC7E-CF4C-63302C488F3E}"/>
          </ac:spMkLst>
        </pc:spChg>
        <pc:graphicFrameChg chg="mod modGraphic">
          <ac:chgData name="Tường SKHĐT" userId="ab9568c39a88b08a" providerId="LiveId" clId="{55014C08-AEE1-46DE-9C2D-A477F1A9E8A7}" dt="2025-01-21T00:07:23.070" v="4240" actId="20577"/>
          <ac:graphicFrameMkLst>
            <pc:docMk/>
            <pc:sldMk cId="658060976" sldId="2147474041"/>
            <ac:graphicFrameMk id="2" creationId="{39E2DA21-FF3E-F191-1589-8A33F036713F}"/>
          </ac:graphicFrameMkLst>
        </pc:graphicFrameChg>
        <pc:graphicFrameChg chg="add mod modGraphic">
          <ac:chgData name="Tường SKHĐT" userId="ab9568c39a88b08a" providerId="LiveId" clId="{55014C08-AEE1-46DE-9C2D-A477F1A9E8A7}" dt="2025-01-21T00:05:44.132" v="4157" actId="20577"/>
          <ac:graphicFrameMkLst>
            <pc:docMk/>
            <pc:sldMk cId="658060976" sldId="2147474041"/>
            <ac:graphicFrameMk id="3" creationId="{4041A825-56D0-7053-DAE9-197B8CA9E0C9}"/>
          </ac:graphicFrameMkLst>
        </pc:graphicFrameChg>
      </pc:sldChg>
      <pc:sldChg chg="modSp mod">
        <pc:chgData name="Tường SKHĐT" userId="ab9568c39a88b08a" providerId="LiveId" clId="{55014C08-AEE1-46DE-9C2D-A477F1A9E8A7}" dt="2025-01-19T07:03:59.841" v="5" actId="20577"/>
        <pc:sldMkLst>
          <pc:docMk/>
          <pc:sldMk cId="1855791898" sldId="2147474108"/>
        </pc:sldMkLst>
        <pc:spChg chg="mod">
          <ac:chgData name="Tường SKHĐT" userId="ab9568c39a88b08a" providerId="LiveId" clId="{55014C08-AEE1-46DE-9C2D-A477F1A9E8A7}" dt="2025-01-19T07:03:53.621" v="1" actId="20577"/>
          <ac:spMkLst>
            <pc:docMk/>
            <pc:sldMk cId="1855791898" sldId="2147474108"/>
            <ac:spMk id="2" creationId="{293E168C-8042-5B4E-A5A4-A5BF693AE2D6}"/>
          </ac:spMkLst>
        </pc:spChg>
        <pc:spChg chg="mod">
          <ac:chgData name="Tường SKHĐT" userId="ab9568c39a88b08a" providerId="LiveId" clId="{55014C08-AEE1-46DE-9C2D-A477F1A9E8A7}" dt="2025-01-19T07:03:59.841" v="5" actId="20577"/>
          <ac:spMkLst>
            <pc:docMk/>
            <pc:sldMk cId="1855791898" sldId="2147474108"/>
            <ac:spMk id="6" creationId="{D3ECDD4D-370A-4B98-94E6-EF72DAE6A1B1}"/>
          </ac:spMkLst>
        </pc:spChg>
      </pc:sldChg>
      <pc:sldChg chg="modSp mod">
        <pc:chgData name="Tường SKHĐT" userId="ab9568c39a88b08a" providerId="LiveId" clId="{55014C08-AEE1-46DE-9C2D-A477F1A9E8A7}" dt="2025-01-21T00:16:09.377" v="4259" actId="2711"/>
        <pc:sldMkLst>
          <pc:docMk/>
          <pc:sldMk cId="413245410" sldId="2147476266"/>
        </pc:sldMkLst>
        <pc:spChg chg="mod">
          <ac:chgData name="Tường SKHĐT" userId="ab9568c39a88b08a" providerId="LiveId" clId="{55014C08-AEE1-46DE-9C2D-A477F1A9E8A7}" dt="2025-01-21T00:16:09.377" v="4259" actId="2711"/>
          <ac:spMkLst>
            <pc:docMk/>
            <pc:sldMk cId="413245410" sldId="2147476266"/>
            <ac:spMk id="3" creationId="{38A18C87-461A-6A71-67DB-2C044723E745}"/>
          </ac:spMkLst>
        </pc:spChg>
        <pc:graphicFrameChg chg="mod modGraphic">
          <ac:chgData name="Tường SKHĐT" userId="ab9568c39a88b08a" providerId="LiveId" clId="{55014C08-AEE1-46DE-9C2D-A477F1A9E8A7}" dt="2025-01-19T07:44:25.213" v="1367"/>
          <ac:graphicFrameMkLst>
            <pc:docMk/>
            <pc:sldMk cId="413245410" sldId="2147476266"/>
            <ac:graphicFrameMk id="6" creationId="{00000000-0000-0000-0000-000000000000}"/>
          </ac:graphicFrameMkLst>
        </pc:graphicFrameChg>
      </pc:sldChg>
      <pc:sldChg chg="delSp del mod">
        <pc:chgData name="Tường SKHĐT" userId="ab9568c39a88b08a" providerId="LiveId" clId="{55014C08-AEE1-46DE-9C2D-A477F1A9E8A7}" dt="2025-01-19T08:11:34.977" v="2212" actId="2696"/>
        <pc:sldMkLst>
          <pc:docMk/>
          <pc:sldMk cId="3810782053" sldId="2147476267"/>
        </pc:sldMkLst>
      </pc:sldChg>
      <pc:sldChg chg="del">
        <pc:chgData name="Tường SKHĐT" userId="ab9568c39a88b08a" providerId="LiveId" clId="{55014C08-AEE1-46DE-9C2D-A477F1A9E8A7}" dt="2025-01-19T07:47:28.024" v="1407" actId="2696"/>
        <pc:sldMkLst>
          <pc:docMk/>
          <pc:sldMk cId="2747364638" sldId="2147476268"/>
        </pc:sldMkLst>
      </pc:sldChg>
      <pc:sldChg chg="delSp modSp mod">
        <pc:chgData name="Tường SKHĐT" userId="ab9568c39a88b08a" providerId="LiveId" clId="{55014C08-AEE1-46DE-9C2D-A477F1A9E8A7}" dt="2025-01-20T02:11:23.464" v="2752" actId="20577"/>
        <pc:sldMkLst>
          <pc:docMk/>
          <pc:sldMk cId="2537962088" sldId="2147476269"/>
        </pc:sldMkLst>
        <pc:spChg chg="mod">
          <ac:chgData name="Tường SKHĐT" userId="ab9568c39a88b08a" providerId="LiveId" clId="{55014C08-AEE1-46DE-9C2D-A477F1A9E8A7}" dt="2025-01-20T02:11:23.464" v="2752" actId="20577"/>
          <ac:spMkLst>
            <pc:docMk/>
            <pc:sldMk cId="2537962088" sldId="2147476269"/>
            <ac:spMk id="3" creationId="{B0E1E633-D255-1218-5C50-869F2AB0F13A}"/>
          </ac:spMkLst>
        </pc:spChg>
        <pc:spChg chg="mod">
          <ac:chgData name="Tường SKHĐT" userId="ab9568c39a88b08a" providerId="LiveId" clId="{55014C08-AEE1-46DE-9C2D-A477F1A9E8A7}" dt="2025-01-20T02:08:45.224" v="2728" actId="2711"/>
          <ac:spMkLst>
            <pc:docMk/>
            <pc:sldMk cId="2537962088" sldId="2147476269"/>
            <ac:spMk id="5" creationId="{F78A1601-9C98-9AFE-2816-FB28BDC5E5EF}"/>
          </ac:spMkLst>
        </pc:spChg>
      </pc:sldChg>
      <pc:sldChg chg="add del">
        <pc:chgData name="Tường SKHĐT" userId="ab9568c39a88b08a" providerId="LiveId" clId="{55014C08-AEE1-46DE-9C2D-A477F1A9E8A7}" dt="2025-01-19T07:42:04.611" v="1314" actId="2696"/>
        <pc:sldMkLst>
          <pc:docMk/>
          <pc:sldMk cId="2209066138" sldId="2147476270"/>
        </pc:sldMkLst>
      </pc:sldChg>
      <pc:sldChg chg="delSp modSp add mod">
        <pc:chgData name="Tường SKHĐT" userId="ab9568c39a88b08a" providerId="LiveId" clId="{55014C08-AEE1-46DE-9C2D-A477F1A9E8A7}" dt="2025-01-20T02:06:38.938" v="2653"/>
        <pc:sldMkLst>
          <pc:docMk/>
          <pc:sldMk cId="605900043" sldId="2147476400"/>
        </pc:sldMkLst>
      </pc:sldChg>
      <pc:sldChg chg="modSp add mod">
        <pc:chgData name="Tường SKHĐT" userId="ab9568c39a88b08a" providerId="LiveId" clId="{55014C08-AEE1-46DE-9C2D-A477F1A9E8A7}" dt="2025-01-20T03:33:39.953" v="3535" actId="20577"/>
        <pc:sldMkLst>
          <pc:docMk/>
          <pc:sldMk cId="471371578" sldId="2147476454"/>
        </pc:sldMkLst>
        <pc:spChg chg="mod">
          <ac:chgData name="Tường SKHĐT" userId="ab9568c39a88b08a" providerId="LiveId" clId="{55014C08-AEE1-46DE-9C2D-A477F1A9E8A7}" dt="2025-01-19T07:08:41.905" v="107" actId="20577"/>
          <ac:spMkLst>
            <pc:docMk/>
            <pc:sldMk cId="471371578" sldId="2147476454"/>
            <ac:spMk id="3" creationId="{A0D5D58A-756E-802D-A09E-1BEA6D184E77}"/>
          </ac:spMkLst>
        </pc:spChg>
        <pc:spChg chg="mod">
          <ac:chgData name="Tường SKHĐT" userId="ab9568c39a88b08a" providerId="LiveId" clId="{55014C08-AEE1-46DE-9C2D-A477F1A9E8A7}" dt="2025-01-19T07:10:54.413" v="352" actId="20577"/>
          <ac:spMkLst>
            <pc:docMk/>
            <pc:sldMk cId="471371578" sldId="2147476454"/>
            <ac:spMk id="6" creationId="{81B6DC98-C123-5771-E46D-17ED3EE03739}"/>
          </ac:spMkLst>
        </pc:spChg>
        <pc:spChg chg="mod">
          <ac:chgData name="Tường SKHĐT" userId="ab9568c39a88b08a" providerId="LiveId" clId="{55014C08-AEE1-46DE-9C2D-A477F1A9E8A7}" dt="2025-01-20T03:33:39.953" v="3535" actId="20577"/>
          <ac:spMkLst>
            <pc:docMk/>
            <pc:sldMk cId="471371578" sldId="2147476454"/>
            <ac:spMk id="7" creationId="{1D5BEF29-302C-58EC-1775-63A1A262249D}"/>
          </ac:spMkLst>
        </pc:spChg>
        <pc:spChg chg="mod">
          <ac:chgData name="Tường SKHĐT" userId="ab9568c39a88b08a" providerId="LiveId" clId="{55014C08-AEE1-46DE-9C2D-A477F1A9E8A7}" dt="2025-01-19T07:09:52.034" v="244" actId="20577"/>
          <ac:spMkLst>
            <pc:docMk/>
            <pc:sldMk cId="471371578" sldId="2147476454"/>
            <ac:spMk id="16" creationId="{CD1FFBD1-4EFA-ED54-8F81-E3C9559069D4}"/>
          </ac:spMkLst>
        </pc:spChg>
        <pc:spChg chg="mod">
          <ac:chgData name="Tường SKHĐT" userId="ab9568c39a88b08a" providerId="LiveId" clId="{55014C08-AEE1-46DE-9C2D-A477F1A9E8A7}" dt="2025-01-19T07:08:53.817" v="133" actId="20577"/>
          <ac:spMkLst>
            <pc:docMk/>
            <pc:sldMk cId="471371578" sldId="2147476454"/>
            <ac:spMk id="17" creationId="{227F0722-3FD1-20AC-1889-4BEC4E408B20}"/>
          </ac:spMkLst>
        </pc:spChg>
        <pc:spChg chg="mod">
          <ac:chgData name="Tường SKHĐT" userId="ab9568c39a88b08a" providerId="LiveId" clId="{55014C08-AEE1-46DE-9C2D-A477F1A9E8A7}" dt="2025-01-19T07:09:17.552" v="181" actId="20577"/>
          <ac:spMkLst>
            <pc:docMk/>
            <pc:sldMk cId="471371578" sldId="2147476454"/>
            <ac:spMk id="18" creationId="{34F63EF8-BB71-3877-EDA9-5BA9EE3FB077}"/>
          </ac:spMkLst>
        </pc:spChg>
        <pc:spChg chg="mod">
          <ac:chgData name="Tường SKHĐT" userId="ab9568c39a88b08a" providerId="LiveId" clId="{55014C08-AEE1-46DE-9C2D-A477F1A9E8A7}" dt="2025-01-19T07:09:41.690" v="229" actId="20577"/>
          <ac:spMkLst>
            <pc:docMk/>
            <pc:sldMk cId="471371578" sldId="2147476454"/>
            <ac:spMk id="19" creationId="{7E1B28B2-E2F7-8C5A-E350-C981F667F0AE}"/>
          </ac:spMkLst>
        </pc:spChg>
        <pc:spChg chg="mod">
          <ac:chgData name="Tường SKHĐT" userId="ab9568c39a88b08a" providerId="LiveId" clId="{55014C08-AEE1-46DE-9C2D-A477F1A9E8A7}" dt="2025-01-19T07:10:00" v="270" actId="20577"/>
          <ac:spMkLst>
            <pc:docMk/>
            <pc:sldMk cId="471371578" sldId="2147476454"/>
            <ac:spMk id="20" creationId="{3E0C8D21-0D0F-9FC1-9373-B4FE0AFFD371}"/>
          </ac:spMkLst>
        </pc:spChg>
        <pc:spChg chg="mod">
          <ac:chgData name="Tường SKHĐT" userId="ab9568c39a88b08a" providerId="LiveId" clId="{55014C08-AEE1-46DE-9C2D-A477F1A9E8A7}" dt="2025-01-19T08:08:36.087" v="2164" actId="20577"/>
          <ac:spMkLst>
            <pc:docMk/>
            <pc:sldMk cId="471371578" sldId="2147476454"/>
            <ac:spMk id="27" creationId="{01DC26C3-E6F4-C27A-8624-3A65D81B6008}"/>
          </ac:spMkLst>
        </pc:spChg>
        <pc:spChg chg="mod">
          <ac:chgData name="Tường SKHĐT" userId="ab9568c39a88b08a" providerId="LiveId" clId="{55014C08-AEE1-46DE-9C2D-A477F1A9E8A7}" dt="2025-01-19T07:09:08.205" v="152" actId="20577"/>
          <ac:spMkLst>
            <pc:docMk/>
            <pc:sldMk cId="471371578" sldId="2147476454"/>
            <ac:spMk id="720" creationId="{00000000-0000-0000-0000-000000000000}"/>
          </ac:spMkLst>
        </pc:spChg>
        <pc:spChg chg="mod">
          <ac:chgData name="Tường SKHĐT" userId="ab9568c39a88b08a" providerId="LiveId" clId="{55014C08-AEE1-46DE-9C2D-A477F1A9E8A7}" dt="2025-01-19T07:09:32.759" v="201" actId="20577"/>
          <ac:spMkLst>
            <pc:docMk/>
            <pc:sldMk cId="471371578" sldId="2147476454"/>
            <ac:spMk id="726" creationId="{00000000-0000-0000-0000-000000000000}"/>
          </ac:spMkLst>
        </pc:spChg>
      </pc:sldChg>
      <pc:sldMasterChg chg="delSldLayout">
        <pc:chgData name="Tường SKHĐT" userId="ab9568c39a88b08a" providerId="LiveId" clId="{55014C08-AEE1-46DE-9C2D-A477F1A9E8A7}" dt="2025-01-19T07:16:45.313" v="642" actId="2696"/>
        <pc:sldMasterMkLst>
          <pc:docMk/>
          <pc:sldMasterMk cId="2184812212" sldId="2147483912"/>
        </pc:sldMasterMkLst>
        <pc:sldLayoutChg chg="del">
          <pc:chgData name="Tường SKHĐT" userId="ab9568c39a88b08a" providerId="LiveId" clId="{55014C08-AEE1-46DE-9C2D-A477F1A9E8A7}" dt="2025-01-19T07:16:45.313" v="642" actId="2696"/>
          <pc:sldLayoutMkLst>
            <pc:docMk/>
            <pc:sldMasterMk cId="2184812212" sldId="2147483912"/>
            <pc:sldLayoutMk cId="1478784540" sldId="2147483937"/>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TỶ LỆ GIẢI NGÂN VỐN ĐẦU TƯ CÔNG 4 THÁNG NĂM 2024</c:v>
                </c:pt>
              </c:strCache>
            </c:strRef>
          </c:tx>
          <c:spPr>
            <a:solidFill>
              <a:srgbClr val="FF0000"/>
            </a:solidFill>
            <a:ln>
              <a:noFill/>
            </a:ln>
            <a:effectLst/>
          </c:spPr>
          <c:invertIfNegative val="0"/>
          <c:dPt>
            <c:idx val="0"/>
            <c:invertIfNegative val="0"/>
            <c:bubble3D val="0"/>
            <c:spPr>
              <a:solidFill>
                <a:srgbClr val="000099"/>
              </a:solidFill>
              <a:ln>
                <a:noFill/>
              </a:ln>
              <a:effectLst/>
            </c:spPr>
            <c:extLst>
              <c:ext xmlns:c16="http://schemas.microsoft.com/office/drawing/2014/chart" uri="{C3380CC4-5D6E-409C-BE32-E72D297353CC}">
                <c16:uniqueId val="{00000005-1ADA-4E4A-B876-35466BF1FC0D}"/>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TỔNG SỐ</c:v>
                </c:pt>
                <c:pt idx="1">
                  <c:v>VỐN NGÂN SÁCH ĐỊA PHƯƠNG</c:v>
                </c:pt>
                <c:pt idx="2">
                  <c:v>NGUỒN THU TIỀN SỬ DỤNG ĐẤT</c:v>
                </c:pt>
                <c:pt idx="3">
                  <c:v>VỐN TRUNG ƯƠNG HỖ TRỢ CÓ MỤC TIÊU</c:v>
                </c:pt>
                <c:pt idx="4">
                  <c:v>NGUỒN VƯỢT THU NSTW NĂM 2022</c:v>
                </c:pt>
                <c:pt idx="5">
                  <c:v>VỐN CHƯƠNG TRÌNH MỤC TIÊU QUỐC GIA</c:v>
                </c:pt>
                <c:pt idx="6">
                  <c:v>VỐN NƯỚC NGOÀI (ODA)</c:v>
                </c:pt>
              </c:strCache>
            </c:strRef>
          </c:cat>
          <c:val>
            <c:numRef>
              <c:f>Sheet1!$B$2:$B$8</c:f>
              <c:numCache>
                <c:formatCode>0.00%</c:formatCode>
                <c:ptCount val="7"/>
                <c:pt idx="0">
                  <c:v>0.1009</c:v>
                </c:pt>
                <c:pt idx="1">
                  <c:v>9.8400000000000001E-2</c:v>
                </c:pt>
                <c:pt idx="2">
                  <c:v>8.2100000000000006E-2</c:v>
                </c:pt>
                <c:pt idx="3">
                  <c:v>0.1353</c:v>
                </c:pt>
                <c:pt idx="4">
                  <c:v>0</c:v>
                </c:pt>
                <c:pt idx="5">
                  <c:v>0.18890000000000001</c:v>
                </c:pt>
                <c:pt idx="6">
                  <c:v>0.1661</c:v>
                </c:pt>
              </c:numCache>
            </c:numRef>
          </c:val>
          <c:extLst>
            <c:ext xmlns:c16="http://schemas.microsoft.com/office/drawing/2014/chart" uri="{C3380CC4-5D6E-409C-BE32-E72D297353CC}">
              <c16:uniqueId val="{00000000-1ADA-4E4A-B876-35466BF1FC0D}"/>
            </c:ext>
          </c:extLst>
        </c:ser>
        <c:dLbls>
          <c:dLblPos val="outEnd"/>
          <c:showLegendKey val="0"/>
          <c:showVal val="1"/>
          <c:showCatName val="0"/>
          <c:showSerName val="0"/>
          <c:showPercent val="0"/>
          <c:showBubbleSize val="0"/>
        </c:dLbls>
        <c:gapWidth val="219"/>
        <c:overlap val="-27"/>
        <c:axId val="274605952"/>
        <c:axId val="514775680"/>
      </c:barChart>
      <c:catAx>
        <c:axId val="2746059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4775680"/>
        <c:crosses val="autoZero"/>
        <c:auto val="1"/>
        <c:lblAlgn val="ctr"/>
        <c:lblOffset val="100"/>
        <c:noMultiLvlLbl val="0"/>
      </c:catAx>
      <c:valAx>
        <c:axId val="514775680"/>
        <c:scaling>
          <c:orientation val="minMax"/>
        </c:scaling>
        <c:delete val="0"/>
        <c:axPos val="l"/>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4605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122926-23E9-4DA1-96DC-340223CFC003}" type="doc">
      <dgm:prSet loTypeId="urn:microsoft.com/office/officeart/2011/layout/TabList" loCatId="list" qsTypeId="urn:microsoft.com/office/officeart/2005/8/quickstyle/simple3" qsCatId="simple" csTypeId="urn:microsoft.com/office/officeart/2005/8/colors/colorful2" csCatId="colorful" phldr="1"/>
      <dgm:spPr/>
      <dgm:t>
        <a:bodyPr/>
        <a:lstStyle/>
        <a:p>
          <a:endParaRPr lang="en-US"/>
        </a:p>
      </dgm:t>
    </dgm:pt>
    <dgm:pt modelId="{9F7F1530-5E8A-4EF1-80F4-CFCABBCD35E2}">
      <dgm:prSet phldrT="[Text]" custT="1"/>
      <dgm:spPr/>
      <dgm:t>
        <a:bodyPr/>
        <a:lstStyle/>
        <a:p>
          <a:r>
            <a:rPr lang="en-US" sz="2400" b="1">
              <a:latin typeface="Times New Roman" panose="02020603050405020304" pitchFamily="18" charset="0"/>
              <a:cs typeface="Times New Roman" panose="02020603050405020304" pitchFamily="18" charset="0"/>
            </a:rPr>
            <a:t>1</a:t>
          </a:r>
        </a:p>
      </dgm:t>
    </dgm:pt>
    <dgm:pt modelId="{A87E0440-88F3-471E-9EE4-D260C18C2FCB}" type="parTrans" cxnId="{500D854E-DE73-4F6F-9E82-F3BA4AC91C06}">
      <dgm:prSet/>
      <dgm:spPr/>
      <dgm:t>
        <a:bodyPr/>
        <a:lstStyle/>
        <a:p>
          <a:endParaRPr lang="en-US">
            <a:latin typeface="Times New Roman" panose="02020603050405020304" pitchFamily="18" charset="0"/>
            <a:cs typeface="Times New Roman" panose="02020603050405020304" pitchFamily="18" charset="0"/>
          </a:endParaRPr>
        </a:p>
      </dgm:t>
    </dgm:pt>
    <dgm:pt modelId="{E9666DC9-D2FA-42BF-A81C-50E3E67A8DA2}" type="sibTrans" cxnId="{500D854E-DE73-4F6F-9E82-F3BA4AC91C06}">
      <dgm:prSet/>
      <dgm:spPr/>
      <dgm:t>
        <a:bodyPr/>
        <a:lstStyle/>
        <a:p>
          <a:endParaRPr lang="en-US">
            <a:latin typeface="Times New Roman" panose="02020603050405020304" pitchFamily="18" charset="0"/>
            <a:cs typeface="Times New Roman" panose="02020603050405020304" pitchFamily="18" charset="0"/>
          </a:endParaRPr>
        </a:p>
      </dgm:t>
    </dgm:pt>
    <dgm:pt modelId="{82ABC07D-ABA9-461E-A985-B020FA27660F}">
      <dgm:prSet phldrT="[Text]" custT="1"/>
      <dgm:spPr/>
      <dgm:t>
        <a:bodyPr/>
        <a:lstStyle/>
        <a:p>
          <a:pPr algn="just">
            <a:spcAft>
              <a:spcPts val="0"/>
            </a:spcAft>
          </a:pPr>
          <a:r>
            <a:rPr lang="vi-VN" sz="2600" b="1" i="0" kern="1200">
              <a:latin typeface="+mn-lt"/>
              <a:ea typeface="+mn-ea"/>
              <a:cs typeface="Times New Roman" panose="02020603050405020304" pitchFamily="18" charset="0"/>
            </a:rPr>
            <a:t>VỀ CHỈ TIÊU TĂNG TRƯỞNG KINH TẾ</a:t>
          </a:r>
          <a:endParaRPr lang="en-US" sz="2600" b="1" i="0" kern="1200">
            <a:solidFill>
              <a:prstClr val="black">
                <a:hueOff val="0"/>
                <a:satOff val="0"/>
                <a:lumOff val="0"/>
                <a:alphaOff val="0"/>
              </a:prstClr>
            </a:solidFill>
            <a:latin typeface="Arial" panose="020B0604020202020204" pitchFamily="34" charset="0"/>
            <a:ea typeface="+mn-ea"/>
            <a:cs typeface="Times New Roman" panose="02020603050405020304" pitchFamily="18" charset="0"/>
          </a:endParaRPr>
        </a:p>
      </dgm:t>
    </dgm:pt>
    <dgm:pt modelId="{963D7B37-6B42-4646-BA6E-8BEA0E958EE0}" type="parTrans" cxnId="{61C0B7E0-71A9-475F-9488-911F3A9C4278}">
      <dgm:prSet/>
      <dgm:spPr/>
      <dgm:t>
        <a:bodyPr/>
        <a:lstStyle/>
        <a:p>
          <a:endParaRPr lang="en-US">
            <a:latin typeface="Times New Roman" panose="02020603050405020304" pitchFamily="18" charset="0"/>
            <a:cs typeface="Times New Roman" panose="02020603050405020304" pitchFamily="18" charset="0"/>
          </a:endParaRPr>
        </a:p>
      </dgm:t>
    </dgm:pt>
    <dgm:pt modelId="{76857578-D14C-475D-82F0-92FCDCE99C3E}" type="sibTrans" cxnId="{61C0B7E0-71A9-475F-9488-911F3A9C4278}">
      <dgm:prSet/>
      <dgm:spPr/>
      <dgm:t>
        <a:bodyPr/>
        <a:lstStyle/>
        <a:p>
          <a:endParaRPr lang="en-US">
            <a:latin typeface="Times New Roman" panose="02020603050405020304" pitchFamily="18" charset="0"/>
            <a:cs typeface="Times New Roman" panose="02020603050405020304" pitchFamily="18" charset="0"/>
          </a:endParaRPr>
        </a:p>
      </dgm:t>
    </dgm:pt>
    <dgm:pt modelId="{81A4BF3E-D2DE-4F9B-BFF4-EEEE8CAB0147}" type="pres">
      <dgm:prSet presAssocID="{71122926-23E9-4DA1-96DC-340223CFC003}" presName="Name0" presStyleCnt="0">
        <dgm:presLayoutVars>
          <dgm:chMax/>
          <dgm:chPref val="3"/>
          <dgm:dir/>
          <dgm:animOne val="branch"/>
          <dgm:animLvl val="lvl"/>
        </dgm:presLayoutVars>
      </dgm:prSet>
      <dgm:spPr/>
    </dgm:pt>
    <dgm:pt modelId="{E58FF343-5158-4A90-9837-A72F86E88703}" type="pres">
      <dgm:prSet presAssocID="{9F7F1530-5E8A-4EF1-80F4-CFCABBCD35E2}" presName="composite" presStyleCnt="0"/>
      <dgm:spPr/>
    </dgm:pt>
    <dgm:pt modelId="{7D5B63A6-13D4-4674-BC5F-E14764069460}" type="pres">
      <dgm:prSet presAssocID="{9F7F1530-5E8A-4EF1-80F4-CFCABBCD35E2}" presName="FirstChild" presStyleLbl="revTx" presStyleIdx="0" presStyleCnt="1" custScaleX="116848" custScaleY="52020" custLinFactNeighborX="-6392" custLinFactNeighborY="12667">
        <dgm:presLayoutVars>
          <dgm:chMax val="0"/>
          <dgm:chPref val="0"/>
          <dgm:bulletEnabled val="1"/>
        </dgm:presLayoutVars>
      </dgm:prSet>
      <dgm:spPr/>
    </dgm:pt>
    <dgm:pt modelId="{2DA8B601-D096-476E-BD4A-9B0B2E7AAA16}" type="pres">
      <dgm:prSet presAssocID="{9F7F1530-5E8A-4EF1-80F4-CFCABBCD35E2}" presName="Parent" presStyleLbl="alignNode1" presStyleIdx="0" presStyleCnt="1" custScaleX="41102" custLinFactNeighborX="-29746">
        <dgm:presLayoutVars>
          <dgm:chMax val="3"/>
          <dgm:chPref val="3"/>
          <dgm:bulletEnabled val="1"/>
        </dgm:presLayoutVars>
      </dgm:prSet>
      <dgm:spPr/>
    </dgm:pt>
    <dgm:pt modelId="{A096979C-113B-456A-A016-80C106BAFC0D}" type="pres">
      <dgm:prSet presAssocID="{9F7F1530-5E8A-4EF1-80F4-CFCABBCD35E2}" presName="Accent" presStyleLbl="parChTrans1D1" presStyleIdx="0" presStyleCnt="1" custLinFactNeighborX="3905"/>
      <dgm:spPr/>
    </dgm:pt>
  </dgm:ptLst>
  <dgm:cxnLst>
    <dgm:cxn modelId="{D543B924-8F36-47AF-9DCA-FFE4448392F8}" type="presOf" srcId="{9F7F1530-5E8A-4EF1-80F4-CFCABBCD35E2}" destId="{2DA8B601-D096-476E-BD4A-9B0B2E7AAA16}" srcOrd="0" destOrd="0" presId="urn:microsoft.com/office/officeart/2011/layout/TabList"/>
    <dgm:cxn modelId="{500D854E-DE73-4F6F-9E82-F3BA4AC91C06}" srcId="{71122926-23E9-4DA1-96DC-340223CFC003}" destId="{9F7F1530-5E8A-4EF1-80F4-CFCABBCD35E2}" srcOrd="0" destOrd="0" parTransId="{A87E0440-88F3-471E-9EE4-D260C18C2FCB}" sibTransId="{E9666DC9-D2FA-42BF-A81C-50E3E67A8DA2}"/>
    <dgm:cxn modelId="{A0DFA951-C477-46B4-AA1C-FFBB9DE174A7}" type="presOf" srcId="{82ABC07D-ABA9-461E-A985-B020FA27660F}" destId="{7D5B63A6-13D4-4674-BC5F-E14764069460}" srcOrd="0" destOrd="0" presId="urn:microsoft.com/office/officeart/2011/layout/TabList"/>
    <dgm:cxn modelId="{30F27999-0307-4DE8-8B2F-BD9ADEA4022A}" type="presOf" srcId="{71122926-23E9-4DA1-96DC-340223CFC003}" destId="{81A4BF3E-D2DE-4F9B-BFF4-EEEE8CAB0147}" srcOrd="0" destOrd="0" presId="urn:microsoft.com/office/officeart/2011/layout/TabList"/>
    <dgm:cxn modelId="{61C0B7E0-71A9-475F-9488-911F3A9C4278}" srcId="{9F7F1530-5E8A-4EF1-80F4-CFCABBCD35E2}" destId="{82ABC07D-ABA9-461E-A985-B020FA27660F}" srcOrd="0" destOrd="0" parTransId="{963D7B37-6B42-4646-BA6E-8BEA0E958EE0}" sibTransId="{76857578-D14C-475D-82F0-92FCDCE99C3E}"/>
    <dgm:cxn modelId="{32292781-79FA-4B4A-A6BE-F58B6D948C4D}" type="presParOf" srcId="{81A4BF3E-D2DE-4F9B-BFF4-EEEE8CAB0147}" destId="{E58FF343-5158-4A90-9837-A72F86E88703}" srcOrd="0" destOrd="0" presId="urn:microsoft.com/office/officeart/2011/layout/TabList"/>
    <dgm:cxn modelId="{5179D659-417B-4323-8484-8DB34DB1E89D}" type="presParOf" srcId="{E58FF343-5158-4A90-9837-A72F86E88703}" destId="{7D5B63A6-13D4-4674-BC5F-E14764069460}" srcOrd="0" destOrd="0" presId="urn:microsoft.com/office/officeart/2011/layout/TabList"/>
    <dgm:cxn modelId="{763C5A2C-FA9B-4825-B90E-9AB831787097}" type="presParOf" srcId="{E58FF343-5158-4A90-9837-A72F86E88703}" destId="{2DA8B601-D096-476E-BD4A-9B0B2E7AAA16}" srcOrd="1" destOrd="0" presId="urn:microsoft.com/office/officeart/2011/layout/TabList"/>
    <dgm:cxn modelId="{787BA61E-8E93-4AA7-A3E5-A6A466A661A5}" type="presParOf" srcId="{E58FF343-5158-4A90-9837-A72F86E88703}" destId="{A096979C-113B-456A-A016-80C106BAFC0D}"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122926-23E9-4DA1-96DC-340223CFC003}" type="doc">
      <dgm:prSet loTypeId="urn:microsoft.com/office/officeart/2011/layout/TabList" loCatId="list" qsTypeId="urn:microsoft.com/office/officeart/2005/8/quickstyle/simple3" qsCatId="simple" csTypeId="urn:microsoft.com/office/officeart/2005/8/colors/colorful2" csCatId="colorful" phldr="1"/>
      <dgm:spPr/>
      <dgm:t>
        <a:bodyPr/>
        <a:lstStyle/>
        <a:p>
          <a:endParaRPr lang="en-US"/>
        </a:p>
      </dgm:t>
    </dgm:pt>
    <dgm:pt modelId="{9F7F1530-5E8A-4EF1-80F4-CFCABBCD35E2}">
      <dgm:prSet phldrT="[Text]" custT="1"/>
      <dgm:spPr/>
      <dgm:t>
        <a:bodyPr/>
        <a:lstStyle/>
        <a:p>
          <a:r>
            <a:rPr lang="en-US" sz="2400" b="1">
              <a:latin typeface="Times New Roman" panose="02020603050405020304" pitchFamily="18" charset="0"/>
              <a:cs typeface="Times New Roman" panose="02020603050405020304" pitchFamily="18" charset="0"/>
            </a:rPr>
            <a:t>2</a:t>
          </a:r>
        </a:p>
      </dgm:t>
    </dgm:pt>
    <dgm:pt modelId="{A87E0440-88F3-471E-9EE4-D260C18C2FCB}" type="parTrans" cxnId="{500D854E-DE73-4F6F-9E82-F3BA4AC91C06}">
      <dgm:prSet/>
      <dgm:spPr/>
      <dgm:t>
        <a:bodyPr/>
        <a:lstStyle/>
        <a:p>
          <a:endParaRPr lang="en-US">
            <a:latin typeface="Times New Roman" panose="02020603050405020304" pitchFamily="18" charset="0"/>
            <a:cs typeface="Times New Roman" panose="02020603050405020304" pitchFamily="18" charset="0"/>
          </a:endParaRPr>
        </a:p>
      </dgm:t>
    </dgm:pt>
    <dgm:pt modelId="{E9666DC9-D2FA-42BF-A81C-50E3E67A8DA2}" type="sibTrans" cxnId="{500D854E-DE73-4F6F-9E82-F3BA4AC91C06}">
      <dgm:prSet/>
      <dgm:spPr/>
      <dgm:t>
        <a:bodyPr/>
        <a:lstStyle/>
        <a:p>
          <a:endParaRPr lang="en-US">
            <a:latin typeface="Times New Roman" panose="02020603050405020304" pitchFamily="18" charset="0"/>
            <a:cs typeface="Times New Roman" panose="02020603050405020304" pitchFamily="18" charset="0"/>
          </a:endParaRPr>
        </a:p>
      </dgm:t>
    </dgm:pt>
    <dgm:pt modelId="{82ABC07D-ABA9-461E-A985-B020FA27660F}">
      <dgm:prSet phldrT="[Text]" custT="1"/>
      <dgm:spPr/>
      <dgm:t>
        <a:bodyPr/>
        <a:lstStyle/>
        <a:p>
          <a:pPr algn="just">
            <a:spcAft>
              <a:spcPts val="0"/>
            </a:spcAft>
          </a:pPr>
          <a:r>
            <a:rPr lang="vi-VN" sz="2600" b="0" i="0" kern="1200">
              <a:latin typeface="+mn-lt"/>
              <a:ea typeface="+mn-ea"/>
              <a:cs typeface="Times New Roman" panose="02020603050405020304" pitchFamily="18" charset="0"/>
            </a:rPr>
            <a:t>Các ngành, các địa phương </a:t>
          </a:r>
          <a:r>
            <a:rPr lang="vi-VN" sz="2600" b="0" i="0" kern="1200">
              <a:solidFill>
                <a:prstClr val="black">
                  <a:hueOff val="0"/>
                  <a:satOff val="0"/>
                  <a:lumOff val="0"/>
                  <a:alphaOff val="0"/>
                </a:prstClr>
              </a:solidFill>
              <a:latin typeface="Arial" panose="020B0604020202020204" pitchFamily="34" charset="0"/>
              <a:ea typeface="+mn-ea"/>
              <a:cs typeface="Times New Roman" panose="02020603050405020304" pitchFamily="18" charset="0"/>
            </a:rPr>
            <a:t>tập trung </a:t>
          </a:r>
          <a:r>
            <a:rPr lang="en-US" sz="2600" b="0" i="0" kern="1200">
              <a:solidFill>
                <a:prstClr val="black">
                  <a:hueOff val="0"/>
                  <a:satOff val="0"/>
                  <a:lumOff val="0"/>
                  <a:alphaOff val="0"/>
                </a:prstClr>
              </a:solidFill>
              <a:latin typeface="Arial" panose="020B0604020202020204" pitchFamily="34" charset="0"/>
              <a:ea typeface="+mn-ea"/>
              <a:cs typeface="Times New Roman" panose="02020603050405020304" pitchFamily="18" charset="0"/>
            </a:rPr>
            <a:t>chuẩn bị chu đáo nội dung và các điều kiện có liên quan để tổ chức Đại hội đảng bộ các cấp, Đại hội Đảng bộ tỉnh lần thứ XXI, nhiệm kỳ 2025 - 2030, tiến tới Đại hội đại biểu toàn quốc lần thứ XIV của Đảng</a:t>
          </a:r>
        </a:p>
      </dgm:t>
    </dgm:pt>
    <dgm:pt modelId="{963D7B37-6B42-4646-BA6E-8BEA0E958EE0}" type="parTrans" cxnId="{61C0B7E0-71A9-475F-9488-911F3A9C4278}">
      <dgm:prSet/>
      <dgm:spPr/>
      <dgm:t>
        <a:bodyPr/>
        <a:lstStyle/>
        <a:p>
          <a:endParaRPr lang="en-US">
            <a:latin typeface="Times New Roman" panose="02020603050405020304" pitchFamily="18" charset="0"/>
            <a:cs typeface="Times New Roman" panose="02020603050405020304" pitchFamily="18" charset="0"/>
          </a:endParaRPr>
        </a:p>
      </dgm:t>
    </dgm:pt>
    <dgm:pt modelId="{76857578-D14C-475D-82F0-92FCDCE99C3E}" type="sibTrans" cxnId="{61C0B7E0-71A9-475F-9488-911F3A9C4278}">
      <dgm:prSet/>
      <dgm:spPr/>
      <dgm:t>
        <a:bodyPr/>
        <a:lstStyle/>
        <a:p>
          <a:endParaRPr lang="en-US">
            <a:latin typeface="Times New Roman" panose="02020603050405020304" pitchFamily="18" charset="0"/>
            <a:cs typeface="Times New Roman" panose="02020603050405020304" pitchFamily="18" charset="0"/>
          </a:endParaRPr>
        </a:p>
      </dgm:t>
    </dgm:pt>
    <dgm:pt modelId="{3A47E239-3B68-471A-BC88-561FF403BA50}">
      <dgm:prSet phldrT="[Text]" custT="1"/>
      <dgm:spPr/>
      <dgm:t>
        <a:bodyPr/>
        <a:lstStyle/>
        <a:p>
          <a:r>
            <a:rPr lang="en-US" sz="2400" b="1">
              <a:latin typeface="Times New Roman" panose="02020603050405020304" pitchFamily="18" charset="0"/>
              <a:cs typeface="Times New Roman" panose="02020603050405020304" pitchFamily="18" charset="0"/>
            </a:rPr>
            <a:t>3</a:t>
          </a:r>
        </a:p>
      </dgm:t>
    </dgm:pt>
    <dgm:pt modelId="{6EFAC4F9-469D-42B9-87BE-889143674961}" type="parTrans" cxnId="{86F1637B-207F-43B5-98C7-F8B4A21897ED}">
      <dgm:prSet/>
      <dgm:spPr/>
      <dgm:t>
        <a:bodyPr/>
        <a:lstStyle/>
        <a:p>
          <a:endParaRPr lang="en-US">
            <a:latin typeface="Times New Roman" panose="02020603050405020304" pitchFamily="18" charset="0"/>
            <a:cs typeface="Times New Roman" panose="02020603050405020304" pitchFamily="18" charset="0"/>
          </a:endParaRPr>
        </a:p>
      </dgm:t>
    </dgm:pt>
    <dgm:pt modelId="{34917C90-4692-4C64-9F5D-530FC044A5BC}" type="sibTrans" cxnId="{86F1637B-207F-43B5-98C7-F8B4A21897ED}">
      <dgm:prSet/>
      <dgm:spPr/>
      <dgm:t>
        <a:bodyPr/>
        <a:lstStyle/>
        <a:p>
          <a:endParaRPr lang="en-US">
            <a:latin typeface="Times New Roman" panose="02020603050405020304" pitchFamily="18" charset="0"/>
            <a:cs typeface="Times New Roman" panose="02020603050405020304" pitchFamily="18" charset="0"/>
          </a:endParaRPr>
        </a:p>
      </dgm:t>
    </dgm:pt>
    <dgm:pt modelId="{A1C5ACE9-4A4C-4B78-A1ED-2825FEE83F72}">
      <dgm:prSet phldrT="[Text]" custT="1"/>
      <dgm:spPr/>
      <dgm:t>
        <a:bodyPr/>
        <a:lstStyle/>
        <a:p>
          <a:pPr marL="0" lvl="0" indent="0" algn="just" defTabSz="1244600">
            <a:lnSpc>
              <a:spcPct val="90000"/>
            </a:lnSpc>
            <a:spcBef>
              <a:spcPct val="0"/>
            </a:spcBef>
            <a:spcAft>
              <a:spcPct val="35000"/>
            </a:spcAft>
            <a:buNone/>
          </a:pPr>
          <a:r>
            <a:rPr lang="nl-NL" sz="2600" b="0" i="0" kern="1200">
              <a:latin typeface="Arial" panose="020B0604020202020204" pitchFamily="34" charset="0"/>
              <a:ea typeface="+mn-ea"/>
              <a:cs typeface="Arial" panose="020B0604020202020204" pitchFamily="34" charset="0"/>
            </a:rPr>
            <a:t>Tập trung chỉ đạo sản xuất nông nghiệp, phòng chống dịch bệnh, với quyết tâm giành thắng lợi vụ sản xuất Đông Xuân 202</a:t>
          </a:r>
          <a:r>
            <a:rPr lang="vi-VN" sz="2600" b="0" i="0" kern="1200">
              <a:latin typeface="Arial" panose="020B0604020202020204" pitchFamily="34" charset="0"/>
              <a:ea typeface="+mn-ea"/>
              <a:cs typeface="Arial" panose="020B0604020202020204" pitchFamily="34" charset="0"/>
            </a:rPr>
            <a:t>4</a:t>
          </a:r>
          <a:r>
            <a:rPr lang="en-US" sz="2600" b="0" i="0" kern="1200">
              <a:latin typeface="Arial" panose="020B0604020202020204" pitchFamily="34" charset="0"/>
              <a:ea typeface="+mn-ea"/>
              <a:cs typeface="Arial" panose="020B0604020202020204" pitchFamily="34" charset="0"/>
            </a:rPr>
            <a:t> </a:t>
          </a:r>
          <a:r>
            <a:rPr lang="nl-NL" sz="2600" b="0" i="0" kern="1200">
              <a:latin typeface="Arial" panose="020B0604020202020204" pitchFamily="34" charset="0"/>
              <a:ea typeface="+mn-ea"/>
              <a:cs typeface="Arial" panose="020B0604020202020204" pitchFamily="34" charset="0"/>
            </a:rPr>
            <a:t>– 202</a:t>
          </a:r>
          <a:r>
            <a:rPr lang="vi-VN" sz="2600" b="0" i="0" kern="1200">
              <a:latin typeface="Arial" panose="020B0604020202020204" pitchFamily="34" charset="0"/>
              <a:ea typeface="+mn-ea"/>
              <a:cs typeface="Arial" panose="020B0604020202020204" pitchFamily="34" charset="0"/>
            </a:rPr>
            <a:t>5. Chỉ đạo triển </a:t>
          </a:r>
          <a:r>
            <a:rPr lang="vi-VN" sz="2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khai công tác sản xuất chăn nuôi, đánh bắt, nuôi trồng thủy sản. Chuẩn bị làm việc với Đoàn công tác của châu Âu về khai thác IUU lần thứ 5</a:t>
          </a:r>
          <a:endParaRPr lang="en-US" sz="26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2098E87D-4D3D-4C74-AAFA-1E91FC77E154}" type="parTrans" cxnId="{84DCE863-6DCB-4C00-BCE6-E36C18E04711}">
      <dgm:prSet/>
      <dgm:spPr/>
      <dgm:t>
        <a:bodyPr/>
        <a:lstStyle/>
        <a:p>
          <a:endParaRPr lang="en-US">
            <a:latin typeface="Times New Roman" panose="02020603050405020304" pitchFamily="18" charset="0"/>
            <a:cs typeface="Times New Roman" panose="02020603050405020304" pitchFamily="18" charset="0"/>
          </a:endParaRPr>
        </a:p>
      </dgm:t>
    </dgm:pt>
    <dgm:pt modelId="{60DAB23D-17A2-4B65-837E-E314828200BE}" type="sibTrans" cxnId="{84DCE863-6DCB-4C00-BCE6-E36C18E04711}">
      <dgm:prSet/>
      <dgm:spPr/>
      <dgm:t>
        <a:bodyPr/>
        <a:lstStyle/>
        <a:p>
          <a:endParaRPr lang="en-US">
            <a:latin typeface="Times New Roman" panose="02020603050405020304" pitchFamily="18" charset="0"/>
            <a:cs typeface="Times New Roman" panose="02020603050405020304" pitchFamily="18" charset="0"/>
          </a:endParaRPr>
        </a:p>
      </dgm:t>
    </dgm:pt>
    <dgm:pt modelId="{B8C1ECAD-D5C0-45F3-962D-9B64CC5F591E}">
      <dgm:prSet phldrT="[Text]" custT="1"/>
      <dgm:spPr/>
      <dgm:t>
        <a:bodyPr/>
        <a:lstStyle/>
        <a:p>
          <a:r>
            <a:rPr lang="en-US" sz="2400" b="1">
              <a:latin typeface="Times New Roman" panose="02020603050405020304" pitchFamily="18" charset="0"/>
              <a:cs typeface="Times New Roman" panose="02020603050405020304" pitchFamily="18" charset="0"/>
            </a:rPr>
            <a:t>4</a:t>
          </a:r>
        </a:p>
      </dgm:t>
    </dgm:pt>
    <dgm:pt modelId="{B2CC3D09-B0BF-4FB2-9208-0F8BAD766D57}" type="parTrans" cxnId="{C31E9ECF-55F6-43C7-9DF2-CD321F587439}">
      <dgm:prSet/>
      <dgm:spPr/>
      <dgm:t>
        <a:bodyPr/>
        <a:lstStyle/>
        <a:p>
          <a:endParaRPr lang="en-US">
            <a:latin typeface="Times New Roman" panose="02020603050405020304" pitchFamily="18" charset="0"/>
            <a:cs typeface="Times New Roman" panose="02020603050405020304" pitchFamily="18" charset="0"/>
          </a:endParaRPr>
        </a:p>
      </dgm:t>
    </dgm:pt>
    <dgm:pt modelId="{0B48911A-E0C3-46AF-B473-189126411843}" type="sibTrans" cxnId="{C31E9ECF-55F6-43C7-9DF2-CD321F587439}">
      <dgm:prSet/>
      <dgm:spPr/>
      <dgm:t>
        <a:bodyPr/>
        <a:lstStyle/>
        <a:p>
          <a:endParaRPr lang="en-US">
            <a:latin typeface="Times New Roman" panose="02020603050405020304" pitchFamily="18" charset="0"/>
            <a:cs typeface="Times New Roman" panose="02020603050405020304" pitchFamily="18" charset="0"/>
          </a:endParaRPr>
        </a:p>
      </dgm:t>
    </dgm:pt>
    <dgm:pt modelId="{25B3DA02-89E6-4C33-B080-B2699F2F5CE8}">
      <dgm:prSet phldrT="[Text]" custT="1"/>
      <dgm:spPr/>
      <dgm:t>
        <a:bodyPr/>
        <a:lstStyle/>
        <a:p>
          <a:pPr algn="just"/>
          <a:r>
            <a:rPr lang="it-IT" sz="2600" b="0" i="0" kern="1200">
              <a:latin typeface="Arial" panose="020B0604020202020204" pitchFamily="34" charset="0"/>
              <a:ea typeface="+mn-ea"/>
              <a:cs typeface="Arial" panose="020B0604020202020204" pitchFamily="34" charset="0"/>
            </a:rPr>
            <a:t>Chủ động nắm bắt tình hình hoạt động của các doanh nghiệp; kịp thời hỗ trợ tháo gỡ khó khăn, vướng mắc để doanh nghiệp sản xuất, kinh doanh hiệu quả</a:t>
          </a:r>
          <a:r>
            <a:rPr lang="vi-VN" sz="2600" b="0" i="0" kern="1200">
              <a:latin typeface="Arial" panose="020B0604020202020204" pitchFamily="34" charset="0"/>
              <a:ea typeface="+mn-ea"/>
              <a:cs typeface="Arial" panose="020B0604020202020204" pitchFamily="34" charset="0"/>
            </a:rPr>
            <a:t>. </a:t>
          </a:r>
          <a:r>
            <a:rPr lang="it-IT" sz="2600" b="0" i="0" kern="1200">
              <a:latin typeface="Arial" panose="020B0604020202020204" pitchFamily="34" charset="0"/>
              <a:ea typeface="+mn-ea"/>
              <a:cs typeface="Arial" panose="020B0604020202020204" pitchFamily="34" charset="0"/>
            </a:rPr>
            <a:t>Triển khai các giải pháp kích cầu, thúc đẩy thương mại, dịch vụ, du lịch</a:t>
          </a:r>
          <a:r>
            <a:rPr lang="vi-VN" sz="2600" b="0" i="0" kern="1200">
              <a:latin typeface="Arial" panose="020B0604020202020204" pitchFamily="34" charset="0"/>
              <a:ea typeface="+mn-ea"/>
              <a:cs typeface="Arial" panose="020B0604020202020204" pitchFamily="34" charset="0"/>
            </a:rPr>
            <a:t>...</a:t>
          </a:r>
          <a:endParaRPr lang="en-US" sz="2600" b="0" i="0" kern="1200">
            <a:latin typeface="Arial" panose="020B0604020202020204" pitchFamily="34" charset="0"/>
            <a:ea typeface="+mn-ea"/>
            <a:cs typeface="Arial" panose="020B0604020202020204" pitchFamily="34" charset="0"/>
          </a:endParaRPr>
        </a:p>
      </dgm:t>
    </dgm:pt>
    <dgm:pt modelId="{365A6916-A4A0-4231-9CD7-408B9F29A7A7}" type="parTrans" cxnId="{432D013D-461A-4DEC-B336-0557C9646B0A}">
      <dgm:prSet/>
      <dgm:spPr/>
      <dgm:t>
        <a:bodyPr/>
        <a:lstStyle/>
        <a:p>
          <a:endParaRPr lang="en-US">
            <a:latin typeface="Times New Roman" panose="02020603050405020304" pitchFamily="18" charset="0"/>
            <a:cs typeface="Times New Roman" panose="02020603050405020304" pitchFamily="18" charset="0"/>
          </a:endParaRPr>
        </a:p>
      </dgm:t>
    </dgm:pt>
    <dgm:pt modelId="{E7744260-D9FA-40EA-85EE-C936DCD76570}" type="sibTrans" cxnId="{432D013D-461A-4DEC-B336-0557C9646B0A}">
      <dgm:prSet/>
      <dgm:spPr/>
      <dgm:t>
        <a:bodyPr/>
        <a:lstStyle/>
        <a:p>
          <a:endParaRPr lang="en-US">
            <a:latin typeface="Times New Roman" panose="02020603050405020304" pitchFamily="18" charset="0"/>
            <a:cs typeface="Times New Roman" panose="02020603050405020304" pitchFamily="18" charset="0"/>
          </a:endParaRPr>
        </a:p>
      </dgm:t>
    </dgm:pt>
    <dgm:pt modelId="{81A4BF3E-D2DE-4F9B-BFF4-EEEE8CAB0147}" type="pres">
      <dgm:prSet presAssocID="{71122926-23E9-4DA1-96DC-340223CFC003}" presName="Name0" presStyleCnt="0">
        <dgm:presLayoutVars>
          <dgm:chMax/>
          <dgm:chPref val="3"/>
          <dgm:dir/>
          <dgm:animOne val="branch"/>
          <dgm:animLvl val="lvl"/>
        </dgm:presLayoutVars>
      </dgm:prSet>
      <dgm:spPr/>
    </dgm:pt>
    <dgm:pt modelId="{E58FF343-5158-4A90-9837-A72F86E88703}" type="pres">
      <dgm:prSet presAssocID="{9F7F1530-5E8A-4EF1-80F4-CFCABBCD35E2}" presName="composite" presStyleCnt="0"/>
      <dgm:spPr/>
    </dgm:pt>
    <dgm:pt modelId="{7D5B63A6-13D4-4674-BC5F-E14764069460}" type="pres">
      <dgm:prSet presAssocID="{9F7F1530-5E8A-4EF1-80F4-CFCABBCD35E2}" presName="FirstChild" presStyleLbl="revTx" presStyleIdx="0" presStyleCnt="3" custScaleX="116848" custScaleY="52020" custLinFactNeighborX="-6392" custLinFactNeighborY="12667">
        <dgm:presLayoutVars>
          <dgm:chMax val="0"/>
          <dgm:chPref val="0"/>
          <dgm:bulletEnabled val="1"/>
        </dgm:presLayoutVars>
      </dgm:prSet>
      <dgm:spPr/>
    </dgm:pt>
    <dgm:pt modelId="{2DA8B601-D096-476E-BD4A-9B0B2E7AAA16}" type="pres">
      <dgm:prSet presAssocID="{9F7F1530-5E8A-4EF1-80F4-CFCABBCD35E2}" presName="Parent" presStyleLbl="alignNode1" presStyleIdx="0" presStyleCnt="3" custScaleX="41102" custLinFactNeighborX="-29746">
        <dgm:presLayoutVars>
          <dgm:chMax val="3"/>
          <dgm:chPref val="3"/>
          <dgm:bulletEnabled val="1"/>
        </dgm:presLayoutVars>
      </dgm:prSet>
      <dgm:spPr/>
    </dgm:pt>
    <dgm:pt modelId="{A096979C-113B-456A-A016-80C106BAFC0D}" type="pres">
      <dgm:prSet presAssocID="{9F7F1530-5E8A-4EF1-80F4-CFCABBCD35E2}" presName="Accent" presStyleLbl="parChTrans1D1" presStyleIdx="0" presStyleCnt="3" custLinFactNeighborX="3905"/>
      <dgm:spPr/>
    </dgm:pt>
    <dgm:pt modelId="{69D0EC87-89B8-4E75-9DD8-674EE72BE2D6}" type="pres">
      <dgm:prSet presAssocID="{E9666DC9-D2FA-42BF-A81C-50E3E67A8DA2}" presName="sibTrans" presStyleCnt="0"/>
      <dgm:spPr/>
    </dgm:pt>
    <dgm:pt modelId="{D6B9CBE7-F134-4DF7-9335-E17D95A7FA66}" type="pres">
      <dgm:prSet presAssocID="{3A47E239-3B68-471A-BC88-561FF403BA50}" presName="composite" presStyleCnt="0"/>
      <dgm:spPr/>
    </dgm:pt>
    <dgm:pt modelId="{3B6881F4-25C6-42D9-B9DE-65CD14AABBD2}" type="pres">
      <dgm:prSet presAssocID="{3A47E239-3B68-471A-BC88-561FF403BA50}" presName="FirstChild" presStyleLbl="revTx" presStyleIdx="1" presStyleCnt="3" custScaleX="117990" custScaleY="82336" custLinFactNeighborX="-6210" custLinFactNeighborY="11152">
        <dgm:presLayoutVars>
          <dgm:chMax val="0"/>
          <dgm:chPref val="0"/>
          <dgm:bulletEnabled val="1"/>
        </dgm:presLayoutVars>
      </dgm:prSet>
      <dgm:spPr/>
    </dgm:pt>
    <dgm:pt modelId="{F554227D-044F-4DE2-8960-72AD0A2E7D8A}" type="pres">
      <dgm:prSet presAssocID="{3A47E239-3B68-471A-BC88-561FF403BA50}" presName="Parent" presStyleLbl="alignNode1" presStyleIdx="1" presStyleCnt="3" custScaleX="41102" custLinFactNeighborX="-29746">
        <dgm:presLayoutVars>
          <dgm:chMax val="3"/>
          <dgm:chPref val="3"/>
          <dgm:bulletEnabled val="1"/>
        </dgm:presLayoutVars>
      </dgm:prSet>
      <dgm:spPr/>
    </dgm:pt>
    <dgm:pt modelId="{7B5EAA56-50F0-4F40-B4BA-F9D899B8FACB}" type="pres">
      <dgm:prSet presAssocID="{3A47E239-3B68-471A-BC88-561FF403BA50}" presName="Accent" presStyleLbl="parChTrans1D1" presStyleIdx="1" presStyleCnt="3" custLinFactNeighborX="3142"/>
      <dgm:spPr/>
    </dgm:pt>
    <dgm:pt modelId="{F2D70AA6-AC2C-482A-81C8-2639C3D3B9EF}" type="pres">
      <dgm:prSet presAssocID="{34917C90-4692-4C64-9F5D-530FC044A5BC}" presName="sibTrans" presStyleCnt="0"/>
      <dgm:spPr/>
    </dgm:pt>
    <dgm:pt modelId="{1954A633-E32E-42A1-8363-C0B410E314E1}" type="pres">
      <dgm:prSet presAssocID="{B8C1ECAD-D5C0-45F3-962D-9B64CC5F591E}" presName="composite" presStyleCnt="0"/>
      <dgm:spPr/>
    </dgm:pt>
    <dgm:pt modelId="{C9CEDFDF-D679-479A-9C36-1A5C21B9F768}" type="pres">
      <dgm:prSet presAssocID="{B8C1ECAD-D5C0-45F3-962D-9B64CC5F591E}" presName="FirstChild" presStyleLbl="revTx" presStyleIdx="2" presStyleCnt="3" custScaleX="121441" custLinFactNeighborX="-3270" custLinFactNeighborY="-11383">
        <dgm:presLayoutVars>
          <dgm:chMax val="0"/>
          <dgm:chPref val="0"/>
          <dgm:bulletEnabled val="1"/>
        </dgm:presLayoutVars>
      </dgm:prSet>
      <dgm:spPr/>
    </dgm:pt>
    <dgm:pt modelId="{26A338F4-670E-4B7D-B9AC-9CAB07FDE5E1}" type="pres">
      <dgm:prSet presAssocID="{B8C1ECAD-D5C0-45F3-962D-9B64CC5F591E}" presName="Parent" presStyleLbl="alignNode1" presStyleIdx="2" presStyleCnt="3" custScaleX="41102" custLinFactNeighborX="-29746">
        <dgm:presLayoutVars>
          <dgm:chMax val="3"/>
          <dgm:chPref val="3"/>
          <dgm:bulletEnabled val="1"/>
        </dgm:presLayoutVars>
      </dgm:prSet>
      <dgm:spPr/>
    </dgm:pt>
    <dgm:pt modelId="{7DE02C26-EE18-42A4-BE48-6789A6997DB0}" type="pres">
      <dgm:prSet presAssocID="{B8C1ECAD-D5C0-45F3-962D-9B64CC5F591E}" presName="Accent" presStyleLbl="parChTrans1D1" presStyleIdx="2" presStyleCnt="3" custLinFactNeighborX="3542"/>
      <dgm:spPr/>
    </dgm:pt>
  </dgm:ptLst>
  <dgm:cxnLst>
    <dgm:cxn modelId="{ECAEA210-A460-42FF-AD8E-71ED5D2201D8}" type="presOf" srcId="{25B3DA02-89E6-4C33-B080-B2699F2F5CE8}" destId="{C9CEDFDF-D679-479A-9C36-1A5C21B9F768}" srcOrd="0" destOrd="0" presId="urn:microsoft.com/office/officeart/2011/layout/TabList"/>
    <dgm:cxn modelId="{D543B924-8F36-47AF-9DCA-FFE4448392F8}" type="presOf" srcId="{9F7F1530-5E8A-4EF1-80F4-CFCABBCD35E2}" destId="{2DA8B601-D096-476E-BD4A-9B0B2E7AAA16}" srcOrd="0" destOrd="0" presId="urn:microsoft.com/office/officeart/2011/layout/TabList"/>
    <dgm:cxn modelId="{432D013D-461A-4DEC-B336-0557C9646B0A}" srcId="{B8C1ECAD-D5C0-45F3-962D-9B64CC5F591E}" destId="{25B3DA02-89E6-4C33-B080-B2699F2F5CE8}" srcOrd="0" destOrd="0" parTransId="{365A6916-A4A0-4231-9CD7-408B9F29A7A7}" sibTransId="{E7744260-D9FA-40EA-85EE-C936DCD76570}"/>
    <dgm:cxn modelId="{84DCE863-6DCB-4C00-BCE6-E36C18E04711}" srcId="{3A47E239-3B68-471A-BC88-561FF403BA50}" destId="{A1C5ACE9-4A4C-4B78-A1ED-2825FEE83F72}" srcOrd="0" destOrd="0" parTransId="{2098E87D-4D3D-4C74-AAFA-1E91FC77E154}" sibTransId="{60DAB23D-17A2-4B65-837E-E314828200BE}"/>
    <dgm:cxn modelId="{500D854E-DE73-4F6F-9E82-F3BA4AC91C06}" srcId="{71122926-23E9-4DA1-96DC-340223CFC003}" destId="{9F7F1530-5E8A-4EF1-80F4-CFCABBCD35E2}" srcOrd="0" destOrd="0" parTransId="{A87E0440-88F3-471E-9EE4-D260C18C2FCB}" sibTransId="{E9666DC9-D2FA-42BF-A81C-50E3E67A8DA2}"/>
    <dgm:cxn modelId="{E393404F-EB71-43E0-93CB-5A10B623C573}" type="presOf" srcId="{B8C1ECAD-D5C0-45F3-962D-9B64CC5F591E}" destId="{26A338F4-670E-4B7D-B9AC-9CAB07FDE5E1}" srcOrd="0" destOrd="0" presId="urn:microsoft.com/office/officeart/2011/layout/TabList"/>
    <dgm:cxn modelId="{A0DFA951-C477-46B4-AA1C-FFBB9DE174A7}" type="presOf" srcId="{82ABC07D-ABA9-461E-A985-B020FA27660F}" destId="{7D5B63A6-13D4-4674-BC5F-E14764069460}" srcOrd="0" destOrd="0" presId="urn:microsoft.com/office/officeart/2011/layout/TabList"/>
    <dgm:cxn modelId="{86F1637B-207F-43B5-98C7-F8B4A21897ED}" srcId="{71122926-23E9-4DA1-96DC-340223CFC003}" destId="{3A47E239-3B68-471A-BC88-561FF403BA50}" srcOrd="1" destOrd="0" parTransId="{6EFAC4F9-469D-42B9-87BE-889143674961}" sibTransId="{34917C90-4692-4C64-9F5D-530FC044A5BC}"/>
    <dgm:cxn modelId="{C4E9E982-C5B9-43B7-9664-9C7128391E73}" type="presOf" srcId="{3A47E239-3B68-471A-BC88-561FF403BA50}" destId="{F554227D-044F-4DE2-8960-72AD0A2E7D8A}" srcOrd="0" destOrd="0" presId="urn:microsoft.com/office/officeart/2011/layout/TabList"/>
    <dgm:cxn modelId="{647E0988-BECA-4ADC-8F31-503600F38560}" type="presOf" srcId="{A1C5ACE9-4A4C-4B78-A1ED-2825FEE83F72}" destId="{3B6881F4-25C6-42D9-B9DE-65CD14AABBD2}" srcOrd="0" destOrd="0" presId="urn:microsoft.com/office/officeart/2011/layout/TabList"/>
    <dgm:cxn modelId="{30F27999-0307-4DE8-8B2F-BD9ADEA4022A}" type="presOf" srcId="{71122926-23E9-4DA1-96DC-340223CFC003}" destId="{81A4BF3E-D2DE-4F9B-BFF4-EEEE8CAB0147}" srcOrd="0" destOrd="0" presId="urn:microsoft.com/office/officeart/2011/layout/TabList"/>
    <dgm:cxn modelId="{C31E9ECF-55F6-43C7-9DF2-CD321F587439}" srcId="{71122926-23E9-4DA1-96DC-340223CFC003}" destId="{B8C1ECAD-D5C0-45F3-962D-9B64CC5F591E}" srcOrd="2" destOrd="0" parTransId="{B2CC3D09-B0BF-4FB2-9208-0F8BAD766D57}" sibTransId="{0B48911A-E0C3-46AF-B473-189126411843}"/>
    <dgm:cxn modelId="{61C0B7E0-71A9-475F-9488-911F3A9C4278}" srcId="{9F7F1530-5E8A-4EF1-80F4-CFCABBCD35E2}" destId="{82ABC07D-ABA9-461E-A985-B020FA27660F}" srcOrd="0" destOrd="0" parTransId="{963D7B37-6B42-4646-BA6E-8BEA0E958EE0}" sibTransId="{76857578-D14C-475D-82F0-92FCDCE99C3E}"/>
    <dgm:cxn modelId="{32292781-79FA-4B4A-A6BE-F58B6D948C4D}" type="presParOf" srcId="{81A4BF3E-D2DE-4F9B-BFF4-EEEE8CAB0147}" destId="{E58FF343-5158-4A90-9837-A72F86E88703}" srcOrd="0" destOrd="0" presId="urn:microsoft.com/office/officeart/2011/layout/TabList"/>
    <dgm:cxn modelId="{5179D659-417B-4323-8484-8DB34DB1E89D}" type="presParOf" srcId="{E58FF343-5158-4A90-9837-A72F86E88703}" destId="{7D5B63A6-13D4-4674-BC5F-E14764069460}" srcOrd="0" destOrd="0" presId="urn:microsoft.com/office/officeart/2011/layout/TabList"/>
    <dgm:cxn modelId="{763C5A2C-FA9B-4825-B90E-9AB831787097}" type="presParOf" srcId="{E58FF343-5158-4A90-9837-A72F86E88703}" destId="{2DA8B601-D096-476E-BD4A-9B0B2E7AAA16}" srcOrd="1" destOrd="0" presId="urn:microsoft.com/office/officeart/2011/layout/TabList"/>
    <dgm:cxn modelId="{787BA61E-8E93-4AA7-A3E5-A6A466A661A5}" type="presParOf" srcId="{E58FF343-5158-4A90-9837-A72F86E88703}" destId="{A096979C-113B-456A-A016-80C106BAFC0D}" srcOrd="2" destOrd="0" presId="urn:microsoft.com/office/officeart/2011/layout/TabList"/>
    <dgm:cxn modelId="{54AE420A-B750-418E-BA0C-C5520A9C586D}" type="presParOf" srcId="{81A4BF3E-D2DE-4F9B-BFF4-EEEE8CAB0147}" destId="{69D0EC87-89B8-4E75-9DD8-674EE72BE2D6}" srcOrd="1" destOrd="0" presId="urn:microsoft.com/office/officeart/2011/layout/TabList"/>
    <dgm:cxn modelId="{30F104F7-6A59-4250-B2A8-5F9F80B4C154}" type="presParOf" srcId="{81A4BF3E-D2DE-4F9B-BFF4-EEEE8CAB0147}" destId="{D6B9CBE7-F134-4DF7-9335-E17D95A7FA66}" srcOrd="2" destOrd="0" presId="urn:microsoft.com/office/officeart/2011/layout/TabList"/>
    <dgm:cxn modelId="{E029B8EB-25D8-47EA-BE17-2FC4C6E8C0D3}" type="presParOf" srcId="{D6B9CBE7-F134-4DF7-9335-E17D95A7FA66}" destId="{3B6881F4-25C6-42D9-B9DE-65CD14AABBD2}" srcOrd="0" destOrd="0" presId="urn:microsoft.com/office/officeart/2011/layout/TabList"/>
    <dgm:cxn modelId="{8067110F-C5C9-4F1D-8CE4-357BE50A2BF1}" type="presParOf" srcId="{D6B9CBE7-F134-4DF7-9335-E17D95A7FA66}" destId="{F554227D-044F-4DE2-8960-72AD0A2E7D8A}" srcOrd="1" destOrd="0" presId="urn:microsoft.com/office/officeart/2011/layout/TabList"/>
    <dgm:cxn modelId="{1A51DD06-83E4-42BC-BDDE-05EEC0052B48}" type="presParOf" srcId="{D6B9CBE7-F134-4DF7-9335-E17D95A7FA66}" destId="{7B5EAA56-50F0-4F40-B4BA-F9D899B8FACB}" srcOrd="2" destOrd="0" presId="urn:microsoft.com/office/officeart/2011/layout/TabList"/>
    <dgm:cxn modelId="{D2F558D5-3CA1-4E9F-9DFE-0C7405EB75D5}" type="presParOf" srcId="{81A4BF3E-D2DE-4F9B-BFF4-EEEE8CAB0147}" destId="{F2D70AA6-AC2C-482A-81C8-2639C3D3B9EF}" srcOrd="3" destOrd="0" presId="urn:microsoft.com/office/officeart/2011/layout/TabList"/>
    <dgm:cxn modelId="{0E605EB4-365C-4255-8E3E-AEB8540940E6}" type="presParOf" srcId="{81A4BF3E-D2DE-4F9B-BFF4-EEEE8CAB0147}" destId="{1954A633-E32E-42A1-8363-C0B410E314E1}" srcOrd="4" destOrd="0" presId="urn:microsoft.com/office/officeart/2011/layout/TabList"/>
    <dgm:cxn modelId="{3B73BD78-AF14-4927-86C9-AB42A94AAF87}" type="presParOf" srcId="{1954A633-E32E-42A1-8363-C0B410E314E1}" destId="{C9CEDFDF-D679-479A-9C36-1A5C21B9F768}" srcOrd="0" destOrd="0" presId="urn:microsoft.com/office/officeart/2011/layout/TabList"/>
    <dgm:cxn modelId="{9D6EA327-FBC9-496E-8DF6-BDD91CE96320}" type="presParOf" srcId="{1954A633-E32E-42A1-8363-C0B410E314E1}" destId="{26A338F4-670E-4B7D-B9AC-9CAB07FDE5E1}" srcOrd="1" destOrd="0" presId="urn:microsoft.com/office/officeart/2011/layout/TabList"/>
    <dgm:cxn modelId="{C6EB4E84-C962-41E8-A8B9-2B4155502814}" type="presParOf" srcId="{1954A633-E32E-42A1-8363-C0B410E314E1}" destId="{7DE02C26-EE18-42A4-BE48-6789A6997DB0}"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122926-23E9-4DA1-96DC-340223CFC003}" type="doc">
      <dgm:prSet loTypeId="urn:microsoft.com/office/officeart/2011/layout/TabList" loCatId="list" qsTypeId="urn:microsoft.com/office/officeart/2005/8/quickstyle/simple3" qsCatId="simple" csTypeId="urn:microsoft.com/office/officeart/2005/8/colors/colorful2" csCatId="colorful" phldr="1"/>
      <dgm:spPr/>
      <dgm:t>
        <a:bodyPr/>
        <a:lstStyle/>
        <a:p>
          <a:endParaRPr lang="en-US"/>
        </a:p>
      </dgm:t>
    </dgm:pt>
    <dgm:pt modelId="{9F7F1530-5E8A-4EF1-80F4-CFCABBCD35E2}">
      <dgm:prSet phldrT="[Text]" custT="1"/>
      <dgm:spPr/>
      <dgm:t>
        <a:bodyPr/>
        <a:lstStyle/>
        <a:p>
          <a:r>
            <a:rPr lang="en-US" sz="2400" b="1">
              <a:latin typeface="Times New Roman" panose="02020603050405020304" pitchFamily="18" charset="0"/>
              <a:cs typeface="Times New Roman" panose="02020603050405020304" pitchFamily="18" charset="0"/>
            </a:rPr>
            <a:t>5</a:t>
          </a:r>
        </a:p>
      </dgm:t>
    </dgm:pt>
    <dgm:pt modelId="{A87E0440-88F3-471E-9EE4-D260C18C2FCB}" type="parTrans" cxnId="{500D854E-DE73-4F6F-9E82-F3BA4AC91C06}">
      <dgm:prSet/>
      <dgm:spPr/>
      <dgm:t>
        <a:bodyPr/>
        <a:lstStyle/>
        <a:p>
          <a:endParaRPr lang="en-US">
            <a:latin typeface="Times New Roman" panose="02020603050405020304" pitchFamily="18" charset="0"/>
            <a:cs typeface="Times New Roman" panose="02020603050405020304" pitchFamily="18" charset="0"/>
          </a:endParaRPr>
        </a:p>
      </dgm:t>
    </dgm:pt>
    <dgm:pt modelId="{E9666DC9-D2FA-42BF-A81C-50E3E67A8DA2}" type="sibTrans" cxnId="{500D854E-DE73-4F6F-9E82-F3BA4AC91C06}">
      <dgm:prSet/>
      <dgm:spPr/>
      <dgm:t>
        <a:bodyPr/>
        <a:lstStyle/>
        <a:p>
          <a:endParaRPr lang="en-US">
            <a:latin typeface="Times New Roman" panose="02020603050405020304" pitchFamily="18" charset="0"/>
            <a:cs typeface="Times New Roman" panose="02020603050405020304" pitchFamily="18" charset="0"/>
          </a:endParaRPr>
        </a:p>
      </dgm:t>
    </dgm:pt>
    <dgm:pt modelId="{82ABC07D-ABA9-461E-A985-B020FA27660F}">
      <dgm:prSet phldrT="[Text]" custT="1"/>
      <dgm:spPr/>
      <dgm:t>
        <a:bodyPr/>
        <a:lstStyle/>
        <a:p>
          <a:pPr algn="just">
            <a:spcAft>
              <a:spcPts val="0"/>
            </a:spcAft>
          </a:pPr>
          <a:r>
            <a:rPr lang="vi-VN" sz="2400" b="0" i="0" kern="1200"/>
            <a:t>Tiếp tục </a:t>
          </a:r>
          <a:r>
            <a:rPr lang="vi-VN" sz="2400" b="0" i="0" kern="1200">
              <a:solidFill>
                <a:prstClr val="black">
                  <a:hueOff val="0"/>
                  <a:satOff val="0"/>
                  <a:lumOff val="0"/>
                  <a:alphaOff val="0"/>
                </a:prstClr>
              </a:solidFill>
              <a:latin typeface="Arial" panose="020B0604020202020204" pitchFamily="34" charset="0"/>
              <a:ea typeface="+mn-ea"/>
              <a:cs typeface="+mn-cs"/>
            </a:rPr>
            <a:t>triển khai </a:t>
          </a:r>
          <a:r>
            <a:rPr lang="en-US" sz="2400" b="0" i="0" kern="1200">
              <a:solidFill>
                <a:prstClr val="black">
                  <a:hueOff val="0"/>
                  <a:satOff val="0"/>
                  <a:lumOff val="0"/>
                  <a:alphaOff val="0"/>
                </a:prstClr>
              </a:solidFill>
              <a:latin typeface="Arial" panose="020B0604020202020204" pitchFamily="34" charset="0"/>
              <a:ea typeface="+mn-ea"/>
              <a:cs typeface="+mn-cs"/>
            </a:rPr>
            <a:t>các dự án động lực phát triển của tỉnh đã được phê duyệt thời gian qua như: Đường cất hạ cánh số 2 và các công trình đồng bộ tại khu bay Cảng hàng không Phù Cát; </a:t>
          </a:r>
          <a:r>
            <a:rPr lang="vi-VN" sz="2400" b="0" i="0" kern="1200">
              <a:solidFill>
                <a:prstClr val="black">
                  <a:hueOff val="0"/>
                  <a:satOff val="0"/>
                  <a:lumOff val="0"/>
                  <a:alphaOff val="0"/>
                </a:prstClr>
              </a:solidFill>
              <a:latin typeface="Arial" panose="020B0604020202020204" pitchFamily="34" charset="0"/>
              <a:ea typeface="+mn-ea"/>
              <a:cs typeface="+mn-cs"/>
            </a:rPr>
            <a:t>dự án Đầu tư xây dựng hạ tầng và kinh doanh kết cấu hạ tầng Khu công nghiệp Phù Mỹ</a:t>
          </a:r>
          <a:r>
            <a:rPr lang="en-US" sz="2400" b="0" i="0" kern="1200">
              <a:solidFill>
                <a:prstClr val="black">
                  <a:hueOff val="0"/>
                  <a:satOff val="0"/>
                  <a:lumOff val="0"/>
                  <a:alphaOff val="0"/>
                </a:prstClr>
              </a:solidFill>
              <a:latin typeface="Arial" panose="020B0604020202020204" pitchFamily="34" charset="0"/>
              <a:ea typeface="+mn-ea"/>
              <a:cs typeface="+mn-cs"/>
            </a:rPr>
            <a:t>. Phối hợp với Bộ Giao thông vận tải chuẩn bị đầu tư dự án Cao tốc Quy Nhơn - Pleiku</a:t>
          </a:r>
        </a:p>
      </dgm:t>
    </dgm:pt>
    <dgm:pt modelId="{963D7B37-6B42-4646-BA6E-8BEA0E958EE0}" type="parTrans" cxnId="{61C0B7E0-71A9-475F-9488-911F3A9C4278}">
      <dgm:prSet/>
      <dgm:spPr/>
      <dgm:t>
        <a:bodyPr/>
        <a:lstStyle/>
        <a:p>
          <a:endParaRPr lang="en-US">
            <a:latin typeface="Times New Roman" panose="02020603050405020304" pitchFamily="18" charset="0"/>
            <a:cs typeface="Times New Roman" panose="02020603050405020304" pitchFamily="18" charset="0"/>
          </a:endParaRPr>
        </a:p>
      </dgm:t>
    </dgm:pt>
    <dgm:pt modelId="{76857578-D14C-475D-82F0-92FCDCE99C3E}" type="sibTrans" cxnId="{61C0B7E0-71A9-475F-9488-911F3A9C4278}">
      <dgm:prSet/>
      <dgm:spPr/>
      <dgm:t>
        <a:bodyPr/>
        <a:lstStyle/>
        <a:p>
          <a:endParaRPr lang="en-US">
            <a:latin typeface="Times New Roman" panose="02020603050405020304" pitchFamily="18" charset="0"/>
            <a:cs typeface="Times New Roman" panose="02020603050405020304" pitchFamily="18" charset="0"/>
          </a:endParaRPr>
        </a:p>
      </dgm:t>
    </dgm:pt>
    <dgm:pt modelId="{B8C1ECAD-D5C0-45F3-962D-9B64CC5F591E}">
      <dgm:prSet phldrT="[Text]" custT="1"/>
      <dgm:spPr/>
      <dgm:t>
        <a:bodyPr/>
        <a:lstStyle/>
        <a:p>
          <a:r>
            <a:rPr lang="en-US" sz="2400" b="1">
              <a:latin typeface="Times New Roman" panose="02020603050405020304" pitchFamily="18" charset="0"/>
              <a:cs typeface="Times New Roman" panose="02020603050405020304" pitchFamily="18" charset="0"/>
            </a:rPr>
            <a:t>6</a:t>
          </a:r>
        </a:p>
      </dgm:t>
    </dgm:pt>
    <dgm:pt modelId="{B2CC3D09-B0BF-4FB2-9208-0F8BAD766D57}" type="parTrans" cxnId="{C31E9ECF-55F6-43C7-9DF2-CD321F587439}">
      <dgm:prSet/>
      <dgm:spPr/>
      <dgm:t>
        <a:bodyPr/>
        <a:lstStyle/>
        <a:p>
          <a:endParaRPr lang="en-US">
            <a:latin typeface="Times New Roman" panose="02020603050405020304" pitchFamily="18" charset="0"/>
            <a:cs typeface="Times New Roman" panose="02020603050405020304" pitchFamily="18" charset="0"/>
          </a:endParaRPr>
        </a:p>
      </dgm:t>
    </dgm:pt>
    <dgm:pt modelId="{0B48911A-E0C3-46AF-B473-189126411843}" type="sibTrans" cxnId="{C31E9ECF-55F6-43C7-9DF2-CD321F587439}">
      <dgm:prSet/>
      <dgm:spPr/>
      <dgm:t>
        <a:bodyPr/>
        <a:lstStyle/>
        <a:p>
          <a:endParaRPr lang="en-US">
            <a:latin typeface="Times New Roman" panose="02020603050405020304" pitchFamily="18" charset="0"/>
            <a:cs typeface="Times New Roman" panose="02020603050405020304" pitchFamily="18" charset="0"/>
          </a:endParaRPr>
        </a:p>
      </dgm:t>
    </dgm:pt>
    <dgm:pt modelId="{71C92471-879B-4FBF-A743-815B7DE17F01}">
      <dgm:prSet phldrT="[Text]" custT="1"/>
      <dgm:spPr/>
      <dgm:t>
        <a:bodyPr/>
        <a:lstStyle/>
        <a:p>
          <a:r>
            <a:rPr lang="en-US" sz="2400" b="1">
              <a:latin typeface="Times New Roman" panose="02020603050405020304" pitchFamily="18" charset="0"/>
              <a:cs typeface="Times New Roman" panose="02020603050405020304" pitchFamily="18" charset="0"/>
            </a:rPr>
            <a:t>7</a:t>
          </a:r>
        </a:p>
      </dgm:t>
    </dgm:pt>
    <dgm:pt modelId="{BBB8AE6A-0CFE-4D72-82E6-07E422CA6CD5}" type="parTrans" cxnId="{4A00A05D-4E95-4313-9BED-52B3D1FF1112}">
      <dgm:prSet/>
      <dgm:spPr/>
      <dgm:t>
        <a:bodyPr/>
        <a:lstStyle/>
        <a:p>
          <a:endParaRPr lang="en-US">
            <a:latin typeface="Times New Roman" panose="02020603050405020304" pitchFamily="18" charset="0"/>
            <a:cs typeface="Times New Roman" panose="02020603050405020304" pitchFamily="18" charset="0"/>
          </a:endParaRPr>
        </a:p>
      </dgm:t>
    </dgm:pt>
    <dgm:pt modelId="{0DC11AB2-07B9-400F-A1FB-FDD37AA1DE3E}" type="sibTrans" cxnId="{4A00A05D-4E95-4313-9BED-52B3D1FF1112}">
      <dgm:prSet/>
      <dgm:spPr/>
      <dgm:t>
        <a:bodyPr/>
        <a:lstStyle/>
        <a:p>
          <a:endParaRPr lang="en-US">
            <a:latin typeface="Times New Roman" panose="02020603050405020304" pitchFamily="18" charset="0"/>
            <a:cs typeface="Times New Roman" panose="02020603050405020304" pitchFamily="18" charset="0"/>
          </a:endParaRPr>
        </a:p>
      </dgm:t>
    </dgm:pt>
    <dgm:pt modelId="{0782324D-114D-49D4-9CED-AE6D469CEBAC}">
      <dgm:prSet phldrT="[Text]" custT="1"/>
      <dgm:spPr/>
      <dgm:t>
        <a:bodyPr/>
        <a:lstStyle/>
        <a:p>
          <a:pPr marL="0" lvl="0" indent="0" algn="just" defTabSz="1244600">
            <a:lnSpc>
              <a:spcPct val="90000"/>
            </a:lnSpc>
            <a:spcBef>
              <a:spcPct val="0"/>
            </a:spcBef>
            <a:spcAft>
              <a:spcPts val="0"/>
            </a:spcAft>
            <a:buNone/>
          </a:pPr>
          <a:r>
            <a:rPr lang="en-US" sz="2400" kern="1200" spc="-20">
              <a:latin typeface="Arial" panose="020B0604020202020204" pitchFamily="34" charset="0"/>
              <a:ea typeface="+mn-ea"/>
              <a:cs typeface="Arial" panose="020B0604020202020204" pitchFamily="34" charset="0"/>
            </a:rPr>
            <a:t>Thực hiện kịp thời các chính sách về </a:t>
          </a:r>
          <a:r>
            <a:rPr lang="vi-VN" sz="2400" b="0" i="0" kern="1200">
              <a:latin typeface="Arial" panose="020B0604020202020204" pitchFamily="34" charset="0"/>
              <a:cs typeface="Arial" panose="020B0604020202020204" pitchFamily="34" charset="0"/>
            </a:rPr>
            <a:t>y tế, giáo dục, xóa nhà tạm, nhà dột nát. </a:t>
          </a:r>
          <a:r>
            <a:rPr lang="vi-VN" sz="2400" b="0" i="0" kern="1200"/>
            <a:t>Đảm bảo an ninh chính trị, trật tự an toàn xã hội. Tăng cường công tác phòng, chống tham nhũng, lãng phí, tiêu cực.</a:t>
          </a:r>
          <a:endParaRPr lang="en-US" sz="2400" b="0" i="0" kern="1200">
            <a:latin typeface="Arial" panose="020B0604020202020204" pitchFamily="34" charset="0"/>
            <a:ea typeface="+mn-ea"/>
            <a:cs typeface="+mn-cs"/>
          </a:endParaRPr>
        </a:p>
      </dgm:t>
    </dgm:pt>
    <dgm:pt modelId="{50A6C66F-5B2F-46CD-996D-D2781A7309BA}" type="parTrans" cxnId="{66F27F99-AB60-4050-9B39-03B5BA31DE39}">
      <dgm:prSet/>
      <dgm:spPr/>
      <dgm:t>
        <a:bodyPr/>
        <a:lstStyle/>
        <a:p>
          <a:endParaRPr lang="en-US">
            <a:latin typeface="Times New Roman" panose="02020603050405020304" pitchFamily="18" charset="0"/>
            <a:cs typeface="Times New Roman" panose="02020603050405020304" pitchFamily="18" charset="0"/>
          </a:endParaRPr>
        </a:p>
      </dgm:t>
    </dgm:pt>
    <dgm:pt modelId="{CD268B29-791A-47D3-9F96-DE58441849A2}" type="sibTrans" cxnId="{66F27F99-AB60-4050-9B39-03B5BA31DE39}">
      <dgm:prSet/>
      <dgm:spPr/>
      <dgm:t>
        <a:bodyPr/>
        <a:lstStyle/>
        <a:p>
          <a:endParaRPr lang="en-US">
            <a:latin typeface="Times New Roman" panose="02020603050405020304" pitchFamily="18" charset="0"/>
            <a:cs typeface="Times New Roman" panose="02020603050405020304" pitchFamily="18" charset="0"/>
          </a:endParaRPr>
        </a:p>
      </dgm:t>
    </dgm:pt>
    <dgm:pt modelId="{25B3DA02-89E6-4C33-B080-B2699F2F5CE8}">
      <dgm:prSet phldrT="[Text]" custT="1"/>
      <dgm:spPr/>
      <dgm:t>
        <a:bodyPr/>
        <a:lstStyle/>
        <a:p>
          <a:pPr marL="0" lvl="0" indent="0" algn="just" defTabSz="1244600">
            <a:lnSpc>
              <a:spcPct val="90000"/>
            </a:lnSpc>
            <a:spcBef>
              <a:spcPct val="0"/>
            </a:spcBef>
            <a:spcAft>
              <a:spcPts val="0"/>
            </a:spcAft>
            <a:buNone/>
          </a:pPr>
          <a:r>
            <a:rPr lang="vi-VN" sz="2400" b="0" i="0" kern="1200">
              <a:latin typeface="+mn-lt"/>
              <a:ea typeface="+mn-ea"/>
              <a:cs typeface="Times New Roman" panose="02020603050405020304" pitchFamily="18" charset="0"/>
            </a:rPr>
            <a:t>Chuẩn bị, tổ chức tốt các sự kiện, chương trình, </a:t>
          </a:r>
          <a:r>
            <a:rPr lang="vi-VN" sz="2400" b="0" i="0" kern="1200">
              <a:solidFill>
                <a:prstClr val="black">
                  <a:hueOff val="0"/>
                  <a:satOff val="0"/>
                  <a:lumOff val="0"/>
                  <a:alphaOff val="0"/>
                </a:prstClr>
              </a:solidFill>
              <a:latin typeface="Arial" panose="020B0604020202020204" pitchFamily="34" charset="0"/>
              <a:ea typeface="+mn-ea"/>
              <a:cs typeface="Times New Roman" panose="02020603050405020304" pitchFamily="18" charset="0"/>
            </a:rPr>
            <a:t>lễ hội lớn chào mừng kỷ niệm 50 năm Ngày giải phóng tỉnh Bình Định, 50 năm Ngày Giải phóng miền Nam, thống nhất đất nước ...</a:t>
          </a:r>
        </a:p>
      </dgm:t>
    </dgm:pt>
    <dgm:pt modelId="{365A6916-A4A0-4231-9CD7-408B9F29A7A7}" type="parTrans" cxnId="{432D013D-461A-4DEC-B336-0557C9646B0A}">
      <dgm:prSet/>
      <dgm:spPr/>
      <dgm:t>
        <a:bodyPr/>
        <a:lstStyle/>
        <a:p>
          <a:endParaRPr lang="en-US">
            <a:latin typeface="Times New Roman" panose="02020603050405020304" pitchFamily="18" charset="0"/>
            <a:cs typeface="Times New Roman" panose="02020603050405020304" pitchFamily="18" charset="0"/>
          </a:endParaRPr>
        </a:p>
      </dgm:t>
    </dgm:pt>
    <dgm:pt modelId="{E7744260-D9FA-40EA-85EE-C936DCD76570}" type="sibTrans" cxnId="{432D013D-461A-4DEC-B336-0557C9646B0A}">
      <dgm:prSet/>
      <dgm:spPr/>
      <dgm:t>
        <a:bodyPr/>
        <a:lstStyle/>
        <a:p>
          <a:endParaRPr lang="en-US">
            <a:latin typeface="Times New Roman" panose="02020603050405020304" pitchFamily="18" charset="0"/>
            <a:cs typeface="Times New Roman" panose="02020603050405020304" pitchFamily="18" charset="0"/>
          </a:endParaRPr>
        </a:p>
      </dgm:t>
    </dgm:pt>
    <dgm:pt modelId="{81A4BF3E-D2DE-4F9B-BFF4-EEEE8CAB0147}" type="pres">
      <dgm:prSet presAssocID="{71122926-23E9-4DA1-96DC-340223CFC003}" presName="Name0" presStyleCnt="0">
        <dgm:presLayoutVars>
          <dgm:chMax/>
          <dgm:chPref val="3"/>
          <dgm:dir/>
          <dgm:animOne val="branch"/>
          <dgm:animLvl val="lvl"/>
        </dgm:presLayoutVars>
      </dgm:prSet>
      <dgm:spPr/>
    </dgm:pt>
    <dgm:pt modelId="{E58FF343-5158-4A90-9837-A72F86E88703}" type="pres">
      <dgm:prSet presAssocID="{9F7F1530-5E8A-4EF1-80F4-CFCABBCD35E2}" presName="composite" presStyleCnt="0"/>
      <dgm:spPr/>
    </dgm:pt>
    <dgm:pt modelId="{7D5B63A6-13D4-4674-BC5F-E14764069460}" type="pres">
      <dgm:prSet presAssocID="{9F7F1530-5E8A-4EF1-80F4-CFCABBCD35E2}" presName="FirstChild" presStyleLbl="revTx" presStyleIdx="0" presStyleCnt="3" custScaleX="120481" custScaleY="52020" custLinFactNeighborX="-4185" custLinFactNeighborY="27216">
        <dgm:presLayoutVars>
          <dgm:chMax val="0"/>
          <dgm:chPref val="0"/>
          <dgm:bulletEnabled val="1"/>
        </dgm:presLayoutVars>
      </dgm:prSet>
      <dgm:spPr/>
    </dgm:pt>
    <dgm:pt modelId="{2DA8B601-D096-476E-BD4A-9B0B2E7AAA16}" type="pres">
      <dgm:prSet presAssocID="{9F7F1530-5E8A-4EF1-80F4-CFCABBCD35E2}" presName="Parent" presStyleLbl="alignNode1" presStyleIdx="0" presStyleCnt="3" custScaleX="41102" custLinFactNeighborX="-29746">
        <dgm:presLayoutVars>
          <dgm:chMax val="3"/>
          <dgm:chPref val="3"/>
          <dgm:bulletEnabled val="1"/>
        </dgm:presLayoutVars>
      </dgm:prSet>
      <dgm:spPr/>
    </dgm:pt>
    <dgm:pt modelId="{A096979C-113B-456A-A016-80C106BAFC0D}" type="pres">
      <dgm:prSet presAssocID="{9F7F1530-5E8A-4EF1-80F4-CFCABBCD35E2}" presName="Accent" presStyleLbl="parChTrans1D1" presStyleIdx="0" presStyleCnt="3" custLinFactNeighborX="3905"/>
      <dgm:spPr/>
    </dgm:pt>
    <dgm:pt modelId="{69D0EC87-89B8-4E75-9DD8-674EE72BE2D6}" type="pres">
      <dgm:prSet presAssocID="{E9666DC9-D2FA-42BF-A81C-50E3E67A8DA2}" presName="sibTrans" presStyleCnt="0"/>
      <dgm:spPr/>
    </dgm:pt>
    <dgm:pt modelId="{1954A633-E32E-42A1-8363-C0B410E314E1}" type="pres">
      <dgm:prSet presAssocID="{B8C1ECAD-D5C0-45F3-962D-9B64CC5F591E}" presName="composite" presStyleCnt="0"/>
      <dgm:spPr/>
    </dgm:pt>
    <dgm:pt modelId="{C9CEDFDF-D679-479A-9C36-1A5C21B9F768}" type="pres">
      <dgm:prSet presAssocID="{B8C1ECAD-D5C0-45F3-962D-9B64CC5F591E}" presName="FirstChild" presStyleLbl="revTx" presStyleIdx="1" presStyleCnt="3" custScaleX="115395" custLinFactNeighborX="-7782" custLinFactNeighborY="-2910">
        <dgm:presLayoutVars>
          <dgm:chMax val="0"/>
          <dgm:chPref val="0"/>
          <dgm:bulletEnabled val="1"/>
        </dgm:presLayoutVars>
      </dgm:prSet>
      <dgm:spPr/>
    </dgm:pt>
    <dgm:pt modelId="{26A338F4-670E-4B7D-B9AC-9CAB07FDE5E1}" type="pres">
      <dgm:prSet presAssocID="{B8C1ECAD-D5C0-45F3-962D-9B64CC5F591E}" presName="Parent" presStyleLbl="alignNode1" presStyleIdx="1" presStyleCnt="3" custScaleX="41102" custLinFactNeighborX="-29746">
        <dgm:presLayoutVars>
          <dgm:chMax val="3"/>
          <dgm:chPref val="3"/>
          <dgm:bulletEnabled val="1"/>
        </dgm:presLayoutVars>
      </dgm:prSet>
      <dgm:spPr/>
    </dgm:pt>
    <dgm:pt modelId="{7DE02C26-EE18-42A4-BE48-6789A6997DB0}" type="pres">
      <dgm:prSet presAssocID="{B8C1ECAD-D5C0-45F3-962D-9B64CC5F591E}" presName="Accent" presStyleLbl="parChTrans1D1" presStyleIdx="1" presStyleCnt="3" custLinFactNeighborX="3542"/>
      <dgm:spPr/>
    </dgm:pt>
    <dgm:pt modelId="{87D11D51-CB0D-4FDD-BC73-2A5C7758ADBC}" type="pres">
      <dgm:prSet presAssocID="{0B48911A-E0C3-46AF-B473-189126411843}" presName="sibTrans" presStyleCnt="0"/>
      <dgm:spPr/>
    </dgm:pt>
    <dgm:pt modelId="{817546C4-2B40-46A7-9DCF-1A7043256BD7}" type="pres">
      <dgm:prSet presAssocID="{71C92471-879B-4FBF-A743-815B7DE17F01}" presName="composite" presStyleCnt="0"/>
      <dgm:spPr/>
    </dgm:pt>
    <dgm:pt modelId="{8D2EFB67-B1CE-45EF-A10A-28C5F1E2DEA3}" type="pres">
      <dgm:prSet presAssocID="{71C92471-879B-4FBF-A743-815B7DE17F01}" presName="FirstChild" presStyleLbl="revTx" presStyleIdx="2" presStyleCnt="3" custScaleX="114130" custScaleY="65935" custLinFactNeighborX="-7162" custLinFactNeighborY="-486">
        <dgm:presLayoutVars>
          <dgm:chMax val="0"/>
          <dgm:chPref val="0"/>
          <dgm:bulletEnabled val="1"/>
        </dgm:presLayoutVars>
      </dgm:prSet>
      <dgm:spPr/>
    </dgm:pt>
    <dgm:pt modelId="{43AC833B-96AE-40BD-B7E6-75B1C76810E5}" type="pres">
      <dgm:prSet presAssocID="{71C92471-879B-4FBF-A743-815B7DE17F01}" presName="Parent" presStyleLbl="alignNode1" presStyleIdx="2" presStyleCnt="3" custScaleX="41102" custLinFactNeighborX="-29746">
        <dgm:presLayoutVars>
          <dgm:chMax val="3"/>
          <dgm:chPref val="3"/>
          <dgm:bulletEnabled val="1"/>
        </dgm:presLayoutVars>
      </dgm:prSet>
      <dgm:spPr/>
    </dgm:pt>
    <dgm:pt modelId="{467C13CD-C13D-4E65-868A-8573DEC9CD61}" type="pres">
      <dgm:prSet presAssocID="{71C92471-879B-4FBF-A743-815B7DE17F01}" presName="Accent" presStyleLbl="parChTrans1D1" presStyleIdx="2" presStyleCnt="3" custLinFactNeighborX="2691"/>
      <dgm:spPr/>
    </dgm:pt>
  </dgm:ptLst>
  <dgm:cxnLst>
    <dgm:cxn modelId="{0D449C04-091A-46B4-A505-EB124061744C}" type="presOf" srcId="{71C92471-879B-4FBF-A743-815B7DE17F01}" destId="{43AC833B-96AE-40BD-B7E6-75B1C76810E5}" srcOrd="0" destOrd="0" presId="urn:microsoft.com/office/officeart/2011/layout/TabList"/>
    <dgm:cxn modelId="{ECAEA210-A460-42FF-AD8E-71ED5D2201D8}" type="presOf" srcId="{25B3DA02-89E6-4C33-B080-B2699F2F5CE8}" destId="{C9CEDFDF-D679-479A-9C36-1A5C21B9F768}" srcOrd="0" destOrd="0" presId="urn:microsoft.com/office/officeart/2011/layout/TabList"/>
    <dgm:cxn modelId="{D543B924-8F36-47AF-9DCA-FFE4448392F8}" type="presOf" srcId="{9F7F1530-5E8A-4EF1-80F4-CFCABBCD35E2}" destId="{2DA8B601-D096-476E-BD4A-9B0B2E7AAA16}" srcOrd="0" destOrd="0" presId="urn:microsoft.com/office/officeart/2011/layout/TabList"/>
    <dgm:cxn modelId="{432D013D-461A-4DEC-B336-0557C9646B0A}" srcId="{B8C1ECAD-D5C0-45F3-962D-9B64CC5F591E}" destId="{25B3DA02-89E6-4C33-B080-B2699F2F5CE8}" srcOrd="0" destOrd="0" parTransId="{365A6916-A4A0-4231-9CD7-408B9F29A7A7}" sibTransId="{E7744260-D9FA-40EA-85EE-C936DCD76570}"/>
    <dgm:cxn modelId="{4A00A05D-4E95-4313-9BED-52B3D1FF1112}" srcId="{71122926-23E9-4DA1-96DC-340223CFC003}" destId="{71C92471-879B-4FBF-A743-815B7DE17F01}" srcOrd="2" destOrd="0" parTransId="{BBB8AE6A-0CFE-4D72-82E6-07E422CA6CD5}" sibTransId="{0DC11AB2-07B9-400F-A1FB-FDD37AA1DE3E}"/>
    <dgm:cxn modelId="{500D854E-DE73-4F6F-9E82-F3BA4AC91C06}" srcId="{71122926-23E9-4DA1-96DC-340223CFC003}" destId="{9F7F1530-5E8A-4EF1-80F4-CFCABBCD35E2}" srcOrd="0" destOrd="0" parTransId="{A87E0440-88F3-471E-9EE4-D260C18C2FCB}" sibTransId="{E9666DC9-D2FA-42BF-A81C-50E3E67A8DA2}"/>
    <dgm:cxn modelId="{E393404F-EB71-43E0-93CB-5A10B623C573}" type="presOf" srcId="{B8C1ECAD-D5C0-45F3-962D-9B64CC5F591E}" destId="{26A338F4-670E-4B7D-B9AC-9CAB07FDE5E1}" srcOrd="0" destOrd="0" presId="urn:microsoft.com/office/officeart/2011/layout/TabList"/>
    <dgm:cxn modelId="{A0DFA951-C477-46B4-AA1C-FFBB9DE174A7}" type="presOf" srcId="{82ABC07D-ABA9-461E-A985-B020FA27660F}" destId="{7D5B63A6-13D4-4674-BC5F-E14764069460}" srcOrd="0" destOrd="0" presId="urn:microsoft.com/office/officeart/2011/layout/TabList"/>
    <dgm:cxn modelId="{9CF0BD8D-3B85-4BF8-A43B-43C5833C8D39}" type="presOf" srcId="{0782324D-114D-49D4-9CED-AE6D469CEBAC}" destId="{8D2EFB67-B1CE-45EF-A10A-28C5F1E2DEA3}" srcOrd="0" destOrd="0" presId="urn:microsoft.com/office/officeart/2011/layout/TabList"/>
    <dgm:cxn modelId="{30F27999-0307-4DE8-8B2F-BD9ADEA4022A}" type="presOf" srcId="{71122926-23E9-4DA1-96DC-340223CFC003}" destId="{81A4BF3E-D2DE-4F9B-BFF4-EEEE8CAB0147}" srcOrd="0" destOrd="0" presId="urn:microsoft.com/office/officeart/2011/layout/TabList"/>
    <dgm:cxn modelId="{66F27F99-AB60-4050-9B39-03B5BA31DE39}" srcId="{71C92471-879B-4FBF-A743-815B7DE17F01}" destId="{0782324D-114D-49D4-9CED-AE6D469CEBAC}" srcOrd="0" destOrd="0" parTransId="{50A6C66F-5B2F-46CD-996D-D2781A7309BA}" sibTransId="{CD268B29-791A-47D3-9F96-DE58441849A2}"/>
    <dgm:cxn modelId="{C31E9ECF-55F6-43C7-9DF2-CD321F587439}" srcId="{71122926-23E9-4DA1-96DC-340223CFC003}" destId="{B8C1ECAD-D5C0-45F3-962D-9B64CC5F591E}" srcOrd="1" destOrd="0" parTransId="{B2CC3D09-B0BF-4FB2-9208-0F8BAD766D57}" sibTransId="{0B48911A-E0C3-46AF-B473-189126411843}"/>
    <dgm:cxn modelId="{61C0B7E0-71A9-475F-9488-911F3A9C4278}" srcId="{9F7F1530-5E8A-4EF1-80F4-CFCABBCD35E2}" destId="{82ABC07D-ABA9-461E-A985-B020FA27660F}" srcOrd="0" destOrd="0" parTransId="{963D7B37-6B42-4646-BA6E-8BEA0E958EE0}" sibTransId="{76857578-D14C-475D-82F0-92FCDCE99C3E}"/>
    <dgm:cxn modelId="{32292781-79FA-4B4A-A6BE-F58B6D948C4D}" type="presParOf" srcId="{81A4BF3E-D2DE-4F9B-BFF4-EEEE8CAB0147}" destId="{E58FF343-5158-4A90-9837-A72F86E88703}" srcOrd="0" destOrd="0" presId="urn:microsoft.com/office/officeart/2011/layout/TabList"/>
    <dgm:cxn modelId="{5179D659-417B-4323-8484-8DB34DB1E89D}" type="presParOf" srcId="{E58FF343-5158-4A90-9837-A72F86E88703}" destId="{7D5B63A6-13D4-4674-BC5F-E14764069460}" srcOrd="0" destOrd="0" presId="urn:microsoft.com/office/officeart/2011/layout/TabList"/>
    <dgm:cxn modelId="{763C5A2C-FA9B-4825-B90E-9AB831787097}" type="presParOf" srcId="{E58FF343-5158-4A90-9837-A72F86E88703}" destId="{2DA8B601-D096-476E-BD4A-9B0B2E7AAA16}" srcOrd="1" destOrd="0" presId="urn:microsoft.com/office/officeart/2011/layout/TabList"/>
    <dgm:cxn modelId="{787BA61E-8E93-4AA7-A3E5-A6A466A661A5}" type="presParOf" srcId="{E58FF343-5158-4A90-9837-A72F86E88703}" destId="{A096979C-113B-456A-A016-80C106BAFC0D}" srcOrd="2" destOrd="0" presId="urn:microsoft.com/office/officeart/2011/layout/TabList"/>
    <dgm:cxn modelId="{54AE420A-B750-418E-BA0C-C5520A9C586D}" type="presParOf" srcId="{81A4BF3E-D2DE-4F9B-BFF4-EEEE8CAB0147}" destId="{69D0EC87-89B8-4E75-9DD8-674EE72BE2D6}" srcOrd="1" destOrd="0" presId="urn:microsoft.com/office/officeart/2011/layout/TabList"/>
    <dgm:cxn modelId="{0E605EB4-365C-4255-8E3E-AEB8540940E6}" type="presParOf" srcId="{81A4BF3E-D2DE-4F9B-BFF4-EEEE8CAB0147}" destId="{1954A633-E32E-42A1-8363-C0B410E314E1}" srcOrd="2" destOrd="0" presId="urn:microsoft.com/office/officeart/2011/layout/TabList"/>
    <dgm:cxn modelId="{3B73BD78-AF14-4927-86C9-AB42A94AAF87}" type="presParOf" srcId="{1954A633-E32E-42A1-8363-C0B410E314E1}" destId="{C9CEDFDF-D679-479A-9C36-1A5C21B9F768}" srcOrd="0" destOrd="0" presId="urn:microsoft.com/office/officeart/2011/layout/TabList"/>
    <dgm:cxn modelId="{9D6EA327-FBC9-496E-8DF6-BDD91CE96320}" type="presParOf" srcId="{1954A633-E32E-42A1-8363-C0B410E314E1}" destId="{26A338F4-670E-4B7D-B9AC-9CAB07FDE5E1}" srcOrd="1" destOrd="0" presId="urn:microsoft.com/office/officeart/2011/layout/TabList"/>
    <dgm:cxn modelId="{C6EB4E84-C962-41E8-A8B9-2B4155502814}" type="presParOf" srcId="{1954A633-E32E-42A1-8363-C0B410E314E1}" destId="{7DE02C26-EE18-42A4-BE48-6789A6997DB0}" srcOrd="2" destOrd="0" presId="urn:microsoft.com/office/officeart/2011/layout/TabList"/>
    <dgm:cxn modelId="{46028178-2619-422E-8216-5BFABBD86DF4}" type="presParOf" srcId="{81A4BF3E-D2DE-4F9B-BFF4-EEEE8CAB0147}" destId="{87D11D51-CB0D-4FDD-BC73-2A5C7758ADBC}" srcOrd="3" destOrd="0" presId="urn:microsoft.com/office/officeart/2011/layout/TabList"/>
    <dgm:cxn modelId="{A1B36B3F-3CF5-471D-82D8-E5E81A151F9F}" type="presParOf" srcId="{81A4BF3E-D2DE-4F9B-BFF4-EEEE8CAB0147}" destId="{817546C4-2B40-46A7-9DCF-1A7043256BD7}" srcOrd="4" destOrd="0" presId="urn:microsoft.com/office/officeart/2011/layout/TabList"/>
    <dgm:cxn modelId="{EBDD635B-9D73-47E3-8A85-54C88250B567}" type="presParOf" srcId="{817546C4-2B40-46A7-9DCF-1A7043256BD7}" destId="{8D2EFB67-B1CE-45EF-A10A-28C5F1E2DEA3}" srcOrd="0" destOrd="0" presId="urn:microsoft.com/office/officeart/2011/layout/TabList"/>
    <dgm:cxn modelId="{735597EC-1ABA-4DA3-9423-BB4D92DDCD53}" type="presParOf" srcId="{817546C4-2B40-46A7-9DCF-1A7043256BD7}" destId="{43AC833B-96AE-40BD-B7E6-75B1C76810E5}" srcOrd="1" destOrd="0" presId="urn:microsoft.com/office/officeart/2011/layout/TabList"/>
    <dgm:cxn modelId="{3980162F-C466-4BC0-A3F6-632175591F1C}" type="presParOf" srcId="{817546C4-2B40-46A7-9DCF-1A7043256BD7}" destId="{467C13CD-C13D-4E65-868A-8573DEC9CD61}"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6979C-113B-456A-A016-80C106BAFC0D}">
      <dsp:nvSpPr>
        <dsp:cNvPr id="0" name=""/>
        <dsp:cNvSpPr/>
      </dsp:nvSpPr>
      <dsp:spPr>
        <a:xfrm>
          <a:off x="0" y="686399"/>
          <a:ext cx="11586643"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5B63A6-13D4-4674-BC5F-E14764069460}">
      <dsp:nvSpPr>
        <dsp:cNvPr id="0" name=""/>
        <dsp:cNvSpPr/>
      </dsp:nvSpPr>
      <dsp:spPr>
        <a:xfrm>
          <a:off x="1381044" y="469182"/>
          <a:ext cx="10018682" cy="178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just" defTabSz="1155700">
            <a:lnSpc>
              <a:spcPct val="90000"/>
            </a:lnSpc>
            <a:spcBef>
              <a:spcPct val="0"/>
            </a:spcBef>
            <a:spcAft>
              <a:spcPts val="0"/>
            </a:spcAft>
            <a:buNone/>
          </a:pPr>
          <a:r>
            <a:rPr lang="vi-VN" sz="2600" b="1" i="0" kern="1200">
              <a:latin typeface="+mn-lt"/>
              <a:ea typeface="+mn-ea"/>
              <a:cs typeface="Times New Roman" panose="02020603050405020304" pitchFamily="18" charset="0"/>
            </a:rPr>
            <a:t>VỀ CHỈ TIÊU TĂNG TRƯỞNG KINH TẾ</a:t>
          </a:r>
          <a:endParaRPr lang="en-US" sz="2600" b="1" i="0" kern="1200">
            <a:solidFill>
              <a:prstClr val="black">
                <a:hueOff val="0"/>
                <a:satOff val="0"/>
                <a:lumOff val="0"/>
                <a:alphaOff val="0"/>
              </a:prstClr>
            </a:solidFill>
            <a:latin typeface="Arial" panose="020B0604020202020204" pitchFamily="34" charset="0"/>
            <a:ea typeface="+mn-ea"/>
            <a:cs typeface="Times New Roman" panose="02020603050405020304" pitchFamily="18" charset="0"/>
          </a:endParaRPr>
        </a:p>
      </dsp:txBody>
      <dsp:txXfrm>
        <a:off x="1381044" y="469182"/>
        <a:ext cx="10018682" cy="178388"/>
      </dsp:txXfrm>
    </dsp:sp>
    <dsp:sp modelId="{2DA8B601-D096-476E-BD4A-9B0B2E7AAA16}">
      <dsp:nvSpPr>
        <dsp:cNvPr id="0" name=""/>
        <dsp:cNvSpPr/>
      </dsp:nvSpPr>
      <dsp:spPr>
        <a:xfrm>
          <a:off x="0" y="343477"/>
          <a:ext cx="1238208" cy="342922"/>
        </a:xfrm>
        <a:prstGeom prst="round2SameRect">
          <a:avLst>
            <a:gd name="adj1" fmla="val 16670"/>
            <a:gd name="adj2" fmla="val 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1</a:t>
          </a:r>
        </a:p>
      </dsp:txBody>
      <dsp:txXfrm>
        <a:off x="16743" y="360220"/>
        <a:ext cx="1204722" cy="3261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02C26-EE18-42A4-BE48-6789A6997DB0}">
      <dsp:nvSpPr>
        <dsp:cNvPr id="0" name=""/>
        <dsp:cNvSpPr/>
      </dsp:nvSpPr>
      <dsp:spPr>
        <a:xfrm>
          <a:off x="-49195" y="5330390"/>
          <a:ext cx="11586643"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5EAA56-50F0-4F40-B4BA-F9D899B8FACB}">
      <dsp:nvSpPr>
        <dsp:cNvPr id="0" name=""/>
        <dsp:cNvSpPr/>
      </dsp:nvSpPr>
      <dsp:spPr>
        <a:xfrm>
          <a:off x="-21568" y="3524996"/>
          <a:ext cx="11586643"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96979C-113B-456A-A016-80C106BAFC0D}">
      <dsp:nvSpPr>
        <dsp:cNvPr id="0" name=""/>
        <dsp:cNvSpPr/>
      </dsp:nvSpPr>
      <dsp:spPr>
        <a:xfrm>
          <a:off x="0" y="1719602"/>
          <a:ext cx="11586643"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5B63A6-13D4-4674-BC5F-E14764069460}">
      <dsp:nvSpPr>
        <dsp:cNvPr id="0" name=""/>
        <dsp:cNvSpPr/>
      </dsp:nvSpPr>
      <dsp:spPr>
        <a:xfrm>
          <a:off x="1381044" y="630468"/>
          <a:ext cx="10018682" cy="894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just" defTabSz="1155700">
            <a:lnSpc>
              <a:spcPct val="90000"/>
            </a:lnSpc>
            <a:spcBef>
              <a:spcPct val="0"/>
            </a:spcBef>
            <a:spcAft>
              <a:spcPts val="0"/>
            </a:spcAft>
            <a:buNone/>
          </a:pPr>
          <a:r>
            <a:rPr lang="vi-VN" sz="2600" b="0" i="0" kern="1200">
              <a:latin typeface="+mn-lt"/>
              <a:ea typeface="+mn-ea"/>
              <a:cs typeface="Times New Roman" panose="02020603050405020304" pitchFamily="18" charset="0"/>
            </a:rPr>
            <a:t>Các ngành, các địa phương </a:t>
          </a:r>
          <a:r>
            <a:rPr lang="vi-VN" sz="2600" b="0" i="0" kern="1200">
              <a:solidFill>
                <a:prstClr val="black">
                  <a:hueOff val="0"/>
                  <a:satOff val="0"/>
                  <a:lumOff val="0"/>
                  <a:alphaOff val="0"/>
                </a:prstClr>
              </a:solidFill>
              <a:latin typeface="Arial" panose="020B0604020202020204" pitchFamily="34" charset="0"/>
              <a:ea typeface="+mn-ea"/>
              <a:cs typeface="Times New Roman" panose="02020603050405020304" pitchFamily="18" charset="0"/>
            </a:rPr>
            <a:t>tập trung </a:t>
          </a:r>
          <a:r>
            <a:rPr lang="en-US" sz="2600" b="0" i="0" kern="1200">
              <a:solidFill>
                <a:prstClr val="black">
                  <a:hueOff val="0"/>
                  <a:satOff val="0"/>
                  <a:lumOff val="0"/>
                  <a:alphaOff val="0"/>
                </a:prstClr>
              </a:solidFill>
              <a:latin typeface="Arial" panose="020B0604020202020204" pitchFamily="34" charset="0"/>
              <a:ea typeface="+mn-ea"/>
              <a:cs typeface="Times New Roman" panose="02020603050405020304" pitchFamily="18" charset="0"/>
            </a:rPr>
            <a:t>chuẩn bị chu đáo nội dung và các điều kiện có liên quan để tổ chức Đại hội đảng bộ các cấp, Đại hội Đảng bộ tỉnh lần thứ XXI, nhiệm kỳ 2025 - 2030, tiến tới Đại hội đại biểu toàn quốc lần thứ XIV của Đảng</a:t>
          </a:r>
        </a:p>
      </dsp:txBody>
      <dsp:txXfrm>
        <a:off x="1381044" y="630468"/>
        <a:ext cx="10018682" cy="894443"/>
      </dsp:txXfrm>
    </dsp:sp>
    <dsp:sp modelId="{2DA8B601-D096-476E-BD4A-9B0B2E7AAA16}">
      <dsp:nvSpPr>
        <dsp:cNvPr id="0" name=""/>
        <dsp:cNvSpPr/>
      </dsp:nvSpPr>
      <dsp:spPr>
        <a:xfrm>
          <a:off x="0" y="179"/>
          <a:ext cx="1238208" cy="1719422"/>
        </a:xfrm>
        <a:prstGeom prst="round2SameRect">
          <a:avLst>
            <a:gd name="adj1" fmla="val 16670"/>
            <a:gd name="adj2" fmla="val 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2</a:t>
          </a:r>
        </a:p>
      </dsp:txBody>
      <dsp:txXfrm>
        <a:off x="60455" y="60634"/>
        <a:ext cx="1117298" cy="1658967"/>
      </dsp:txXfrm>
    </dsp:sp>
    <dsp:sp modelId="{3B6881F4-25C6-42D9-B9DE-65CD14AABBD2}">
      <dsp:nvSpPr>
        <dsp:cNvPr id="0" name=""/>
        <dsp:cNvSpPr/>
      </dsp:nvSpPr>
      <dsp:spPr>
        <a:xfrm>
          <a:off x="1323212" y="2149183"/>
          <a:ext cx="10116599" cy="141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just" defTabSz="1244600">
            <a:lnSpc>
              <a:spcPct val="90000"/>
            </a:lnSpc>
            <a:spcBef>
              <a:spcPct val="0"/>
            </a:spcBef>
            <a:spcAft>
              <a:spcPct val="35000"/>
            </a:spcAft>
            <a:buNone/>
          </a:pPr>
          <a:r>
            <a:rPr lang="nl-NL" sz="2600" b="0" i="0" kern="1200">
              <a:latin typeface="Arial" panose="020B0604020202020204" pitchFamily="34" charset="0"/>
              <a:ea typeface="+mn-ea"/>
              <a:cs typeface="Arial" panose="020B0604020202020204" pitchFamily="34" charset="0"/>
            </a:rPr>
            <a:t>Tập trung chỉ đạo sản xuất nông nghiệp, phòng chống dịch bệnh, với quyết tâm giành thắng lợi vụ sản xuất Đông Xuân 202</a:t>
          </a:r>
          <a:r>
            <a:rPr lang="vi-VN" sz="2600" b="0" i="0" kern="1200">
              <a:latin typeface="Arial" panose="020B0604020202020204" pitchFamily="34" charset="0"/>
              <a:ea typeface="+mn-ea"/>
              <a:cs typeface="Arial" panose="020B0604020202020204" pitchFamily="34" charset="0"/>
            </a:rPr>
            <a:t>4</a:t>
          </a:r>
          <a:r>
            <a:rPr lang="en-US" sz="2600" b="0" i="0" kern="1200">
              <a:latin typeface="Arial" panose="020B0604020202020204" pitchFamily="34" charset="0"/>
              <a:ea typeface="+mn-ea"/>
              <a:cs typeface="Arial" panose="020B0604020202020204" pitchFamily="34" charset="0"/>
            </a:rPr>
            <a:t> </a:t>
          </a:r>
          <a:r>
            <a:rPr lang="nl-NL" sz="2600" b="0" i="0" kern="1200">
              <a:latin typeface="Arial" panose="020B0604020202020204" pitchFamily="34" charset="0"/>
              <a:ea typeface="+mn-ea"/>
              <a:cs typeface="Arial" panose="020B0604020202020204" pitchFamily="34" charset="0"/>
            </a:rPr>
            <a:t>– 202</a:t>
          </a:r>
          <a:r>
            <a:rPr lang="vi-VN" sz="2600" b="0" i="0" kern="1200">
              <a:latin typeface="Arial" panose="020B0604020202020204" pitchFamily="34" charset="0"/>
              <a:ea typeface="+mn-ea"/>
              <a:cs typeface="Arial" panose="020B0604020202020204" pitchFamily="34" charset="0"/>
            </a:rPr>
            <a:t>5. Chỉ đạo triển </a:t>
          </a:r>
          <a:r>
            <a:rPr lang="vi-VN" sz="2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khai công tác sản xuất chăn nuôi, đánh bắt, nuôi trồng thủy sản. Chuẩn bị làm việc với Đoàn công tác của châu Âu về khai thác IUU lần thứ 5</a:t>
          </a:r>
          <a:endParaRPr lang="en-US" sz="26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sp:txBody>
      <dsp:txXfrm>
        <a:off x="1323212" y="2149183"/>
        <a:ext cx="10116599" cy="1415703"/>
      </dsp:txXfrm>
    </dsp:sp>
    <dsp:sp modelId="{F554227D-044F-4DE2-8960-72AD0A2E7D8A}">
      <dsp:nvSpPr>
        <dsp:cNvPr id="0" name=""/>
        <dsp:cNvSpPr/>
      </dsp:nvSpPr>
      <dsp:spPr>
        <a:xfrm>
          <a:off x="0" y="1805573"/>
          <a:ext cx="1238208" cy="1719422"/>
        </a:xfrm>
        <a:prstGeom prst="round2SameRect">
          <a:avLst>
            <a:gd name="adj1" fmla="val 16670"/>
            <a:gd name="adj2" fmla="val 0"/>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w="6350" cap="flat" cmpd="sng" algn="ctr">
          <a:solidFill>
            <a:schemeClr val="accent2">
              <a:hueOff val="-727682"/>
              <a:satOff val="-41964"/>
              <a:lumOff val="4314"/>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3</a:t>
          </a:r>
        </a:p>
      </dsp:txBody>
      <dsp:txXfrm>
        <a:off x="60455" y="1866028"/>
        <a:ext cx="1117298" cy="1658967"/>
      </dsp:txXfrm>
    </dsp:sp>
    <dsp:sp modelId="{C9CEDFDF-D679-479A-9C36-1A5C21B9F768}">
      <dsp:nvSpPr>
        <dsp:cNvPr id="0" name=""/>
        <dsp:cNvSpPr/>
      </dsp:nvSpPr>
      <dsp:spPr>
        <a:xfrm>
          <a:off x="1353371" y="3415245"/>
          <a:ext cx="10412491" cy="1719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just" defTabSz="1155700">
            <a:lnSpc>
              <a:spcPct val="90000"/>
            </a:lnSpc>
            <a:spcBef>
              <a:spcPct val="0"/>
            </a:spcBef>
            <a:spcAft>
              <a:spcPct val="35000"/>
            </a:spcAft>
            <a:buNone/>
          </a:pPr>
          <a:r>
            <a:rPr lang="it-IT" sz="2600" b="0" i="0" kern="1200">
              <a:latin typeface="Arial" panose="020B0604020202020204" pitchFamily="34" charset="0"/>
              <a:ea typeface="+mn-ea"/>
              <a:cs typeface="Arial" panose="020B0604020202020204" pitchFamily="34" charset="0"/>
            </a:rPr>
            <a:t>Chủ động nắm bắt tình hình hoạt động của các doanh nghiệp; kịp thời hỗ trợ tháo gỡ khó khăn, vướng mắc để doanh nghiệp sản xuất, kinh doanh hiệu quả</a:t>
          </a:r>
          <a:r>
            <a:rPr lang="vi-VN" sz="2600" b="0" i="0" kern="1200">
              <a:latin typeface="Arial" panose="020B0604020202020204" pitchFamily="34" charset="0"/>
              <a:ea typeface="+mn-ea"/>
              <a:cs typeface="Arial" panose="020B0604020202020204" pitchFamily="34" charset="0"/>
            </a:rPr>
            <a:t>. </a:t>
          </a:r>
          <a:r>
            <a:rPr lang="it-IT" sz="2600" b="0" i="0" kern="1200">
              <a:latin typeface="Arial" panose="020B0604020202020204" pitchFamily="34" charset="0"/>
              <a:ea typeface="+mn-ea"/>
              <a:cs typeface="Arial" panose="020B0604020202020204" pitchFamily="34" charset="0"/>
            </a:rPr>
            <a:t>Triển khai các giải pháp kích cầu, thúc đẩy thương mại, dịch vụ, du lịch</a:t>
          </a:r>
          <a:r>
            <a:rPr lang="vi-VN" sz="2600" b="0" i="0" kern="1200">
              <a:latin typeface="Arial" panose="020B0604020202020204" pitchFamily="34" charset="0"/>
              <a:ea typeface="+mn-ea"/>
              <a:cs typeface="Arial" panose="020B0604020202020204" pitchFamily="34" charset="0"/>
            </a:rPr>
            <a:t>...</a:t>
          </a:r>
          <a:endParaRPr lang="en-US" sz="2600" b="0" i="0" kern="1200">
            <a:latin typeface="Arial" panose="020B0604020202020204" pitchFamily="34" charset="0"/>
            <a:ea typeface="+mn-ea"/>
            <a:cs typeface="Arial" panose="020B0604020202020204" pitchFamily="34" charset="0"/>
          </a:endParaRPr>
        </a:p>
      </dsp:txBody>
      <dsp:txXfrm>
        <a:off x="1353371" y="3415245"/>
        <a:ext cx="10412491" cy="1719422"/>
      </dsp:txXfrm>
    </dsp:sp>
    <dsp:sp modelId="{26A338F4-670E-4B7D-B9AC-9CAB07FDE5E1}">
      <dsp:nvSpPr>
        <dsp:cNvPr id="0" name=""/>
        <dsp:cNvSpPr/>
      </dsp:nvSpPr>
      <dsp:spPr>
        <a:xfrm>
          <a:off x="0" y="3610967"/>
          <a:ext cx="1238208" cy="1719422"/>
        </a:xfrm>
        <a:prstGeom prst="round2SameRect">
          <a:avLst>
            <a:gd name="adj1" fmla="val 16670"/>
            <a:gd name="adj2" fmla="val 0"/>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4</a:t>
          </a:r>
        </a:p>
      </dsp:txBody>
      <dsp:txXfrm>
        <a:off x="60455" y="3671422"/>
        <a:ext cx="1117298" cy="16589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C13CD-C13D-4E65-868A-8573DEC9CD61}">
      <dsp:nvSpPr>
        <dsp:cNvPr id="0" name=""/>
        <dsp:cNvSpPr/>
      </dsp:nvSpPr>
      <dsp:spPr>
        <a:xfrm>
          <a:off x="0" y="5452558"/>
          <a:ext cx="11471221"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E02C26-EE18-42A4-BE48-6789A6997DB0}">
      <dsp:nvSpPr>
        <dsp:cNvPr id="0" name=""/>
        <dsp:cNvSpPr/>
      </dsp:nvSpPr>
      <dsp:spPr>
        <a:xfrm>
          <a:off x="0" y="3605786"/>
          <a:ext cx="11471221"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96979C-113B-456A-A016-80C106BAFC0D}">
      <dsp:nvSpPr>
        <dsp:cNvPr id="0" name=""/>
        <dsp:cNvSpPr/>
      </dsp:nvSpPr>
      <dsp:spPr>
        <a:xfrm>
          <a:off x="0" y="1759014"/>
          <a:ext cx="11471221"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5B63A6-13D4-4674-BC5F-E14764069460}">
      <dsp:nvSpPr>
        <dsp:cNvPr id="0" name=""/>
        <dsp:cNvSpPr/>
      </dsp:nvSpPr>
      <dsp:spPr>
        <a:xfrm>
          <a:off x="1323336" y="900810"/>
          <a:ext cx="10227275" cy="914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just" defTabSz="1066800">
            <a:lnSpc>
              <a:spcPct val="90000"/>
            </a:lnSpc>
            <a:spcBef>
              <a:spcPct val="0"/>
            </a:spcBef>
            <a:spcAft>
              <a:spcPts val="0"/>
            </a:spcAft>
            <a:buNone/>
          </a:pPr>
          <a:r>
            <a:rPr lang="vi-VN" sz="2400" b="0" i="0" kern="1200"/>
            <a:t>Tiếp tục </a:t>
          </a:r>
          <a:r>
            <a:rPr lang="vi-VN" sz="2400" b="0" i="0" kern="1200">
              <a:solidFill>
                <a:prstClr val="black">
                  <a:hueOff val="0"/>
                  <a:satOff val="0"/>
                  <a:lumOff val="0"/>
                  <a:alphaOff val="0"/>
                </a:prstClr>
              </a:solidFill>
              <a:latin typeface="Arial" panose="020B0604020202020204" pitchFamily="34" charset="0"/>
              <a:ea typeface="+mn-ea"/>
              <a:cs typeface="+mn-cs"/>
            </a:rPr>
            <a:t>triển khai </a:t>
          </a:r>
          <a:r>
            <a:rPr lang="en-US" sz="2400" b="0" i="0" kern="1200">
              <a:solidFill>
                <a:prstClr val="black">
                  <a:hueOff val="0"/>
                  <a:satOff val="0"/>
                  <a:lumOff val="0"/>
                  <a:alphaOff val="0"/>
                </a:prstClr>
              </a:solidFill>
              <a:latin typeface="Arial" panose="020B0604020202020204" pitchFamily="34" charset="0"/>
              <a:ea typeface="+mn-ea"/>
              <a:cs typeface="+mn-cs"/>
            </a:rPr>
            <a:t>các dự án động lực phát triển của tỉnh đã được phê duyệt thời gian qua như: Đường cất hạ cánh số 2 và các công trình đồng bộ tại khu bay Cảng hàng không Phù Cát; </a:t>
          </a:r>
          <a:r>
            <a:rPr lang="vi-VN" sz="2400" b="0" i="0" kern="1200">
              <a:solidFill>
                <a:prstClr val="black">
                  <a:hueOff val="0"/>
                  <a:satOff val="0"/>
                  <a:lumOff val="0"/>
                  <a:alphaOff val="0"/>
                </a:prstClr>
              </a:solidFill>
              <a:latin typeface="Arial" panose="020B0604020202020204" pitchFamily="34" charset="0"/>
              <a:ea typeface="+mn-ea"/>
              <a:cs typeface="+mn-cs"/>
            </a:rPr>
            <a:t>dự án Đầu tư xây dựng hạ tầng và kinh doanh kết cấu hạ tầng Khu công nghiệp Phù Mỹ</a:t>
          </a:r>
          <a:r>
            <a:rPr lang="en-US" sz="2400" b="0" i="0" kern="1200">
              <a:solidFill>
                <a:prstClr val="black">
                  <a:hueOff val="0"/>
                  <a:satOff val="0"/>
                  <a:lumOff val="0"/>
                  <a:alphaOff val="0"/>
                </a:prstClr>
              </a:solidFill>
              <a:latin typeface="Arial" panose="020B0604020202020204" pitchFamily="34" charset="0"/>
              <a:ea typeface="+mn-ea"/>
              <a:cs typeface="+mn-cs"/>
            </a:rPr>
            <a:t>. Phối hợp với Bộ Giao thông vận tải chuẩn bị đầu tư dự án Cao tốc Quy Nhơn - Pleiku</a:t>
          </a:r>
        </a:p>
      </dsp:txBody>
      <dsp:txXfrm>
        <a:off x="1323336" y="900810"/>
        <a:ext cx="10227275" cy="914943"/>
      </dsp:txXfrm>
    </dsp:sp>
    <dsp:sp modelId="{2DA8B601-D096-476E-BD4A-9B0B2E7AAA16}">
      <dsp:nvSpPr>
        <dsp:cNvPr id="0" name=""/>
        <dsp:cNvSpPr/>
      </dsp:nvSpPr>
      <dsp:spPr>
        <a:xfrm>
          <a:off x="0" y="183"/>
          <a:ext cx="1225874" cy="1758830"/>
        </a:xfrm>
        <a:prstGeom prst="round2SameRect">
          <a:avLst>
            <a:gd name="adj1" fmla="val 16670"/>
            <a:gd name="adj2" fmla="val 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5</a:t>
          </a:r>
        </a:p>
      </dsp:txBody>
      <dsp:txXfrm>
        <a:off x="59853" y="60036"/>
        <a:ext cx="1106168" cy="1698977"/>
      </dsp:txXfrm>
    </dsp:sp>
    <dsp:sp modelId="{C9CEDFDF-D679-479A-9C36-1A5C21B9F768}">
      <dsp:nvSpPr>
        <dsp:cNvPr id="0" name=""/>
        <dsp:cNvSpPr/>
      </dsp:nvSpPr>
      <dsp:spPr>
        <a:xfrm>
          <a:off x="1341799" y="1795773"/>
          <a:ext cx="9795540" cy="1758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just" defTabSz="1244600">
            <a:lnSpc>
              <a:spcPct val="90000"/>
            </a:lnSpc>
            <a:spcBef>
              <a:spcPct val="0"/>
            </a:spcBef>
            <a:spcAft>
              <a:spcPts val="0"/>
            </a:spcAft>
            <a:buNone/>
          </a:pPr>
          <a:r>
            <a:rPr lang="vi-VN" sz="2400" b="0" i="0" kern="1200">
              <a:latin typeface="+mn-lt"/>
              <a:ea typeface="+mn-ea"/>
              <a:cs typeface="Times New Roman" panose="02020603050405020304" pitchFamily="18" charset="0"/>
            </a:rPr>
            <a:t>Chuẩn bị, tổ chức tốt các sự kiện, chương trình, </a:t>
          </a:r>
          <a:r>
            <a:rPr lang="vi-VN" sz="2400" b="0" i="0" kern="1200">
              <a:solidFill>
                <a:prstClr val="black">
                  <a:hueOff val="0"/>
                  <a:satOff val="0"/>
                  <a:lumOff val="0"/>
                  <a:alphaOff val="0"/>
                </a:prstClr>
              </a:solidFill>
              <a:latin typeface="Arial" panose="020B0604020202020204" pitchFamily="34" charset="0"/>
              <a:ea typeface="+mn-ea"/>
              <a:cs typeface="Times New Roman" panose="02020603050405020304" pitchFamily="18" charset="0"/>
            </a:rPr>
            <a:t>lễ hội lớn chào mừng kỷ niệm 50 năm Ngày giải phóng tỉnh Bình Định, 50 năm Ngày Giải phóng miền Nam, thống nhất đất nước ...</a:t>
          </a:r>
        </a:p>
      </dsp:txBody>
      <dsp:txXfrm>
        <a:off x="1341799" y="1795773"/>
        <a:ext cx="9795540" cy="1758830"/>
      </dsp:txXfrm>
    </dsp:sp>
    <dsp:sp modelId="{26A338F4-670E-4B7D-B9AC-9CAB07FDE5E1}">
      <dsp:nvSpPr>
        <dsp:cNvPr id="0" name=""/>
        <dsp:cNvSpPr/>
      </dsp:nvSpPr>
      <dsp:spPr>
        <a:xfrm>
          <a:off x="0" y="1846955"/>
          <a:ext cx="1225874" cy="1758830"/>
        </a:xfrm>
        <a:prstGeom prst="round2SameRect">
          <a:avLst>
            <a:gd name="adj1" fmla="val 16670"/>
            <a:gd name="adj2" fmla="val 0"/>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w="6350" cap="flat" cmpd="sng" algn="ctr">
          <a:solidFill>
            <a:schemeClr val="accent2">
              <a:hueOff val="-727682"/>
              <a:satOff val="-41964"/>
              <a:lumOff val="4314"/>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6</a:t>
          </a:r>
        </a:p>
      </dsp:txBody>
      <dsp:txXfrm>
        <a:off x="59853" y="1906808"/>
        <a:ext cx="1106168" cy="1698977"/>
      </dsp:txXfrm>
    </dsp:sp>
    <dsp:sp modelId="{8D2EFB67-B1CE-45EF-A10A-28C5F1E2DEA3}">
      <dsp:nvSpPr>
        <dsp:cNvPr id="0" name=""/>
        <dsp:cNvSpPr/>
      </dsp:nvSpPr>
      <dsp:spPr>
        <a:xfrm>
          <a:off x="1474966" y="3984752"/>
          <a:ext cx="9688158" cy="1159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just" defTabSz="1244600">
            <a:lnSpc>
              <a:spcPct val="90000"/>
            </a:lnSpc>
            <a:spcBef>
              <a:spcPct val="0"/>
            </a:spcBef>
            <a:spcAft>
              <a:spcPts val="0"/>
            </a:spcAft>
            <a:buNone/>
          </a:pPr>
          <a:r>
            <a:rPr lang="en-US" sz="2400" kern="1200" spc="-20">
              <a:latin typeface="Arial" panose="020B0604020202020204" pitchFamily="34" charset="0"/>
              <a:ea typeface="+mn-ea"/>
              <a:cs typeface="Arial" panose="020B0604020202020204" pitchFamily="34" charset="0"/>
            </a:rPr>
            <a:t>Thực hiện kịp thời các chính sách về </a:t>
          </a:r>
          <a:r>
            <a:rPr lang="vi-VN" sz="2400" b="0" i="0" kern="1200">
              <a:latin typeface="Arial" panose="020B0604020202020204" pitchFamily="34" charset="0"/>
              <a:cs typeface="Arial" panose="020B0604020202020204" pitchFamily="34" charset="0"/>
            </a:rPr>
            <a:t>y tế, giáo dục, xóa nhà tạm, nhà dột nát. </a:t>
          </a:r>
          <a:r>
            <a:rPr lang="vi-VN" sz="2400" b="0" i="0" kern="1200"/>
            <a:t>Đảm bảo an ninh chính trị, trật tự an toàn xã hội. Tăng cường công tác phòng, chống tham nhũng, lãng phí, tiêu cực.</a:t>
          </a:r>
          <a:endParaRPr lang="en-US" sz="2400" b="0" i="0" kern="1200">
            <a:latin typeface="Arial" panose="020B0604020202020204" pitchFamily="34" charset="0"/>
            <a:ea typeface="+mn-ea"/>
            <a:cs typeface="+mn-cs"/>
          </a:endParaRPr>
        </a:p>
      </dsp:txBody>
      <dsp:txXfrm>
        <a:off x="1474966" y="3984752"/>
        <a:ext cx="9688158" cy="1159684"/>
      </dsp:txXfrm>
    </dsp:sp>
    <dsp:sp modelId="{43AC833B-96AE-40BD-B7E6-75B1C76810E5}">
      <dsp:nvSpPr>
        <dsp:cNvPr id="0" name=""/>
        <dsp:cNvSpPr/>
      </dsp:nvSpPr>
      <dsp:spPr>
        <a:xfrm>
          <a:off x="0" y="3693727"/>
          <a:ext cx="1225874" cy="1758830"/>
        </a:xfrm>
        <a:prstGeom prst="round2SameRect">
          <a:avLst>
            <a:gd name="adj1" fmla="val 16670"/>
            <a:gd name="adj2" fmla="val 0"/>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7</a:t>
          </a:r>
        </a:p>
      </dsp:txBody>
      <dsp:txXfrm>
        <a:off x="59853" y="3753580"/>
        <a:ext cx="1106168" cy="1698977"/>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437" cy="46455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5917" y="0"/>
            <a:ext cx="3027436" cy="464559"/>
          </a:xfrm>
          <a:prstGeom prst="rect">
            <a:avLst/>
          </a:prstGeom>
        </p:spPr>
        <p:txBody>
          <a:bodyPr vert="horz" lIns="91440" tIns="45720" rIns="91440" bIns="45720" rtlCol="0"/>
          <a:lstStyle>
            <a:lvl1pPr algn="r">
              <a:defRPr sz="1200"/>
            </a:lvl1pPr>
          </a:lstStyle>
          <a:p>
            <a:fld id="{B13A25BA-8A98-4EEA-8689-C0028DE6E2D9}" type="datetimeFigureOut">
              <a:rPr lang="en-US" smtClean="0"/>
              <a:t>2/27/2025</a:t>
            </a:fld>
            <a:endParaRPr lang="en-US"/>
          </a:p>
        </p:txBody>
      </p:sp>
      <p:sp>
        <p:nvSpPr>
          <p:cNvPr id="4" name="Footer Placeholder 3"/>
          <p:cNvSpPr>
            <a:spLocks noGrp="1"/>
          </p:cNvSpPr>
          <p:nvPr>
            <p:ph type="ftr" sz="quarter" idx="2"/>
          </p:nvPr>
        </p:nvSpPr>
        <p:spPr>
          <a:xfrm>
            <a:off x="1" y="8817648"/>
            <a:ext cx="3027437" cy="46455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5917" y="8817648"/>
            <a:ext cx="3027436" cy="464558"/>
          </a:xfrm>
          <a:prstGeom prst="rect">
            <a:avLst/>
          </a:prstGeom>
        </p:spPr>
        <p:txBody>
          <a:bodyPr vert="horz" lIns="91440" tIns="45720" rIns="91440" bIns="45720" rtlCol="0" anchor="b"/>
          <a:lstStyle>
            <a:lvl1pPr algn="r">
              <a:defRPr sz="1200"/>
            </a:lvl1pPr>
          </a:lstStyle>
          <a:p>
            <a:fld id="{55C72323-D372-47DC-A3A4-6E0EAAF160B0}" type="slidenum">
              <a:rPr lang="en-US" smtClean="0"/>
              <a:t>‹#›</a:t>
            </a:fld>
            <a:endParaRPr lang="en-US"/>
          </a:p>
        </p:txBody>
      </p:sp>
    </p:spTree>
    <p:extLst>
      <p:ext uri="{BB962C8B-B14F-4D97-AF65-F5344CB8AC3E}">
        <p14:creationId xmlns:p14="http://schemas.microsoft.com/office/powerpoint/2010/main" val="482817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4" cy="46579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550" y="1"/>
            <a:ext cx="3026834" cy="465797"/>
          </a:xfrm>
          <a:prstGeom prst="rect">
            <a:avLst/>
          </a:prstGeom>
        </p:spPr>
        <p:txBody>
          <a:bodyPr vert="horz" lIns="91440" tIns="45720" rIns="91440" bIns="45720" rtlCol="0"/>
          <a:lstStyle>
            <a:lvl1pPr algn="r">
              <a:defRPr sz="1200"/>
            </a:lvl1pPr>
          </a:lstStyle>
          <a:p>
            <a:fld id="{3769496F-9A71-4833-9730-4D2CD16F06D7}" type="datetimeFigureOut">
              <a:rPr lang="en-US" smtClean="0"/>
              <a:t>2/27/2025</a:t>
            </a:fld>
            <a:endParaRPr lang="en-US"/>
          </a:p>
        </p:txBody>
      </p:sp>
      <p:sp>
        <p:nvSpPr>
          <p:cNvPr id="4" name="Slide Image Placeholder 3"/>
          <p:cNvSpPr>
            <a:spLocks noGrp="1" noRot="1" noChangeAspect="1"/>
          </p:cNvSpPr>
          <p:nvPr>
            <p:ph type="sldImg" idx="2"/>
          </p:nvPr>
        </p:nvSpPr>
        <p:spPr>
          <a:xfrm>
            <a:off x="708025" y="1160463"/>
            <a:ext cx="5568950" cy="31321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1" y="4467781"/>
            <a:ext cx="5588000" cy="365545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5"/>
            <a:ext cx="3026834" cy="46579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5"/>
            <a:ext cx="3026834" cy="465796"/>
          </a:xfrm>
          <a:prstGeom prst="rect">
            <a:avLst/>
          </a:prstGeom>
        </p:spPr>
        <p:txBody>
          <a:bodyPr vert="horz" lIns="91440" tIns="45720" rIns="91440" bIns="45720" rtlCol="0" anchor="b"/>
          <a:lstStyle>
            <a:lvl1pPr algn="r">
              <a:defRPr sz="1200"/>
            </a:lvl1pPr>
          </a:lstStyle>
          <a:p>
            <a:fld id="{B4F1694E-3169-44A7-8401-E9E00CD4E967}" type="slidenum">
              <a:rPr lang="en-US" smtClean="0"/>
              <a:t>‹#›</a:t>
            </a:fld>
            <a:endParaRPr lang="en-US"/>
          </a:p>
        </p:txBody>
      </p:sp>
    </p:spTree>
    <p:extLst>
      <p:ext uri="{BB962C8B-B14F-4D97-AF65-F5344CB8AC3E}">
        <p14:creationId xmlns:p14="http://schemas.microsoft.com/office/powerpoint/2010/main" val="334280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530225"/>
            <a:ext cx="5300663" cy="2981325"/>
          </a:xfrm>
        </p:spPr>
      </p:sp>
      <p:sp>
        <p:nvSpPr>
          <p:cNvPr id="3" name="Notes Placeholder 2"/>
          <p:cNvSpPr>
            <a:spLocks noGrp="1"/>
          </p:cNvSpPr>
          <p:nvPr>
            <p:ph type="body" idx="1"/>
          </p:nvPr>
        </p:nvSpPr>
        <p:spPr/>
        <p:txBody>
          <a:bodyPr rtlCol="0"/>
          <a:lstStyle/>
          <a:p>
            <a:pPr rtl="0"/>
            <a:endParaRPr lang="en-US"/>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3 August 2022</a:t>
            </a: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998757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87675" y="479425"/>
            <a:ext cx="4264025" cy="2398713"/>
          </a:xfrm>
        </p:spPr>
      </p:sp>
      <p:sp>
        <p:nvSpPr>
          <p:cNvPr id="3" name="Notes Placeholder 2"/>
          <p:cNvSpPr>
            <a:spLocks noGrp="1"/>
          </p:cNvSpPr>
          <p:nvPr>
            <p:ph type="body" idx="1"/>
          </p:nvPr>
        </p:nvSpPr>
        <p:spPr/>
        <p:txBody>
          <a:bodyPr/>
          <a:lstStyle/>
          <a:p>
            <a:pPr algn="just">
              <a:lnSpc>
                <a:spcPct val="150000"/>
              </a:lnSpc>
              <a:spcAft>
                <a:spcPts val="100"/>
              </a:spcAft>
            </a:pP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Kim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ngạch</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dịch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2022,</a:t>
            </a:r>
            <a:r>
              <a:rPr lang="vi-VN"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ước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12,9 tỷ </a:t>
            </a:r>
            <a:r>
              <a:rPr lang="en-GB" sz="1000" b="0" dirty="0">
                <a:effectLst/>
                <a:latin typeface="Times New Roman" panose="02020603050405020304" pitchFamily="18" charset="0"/>
                <a:ea typeface="Times New Roman" panose="02020603050405020304" pitchFamily="18" charset="0"/>
                <a:cs typeface="Times New Roman" panose="02020603050405020304" pitchFamily="18" charset="0"/>
              </a:rPr>
              <a:t>USD</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145,2% </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so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20</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vi-V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
              </a:spcAft>
            </a:pP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Kim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ngạch</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nhập</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25,5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tỷ</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USD</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b="1" dirty="0" err="1">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 23,6</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1000" b="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100"/>
              </a:spcAft>
            </a:pPr>
            <a:r>
              <a:rPr lang="es-NI" sz="1000" dirty="0">
                <a:effectLst/>
                <a:latin typeface="Times New Roman" panose="02020603050405020304" pitchFamily="18" charset="0"/>
                <a:ea typeface="Times New Roman" panose="02020603050405020304" pitchFamily="18" charset="0"/>
                <a:cs typeface="Times New Roman" panose="02020603050405020304" pitchFamily="18" charset="0"/>
              </a:rPr>
              <a:t>Nhập siêu dịch vụ </a:t>
            </a:r>
            <a:r>
              <a:rPr lang="es-NI" sz="10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s-NI"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NI" sz="1000" b="1" dirty="0">
                <a:effectLst/>
                <a:latin typeface="Times New Roman" panose="02020603050405020304" pitchFamily="18" charset="0"/>
                <a:ea typeface="Times New Roman" panose="02020603050405020304" pitchFamily="18" charset="0"/>
                <a:cs typeface="Times New Roman" panose="02020603050405020304" pitchFamily="18" charset="0"/>
              </a:rPr>
              <a:t>12,6 tỷ USD </a:t>
            </a:r>
            <a:r>
              <a:rPr lang="es-NI" sz="1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đó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phí</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dịch vụ vận tải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bảo hiểm</a:t>
            </a:r>
            <a:r>
              <a:rPr lang="vi-VN" sz="1000" dirty="0">
                <a:effectLst/>
                <a:latin typeface="Times New Roman" panose="02020603050405020304" pitchFamily="18" charset="0"/>
                <a:ea typeface="Times New Roman" panose="02020603050405020304" pitchFamily="18" charset="0"/>
                <a:cs typeface="Times New Roman" panose="02020603050405020304" pitchFamily="18" charset="0"/>
              </a:rPr>
              <a:t> trong</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nhập</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9 tỷ USD</a:t>
            </a:r>
            <a:r>
              <a:rPr lang="es-NI" sz="1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8506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97124-9FD4-0734-9A18-E09798AD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D4BDE3-4F8E-3CC8-227C-1154A433FF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2749C4-28D0-F8EB-DB12-38688CB2D68D}"/>
              </a:ext>
            </a:extLst>
          </p:cNvPr>
          <p:cNvSpPr>
            <a:spLocks noGrp="1"/>
          </p:cNvSpPr>
          <p:nvPr>
            <p:ph type="body" idx="1"/>
          </p:nvPr>
        </p:nvSpPr>
        <p:spPr/>
        <p:txBody>
          <a:bodyPr/>
          <a:lstStyle/>
          <a:p>
            <a:endParaRPr lang="en-US" b="0"/>
          </a:p>
        </p:txBody>
      </p:sp>
      <p:sp>
        <p:nvSpPr>
          <p:cNvPr id="4" name="Slide Number Placeholder 3">
            <a:extLst>
              <a:ext uri="{FF2B5EF4-FFF2-40B4-BE49-F238E27FC236}">
                <a16:creationId xmlns:a16="http://schemas.microsoft.com/office/drawing/2014/main" id="{05741F04-C8E6-0A4F-1093-18C234AA18A4}"/>
              </a:ext>
            </a:extLst>
          </p:cNvPr>
          <p:cNvSpPr>
            <a:spLocks noGrp="1"/>
          </p:cNvSpPr>
          <p:nvPr>
            <p:ph type="sldNum" sz="quarter" idx="10"/>
          </p:nvPr>
        </p:nvSpPr>
        <p:spPr/>
        <p:txBody>
          <a:bodyPr/>
          <a:lstStyle/>
          <a:p>
            <a:fld id="{B4F1694E-3169-44A7-8401-E9E00CD4E967}"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617043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530225"/>
            <a:ext cx="5300663" cy="2981325"/>
          </a:xfrm>
        </p:spPr>
      </p:sp>
      <p:sp>
        <p:nvSpPr>
          <p:cNvPr id="3" name="Notes Placeholder 2"/>
          <p:cNvSpPr>
            <a:spLocks noGrp="1"/>
          </p:cNvSpPr>
          <p:nvPr>
            <p:ph type="body" idx="1"/>
          </p:nvPr>
        </p:nvSpPr>
        <p:spPr/>
        <p:txBody>
          <a:bodyPr rtlCol="0"/>
          <a:lstStyle/>
          <a:p>
            <a:pPr rtl="0"/>
            <a:endParaRPr lang="en-US"/>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3 August 2022</a:t>
            </a: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604377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em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oleObject" Target="../embeddings/oleObject2.bin"/><Relationship Id="rId5" Type="http://schemas.openxmlformats.org/officeDocument/2006/relationships/slideMaster" Target="../slideMasters/slideMaster2.xml"/><Relationship Id="rId4" Type="http://schemas.openxmlformats.org/officeDocument/2006/relationships/tags" Target="../tags/tag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C8FD8C-CF71-431A-B047-B9C0AD90297B}" type="datetime1">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534911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BF1C53-03C2-49CB-85BD-9F1805AA3A86}" type="datetime1">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25406998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E29A47-9FA6-482E-AAAD-41E7E8B8F414}" type="datetime1">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5754689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395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2980686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11137579-B847-4EB5-981F-3534B96300A7}"/>
              </a:ext>
            </a:extLst>
          </p:cNvPr>
          <p:cNvSpPr/>
          <p:nvPr userDrawn="1"/>
        </p:nvSpPr>
        <p:spPr>
          <a:xfrm>
            <a:off x="0" y="0"/>
            <a:ext cx="12192000" cy="685800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endParaRPr>
          </a:p>
        </p:txBody>
      </p:sp>
      <p:pic>
        <p:nvPicPr>
          <p:cNvPr id="4" name="Picture 3">
            <a:extLst>
              <a:ext uri="{FF2B5EF4-FFF2-40B4-BE49-F238E27FC236}">
                <a16:creationId xmlns:a16="http://schemas.microsoft.com/office/drawing/2014/main" id="{A76312C5-E0E5-4523-BCA1-3FAC43AF8F7C}"/>
              </a:ext>
            </a:extLst>
          </p:cNvPr>
          <p:cNvPicPr>
            <a:picLocks/>
          </p:cNvPicPr>
          <p:nvPr userDrawn="1"/>
        </p:nvPicPr>
        <p:blipFill>
          <a:blip r:embed="rId5" cstate="screen">
            <a:extLst>
              <a:ext uri="{28A0092B-C50C-407E-A947-70E740481C1C}">
                <a14:useLocalDpi xmlns:a14="http://schemas.microsoft.com/office/drawing/2010/main"/>
              </a:ext>
            </a:extLst>
          </a:blip>
          <a:stretch>
            <a:fillRect/>
          </a:stretch>
        </p:blipFill>
        <p:spPr bwMode="ltGray">
          <a:xfrm>
            <a:off x="5003111" y="2336415"/>
            <a:ext cx="2185778" cy="2185171"/>
          </a:xfrm>
          <a:prstGeom prst="rect">
            <a:avLst/>
          </a:prstGeom>
        </p:spPr>
      </p:pic>
    </p:spTree>
    <p:extLst>
      <p:ext uri="{BB962C8B-B14F-4D97-AF65-F5344CB8AC3E}">
        <p14:creationId xmlns:p14="http://schemas.microsoft.com/office/powerpoint/2010/main" val="2746103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45499AC-552A-459C-ADE0-B317E3F6822D}" type="datetime1">
              <a:rPr lang="en-US" smtClean="0">
                <a:solidFill>
                  <a:prstClr val="black">
                    <a:tint val="75000"/>
                  </a:prstClr>
                </a:solidFill>
              </a:rPr>
              <a:t>2/27/2025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5482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C62ED7-F7B0-4FF8-BD19-7361FF1B6B6C}" type="datetime1">
              <a:rPr lang="en-US" smtClean="0">
                <a:solidFill>
                  <a:prstClr val="black">
                    <a:tint val="75000"/>
                  </a:prstClr>
                </a:solidFill>
              </a:rPr>
              <a:t>2/27/2025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91874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BF3C5F-052E-4ADC-B2C1-0C749083E065}" type="datetime1">
              <a:rPr lang="en-US" smtClean="0">
                <a:solidFill>
                  <a:prstClr val="black">
                    <a:tint val="75000"/>
                  </a:prstClr>
                </a:solidFill>
              </a:rPr>
              <a:t>2/27/2025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72676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C83293-D424-43FC-9854-D5AF3EAA3B2F}" type="datetime1">
              <a:rPr lang="en-US" smtClean="0">
                <a:solidFill>
                  <a:prstClr val="black">
                    <a:tint val="75000"/>
                  </a:prstClr>
                </a:solidFill>
              </a:rPr>
              <a:t>2/27/2025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2637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51BB24-B24C-4E96-96FD-3964D3CA77EE}" type="datetime1">
              <a:rPr lang="en-US" smtClean="0">
                <a:solidFill>
                  <a:prstClr val="black">
                    <a:tint val="75000"/>
                  </a:prstClr>
                </a:solidFill>
              </a:rPr>
              <a:t>2/27/2025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70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53F58D-D92B-48FB-8F0F-3BD6ED8A8D88}" type="datetime1">
              <a:rPr lang="en-US" smtClean="0">
                <a:solidFill>
                  <a:prstClr val="black">
                    <a:tint val="75000"/>
                  </a:prstClr>
                </a:solidFill>
              </a:rPr>
              <a:t>2/27/2025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474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76D199-5E33-47D3-9619-6DE3F9F40B6E}" type="datetime1">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486624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F0C49-B718-4DBF-9CD5-AF076E6C4F62}" type="datetime1">
              <a:rPr lang="en-US" smtClean="0">
                <a:solidFill>
                  <a:prstClr val="black">
                    <a:tint val="75000"/>
                  </a:prstClr>
                </a:solidFill>
              </a:rPr>
              <a:t>2/27/2025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44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D284D6-ED95-4EE4-A014-2FFAAF555D19}" type="datetime1">
              <a:rPr lang="en-US" smtClean="0">
                <a:solidFill>
                  <a:prstClr val="black">
                    <a:tint val="75000"/>
                  </a:prstClr>
                </a:solidFill>
              </a:rPr>
              <a:t>2/27/2025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97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43612F-5B49-4879-B99A-F14DF3D27031}" type="datetime1">
              <a:rPr lang="en-US" smtClean="0">
                <a:solidFill>
                  <a:prstClr val="black">
                    <a:tint val="75000"/>
                  </a:prstClr>
                </a:solidFill>
              </a:rPr>
              <a:t>2/27/2025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3917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A64286-EBB9-4DD2-BE4A-BDAE3ACBDFA5}" type="datetime1">
              <a:rPr lang="en-US" smtClean="0">
                <a:solidFill>
                  <a:prstClr val="black">
                    <a:tint val="75000"/>
                  </a:prstClr>
                </a:solidFill>
              </a:rPr>
              <a:t>2/27/2025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9390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164894-728A-43C7-808A-BF58C7990684}" type="datetime1">
              <a:rPr lang="en-US" smtClean="0">
                <a:solidFill>
                  <a:prstClr val="black">
                    <a:tint val="75000"/>
                  </a:prstClr>
                </a:solidFill>
              </a:rPr>
              <a:t>2/27/2025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7326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33527"/>
            <a:ext cx="10972800" cy="5019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613527"/>
            <a:ext cx="2844800" cy="244475"/>
          </a:xfrm>
          <a:prstGeom prst="rect">
            <a:avLst/>
          </a:prstGeom>
        </p:spPr>
        <p:txBody>
          <a:bodyPr/>
          <a:lstStyle>
            <a:lvl1pPr>
              <a:defRPr smtClean="0">
                <a:latin typeface="Arial" pitchFamily="34" charset="0"/>
              </a:defRPr>
            </a:lvl1pPr>
          </a:lstStyle>
          <a:p>
            <a:pPr>
              <a:defRPr/>
            </a:pPr>
            <a:endParaRPr lang="en-US"/>
          </a:p>
        </p:txBody>
      </p:sp>
      <p:sp>
        <p:nvSpPr>
          <p:cNvPr id="5" name="Slide Number Placeholder 4"/>
          <p:cNvSpPr>
            <a:spLocks noGrp="1"/>
          </p:cNvSpPr>
          <p:nvPr>
            <p:ph type="sldNum" sz="quarter" idx="11"/>
          </p:nvPr>
        </p:nvSpPr>
        <p:spPr>
          <a:xfrm>
            <a:off x="8737600" y="6613527"/>
            <a:ext cx="2844800" cy="244475"/>
          </a:xfrm>
          <a:prstGeom prst="rect">
            <a:avLst/>
          </a:prstGeom>
        </p:spPr>
        <p:txBody>
          <a:bodyPr/>
          <a:lstStyle>
            <a:lvl1pPr>
              <a:defRPr smtClean="0">
                <a:latin typeface="Arial" pitchFamily="34" charset="0"/>
              </a:defRPr>
            </a:lvl1pPr>
          </a:lstStyle>
          <a:p>
            <a:pPr>
              <a:defRPr/>
            </a:pPr>
            <a:fld id="{66D911F5-5C36-497D-9EEB-1EC39DB548F0}" type="slidenum">
              <a:rPr lang="en-US"/>
              <a:pPr>
                <a:defRPr/>
              </a:pPr>
              <a:t>‹#›</a:t>
            </a:fld>
            <a:endParaRPr lang="en-US"/>
          </a:p>
        </p:txBody>
      </p:sp>
      <p:sp>
        <p:nvSpPr>
          <p:cNvPr id="6" name="Footer Placeholder 5"/>
          <p:cNvSpPr>
            <a:spLocks noGrp="1"/>
          </p:cNvSpPr>
          <p:nvPr>
            <p:ph type="ftr" sz="quarter" idx="12"/>
          </p:nvPr>
        </p:nvSpPr>
        <p:spPr>
          <a:xfrm>
            <a:off x="609600" y="1143002"/>
            <a:ext cx="11277600" cy="239713"/>
          </a:xfrm>
          <a:prstGeom prst="rect">
            <a:avLst/>
          </a:prstGeom>
        </p:spPr>
        <p:txBody>
          <a:bodyPr/>
          <a:lstStyle>
            <a:lvl1pPr>
              <a:defRPr smtClean="0">
                <a:latin typeface="Arial" pitchFamily="34" charset="0"/>
              </a:defRPr>
            </a:lvl1pPr>
          </a:lstStyle>
          <a:p>
            <a:pPr>
              <a:defRPr/>
            </a:pPr>
            <a:r>
              <a:rPr lang="en-US"/>
              <a:t>www.themegallery.com</a:t>
            </a:r>
          </a:p>
        </p:txBody>
      </p:sp>
    </p:spTree>
    <p:extLst>
      <p:ext uri="{BB962C8B-B14F-4D97-AF65-F5344CB8AC3E}">
        <p14:creationId xmlns:p14="http://schemas.microsoft.com/office/powerpoint/2010/main" val="3758909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567012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rtlCol="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rtl="0">
              <a:buNone/>
            </a:pPr>
            <a:r>
              <a:rPr lang="vi-VN"/>
              <a:t>Add tracker</a:t>
            </a:r>
          </a:p>
        </p:txBody>
      </p:sp>
      <p:sp>
        <p:nvSpPr>
          <p:cNvPr id="6" name="5. Source" hidden="1">
            <a:extLst>
              <a:ext uri="{FF2B5EF4-FFF2-40B4-BE49-F238E27FC236}">
                <a16:creationId xmlns:a16="http://schemas.microsoft.com/office/drawing/2014/main" id="{2A305796-4420-41B5-A522-C826E0D23B4A}"/>
              </a:ext>
            </a:extLst>
          </p:cNvPr>
          <p:cNvSpPr txBox="1"/>
          <p:nvPr userDrawn="1">
            <p:custDataLst>
              <p:tags r:id="rId4"/>
            </p:custDataLst>
          </p:nvPr>
        </p:nvSpPr>
        <p:spPr>
          <a:xfrm>
            <a:off x="554734" y="6498754"/>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vi-VN"/>
              <a:t>Source: …</a:t>
            </a:r>
          </a:p>
        </p:txBody>
      </p:sp>
    </p:spTree>
    <p:extLst>
      <p:ext uri="{BB962C8B-B14F-4D97-AF65-F5344CB8AC3E}">
        <p14:creationId xmlns:p14="http://schemas.microsoft.com/office/powerpoint/2010/main" val="23232135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05058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5438"/>
            <a:ext cx="10972800" cy="927100"/>
          </a:xfrm>
        </p:spPr>
        <p:txBody>
          <a:bodyPr/>
          <a:lstStyle>
            <a:lvl1pPr>
              <a:defRPr sz="3600"/>
            </a:lvl1p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52066070-0DE7-42E7-B2EA-1B718EC8B148}" type="slidenum">
              <a:rPr lang="en-US"/>
              <a:pPr/>
              <a:t>‹#›</a:t>
            </a:fld>
            <a:endParaRPr lang="en-US"/>
          </a:p>
        </p:txBody>
      </p:sp>
    </p:spTree>
    <p:extLst>
      <p:ext uri="{BB962C8B-B14F-4D97-AF65-F5344CB8AC3E}">
        <p14:creationId xmlns:p14="http://schemas.microsoft.com/office/powerpoint/2010/main" val="28917682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176933"/>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751D20-0B7B-41C7-896B-D41C104A9383}" type="datetime1">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201647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CA4746-4A6C-4A62-990F-F4AA37400A59}" type="datetime1">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2030243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556285-9ED6-430D-A781-598168792AEF}" type="datetime1">
              <a:rPr lang="en-US" smtClean="0"/>
              <a:t>2/27/2025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015922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E10B97-8853-466D-B8AB-5B32F0D0322C}" type="datetime1">
              <a:rPr lang="en-US" smtClean="0"/>
              <a:t>2/27/2025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737839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AFE87-39CD-44B3-9FF2-DC3EF63DB0BA}" type="datetime1">
              <a:rPr lang="en-US" smtClean="0"/>
              <a:t>2/27/2025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0269866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7B62C4-F791-4682-8657-84D8891863B9}" type="datetime1">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588551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AAF4ED-3D47-404A-837F-A108FBF8983F}" type="datetime1">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906786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DAB78-1B7C-4E9D-A349-0557F68F1021}" type="datetime1">
              <a:rPr lang="en-US" smtClean="0"/>
              <a:t>2/27/2025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15C46-EFED-442F-A461-9326BB63CDA6}" type="slidenum">
              <a:rPr lang="en-US" smtClean="0"/>
              <a:t>‹#›</a:t>
            </a:fld>
            <a:endParaRPr lang="en-US"/>
          </a:p>
        </p:txBody>
      </p:sp>
    </p:spTree>
    <p:extLst>
      <p:ext uri="{BB962C8B-B14F-4D97-AF65-F5344CB8AC3E}">
        <p14:creationId xmlns:p14="http://schemas.microsoft.com/office/powerpoint/2010/main" val="2420206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926" r:id="rId12"/>
    <p:sldLayoutId id="2147483932" r:id="rId13"/>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DD5FDE-F135-48DD-A941-D334C99FBE0F}" type="datetime1">
              <a:rPr lang="en-US" smtClean="0">
                <a:solidFill>
                  <a:prstClr val="black">
                    <a:tint val="75000"/>
                  </a:prstClr>
                </a:solidFill>
              </a:rPr>
              <a:t>2/27/2025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81221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30" r:id="rId12"/>
    <p:sldLayoutId id="2147483931" r:id="rId13"/>
    <p:sldLayoutId id="2147483938" r:id="rId14"/>
    <p:sldLayoutId id="2147483939" r:id="rId15"/>
    <p:sldLayoutId id="2147483940" r:id="rId16"/>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6.xml"/><Relationship Id="rId1" Type="http://schemas.openxmlformats.org/officeDocument/2006/relationships/tags" Target="../tags/tag7.xml"/><Relationship Id="rId6" Type="http://schemas.openxmlformats.org/officeDocument/2006/relationships/image" Target="../media/image17.jpg"/><Relationship Id="rId5" Type="http://schemas.openxmlformats.org/officeDocument/2006/relationships/image" Target="../media/image4.e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6.xml"/><Relationship Id="rId1" Type="http://schemas.openxmlformats.org/officeDocument/2006/relationships/tags" Target="../tags/tag6.xml"/><Relationship Id="rId6" Type="http://schemas.openxmlformats.org/officeDocument/2006/relationships/image" Target="../media/image5.jpg"/><Relationship Id="rId5" Type="http://schemas.openxmlformats.org/officeDocument/2006/relationships/image" Target="../media/image4.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2986481" y="2432808"/>
            <a:ext cx="8900719" cy="1753202"/>
          </a:xfrm>
        </p:spPr>
        <p:txBody>
          <a:bodyPr/>
          <a:lstStyle/>
          <a:p>
            <a:pPr algn="ctr"/>
            <a:r>
              <a:rPr lang="vi-VN" sz="4400">
                <a:solidFill>
                  <a:srgbClr val="FF0000"/>
                </a:solidFill>
                <a:latin typeface="Times New Roman" panose="02020603050405020304" pitchFamily="18" charset="0"/>
                <a:cs typeface="Times New Roman" panose="02020603050405020304" pitchFamily="18" charset="0"/>
              </a:rPr>
              <a:t>BÁO CÁO</a:t>
            </a:r>
            <a:br>
              <a:rPr lang="vi-VN" sz="2000">
                <a:solidFill>
                  <a:schemeClr val="tx1"/>
                </a:solidFill>
                <a:latin typeface="Times New Roman" panose="02020603050405020304" pitchFamily="18" charset="0"/>
                <a:cs typeface="Times New Roman" panose="02020603050405020304" pitchFamily="18" charset="0"/>
              </a:rPr>
            </a:br>
            <a:r>
              <a:rPr lang="vi-VN" sz="2800">
                <a:solidFill>
                  <a:schemeClr val="tx1"/>
                </a:solidFill>
                <a:latin typeface="Times New Roman" panose="02020603050405020304" pitchFamily="18" charset="0"/>
                <a:cs typeface="Times New Roman" panose="02020603050405020304" pitchFamily="18" charset="0"/>
              </a:rPr>
              <a:t>TÌNH HÌNH KINH TẾ - XÃ HỘI THÁNG 02</a:t>
            </a:r>
            <a:br>
              <a:rPr lang="vi-VN" sz="2800">
                <a:solidFill>
                  <a:schemeClr val="tx1"/>
                </a:solidFill>
                <a:latin typeface="Times New Roman" panose="02020603050405020304" pitchFamily="18" charset="0"/>
                <a:cs typeface="Times New Roman" panose="02020603050405020304" pitchFamily="18" charset="0"/>
              </a:rPr>
            </a:br>
            <a:r>
              <a:rPr lang="vi-VN" sz="2800">
                <a:solidFill>
                  <a:schemeClr val="tx1"/>
                </a:solidFill>
                <a:latin typeface="Times New Roman" panose="02020603050405020304" pitchFamily="18" charset="0"/>
                <a:cs typeface="Times New Roman" panose="02020603050405020304" pitchFamily="18" charset="0"/>
              </a:rPr>
              <a:t>VÀ NHIỆM VỤ TRỌNG TÂM THÁNG 3 NĂM 2025</a:t>
            </a:r>
            <a:endParaRPr lang="vi-VN" sz="2000" dirty="0">
              <a:solidFill>
                <a:schemeClr val="tx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3ECDD4D-370A-4B98-94E6-EF72DAE6A1B1}"/>
              </a:ext>
            </a:extLst>
          </p:cNvPr>
          <p:cNvSpPr txBox="1"/>
          <p:nvPr/>
        </p:nvSpPr>
        <p:spPr>
          <a:xfrm>
            <a:off x="5232298" y="5577533"/>
            <a:ext cx="481076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Bình Định, tháng 02 năm 2025</a:t>
            </a:r>
            <a:endPar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8" name="Title 1">
            <a:extLst>
              <a:ext uri="{FF2B5EF4-FFF2-40B4-BE49-F238E27FC236}">
                <a16:creationId xmlns:a16="http://schemas.microsoft.com/office/drawing/2014/main" id="{5D09801C-DDC5-F877-D511-25C6985E04FB}"/>
              </a:ext>
            </a:extLst>
          </p:cNvPr>
          <p:cNvSpPr txBox="1">
            <a:spLocks/>
          </p:cNvSpPr>
          <p:nvPr/>
        </p:nvSpPr>
        <p:spPr>
          <a:xfrm>
            <a:off x="2646232" y="162048"/>
            <a:ext cx="9664118" cy="893863"/>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vi-VN" sz="3600">
                <a:solidFill>
                  <a:srgbClr val="FF0000"/>
                </a:solidFill>
                <a:latin typeface="Times New Roman" panose="02020603050405020304" pitchFamily="18" charset="0"/>
                <a:cs typeface="Times New Roman" panose="02020603050405020304" pitchFamily="18" charset="0"/>
              </a:rPr>
              <a:t>ỦY BAN NHÂN DÂN TỈNH BÌNH ĐỊNH</a:t>
            </a:r>
            <a:br>
              <a:rPr lang="vi-VN" sz="2000">
                <a:latin typeface="Times New Roman" panose="02020603050405020304" pitchFamily="18" charset="0"/>
                <a:cs typeface="Times New Roman" panose="02020603050405020304" pitchFamily="18" charset="0"/>
              </a:rPr>
            </a:br>
            <a:endParaRPr lang="vi-VN" sz="20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39489FC2-3835-9225-4A8E-3D91AF5BDA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8007" y="757247"/>
            <a:ext cx="1202453" cy="1217356"/>
          </a:xfrm>
          <a:prstGeom prst="rect">
            <a:avLst/>
          </a:prstGeom>
        </p:spPr>
      </p:pic>
    </p:spTree>
    <p:extLst>
      <p:ext uri="{BB962C8B-B14F-4D97-AF65-F5344CB8AC3E}">
        <p14:creationId xmlns:p14="http://schemas.microsoft.com/office/powerpoint/2010/main" val="1855791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3964922215"/>
              </p:ext>
            </p:extLst>
          </p:nvPr>
        </p:nvGraphicFramePr>
        <p:xfrm>
          <a:off x="162355" y="1188720"/>
          <a:ext cx="11488361" cy="3306416"/>
        </p:xfrm>
        <a:graphic>
          <a:graphicData uri="http://schemas.openxmlformats.org/drawingml/2006/table">
            <a:tbl>
              <a:tblPr firstRow="1" bandRow="1"/>
              <a:tblGrid>
                <a:gridCol w="11488361">
                  <a:extLst>
                    <a:ext uri="{9D8B030D-6E8A-4147-A177-3AD203B41FA5}">
                      <a16:colId xmlns:a16="http://schemas.microsoft.com/office/drawing/2014/main" val="3655493598"/>
                    </a:ext>
                  </a:extLst>
                </a:gridCol>
              </a:tblGrid>
              <a:tr h="330641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400" b="0" kern="1200">
                          <a:solidFill>
                            <a:schemeClr val="dk1"/>
                          </a:solidFill>
                          <a:effectLst/>
                          <a:latin typeface="+mn-lt"/>
                          <a:ea typeface="+mn-ea"/>
                          <a:cs typeface="Arial" panose="020B0604020202020204" pitchFamily="34" charset="0"/>
                        </a:rPr>
                        <a:t>Trong tháng 02/2025, tình hình thị trường hàng hóa trên địa bàn tỉnh tiếp tục được duy trì ổn định, đảm bảo đáp ứng phục vụ tiêu dùng cho nhân dân</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400" b="0" kern="1200">
                          <a:solidFill>
                            <a:schemeClr val="dk1"/>
                          </a:solidFill>
                          <a:effectLst/>
                          <a:latin typeface="+mn-lt"/>
                          <a:ea typeface="+mn-ea"/>
                          <a:cs typeface="Arial" panose="020B0604020202020204" pitchFamily="34" charset="0"/>
                        </a:rPr>
                        <a:t>Tổng mức bán lẻ hàng hóa và doanh thu dịch vụ tiêu dùng tháng 02/2025 ước đạt 9.455,2 tỷ đồng, tăng 4,4% so với cùng kỳ.</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400" b="0" kern="1200">
                          <a:solidFill>
                            <a:schemeClr val="dk1"/>
                          </a:solidFill>
                          <a:effectLst/>
                          <a:latin typeface="+mn-lt"/>
                          <a:ea typeface="+mn-ea"/>
                          <a:cs typeface="Arial" panose="020B0604020202020204" pitchFamily="34" charset="0"/>
                        </a:rPr>
                        <a:t>Tính chung 2 tháng đầu năm 2025 ước đạt 19.309 tỷ đồng, tăng 7,2% so với cùng kỳ, đạt 15,3% kế hoạch năm (126.600 tỷ đồng)</a:t>
                      </a:r>
                      <a:endParaRPr lang="en-US" sz="2400" b="0" kern="1200">
                        <a:solidFill>
                          <a:schemeClr val="dk1"/>
                        </a:solidFill>
                        <a:effectLst/>
                        <a:latin typeface="+mn-lt"/>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6" name="TextBox 5">
            <a:extLst>
              <a:ext uri="{FF2B5EF4-FFF2-40B4-BE49-F238E27FC236}">
                <a16:creationId xmlns:a16="http://schemas.microsoft.com/office/drawing/2014/main" id="{1CB0CB7C-2336-84B1-57C9-3361036915F6}"/>
              </a:ext>
            </a:extLst>
          </p:cNvPr>
          <p:cNvSpPr txBox="1"/>
          <p:nvPr/>
        </p:nvSpPr>
        <p:spPr>
          <a:xfrm>
            <a:off x="694611" y="272372"/>
            <a:ext cx="6796060" cy="461665"/>
          </a:xfrm>
          <a:prstGeom prst="rect">
            <a:avLst/>
          </a:prstGeom>
          <a:noFill/>
        </p:spPr>
        <p:txBody>
          <a:bodyPr wrap="square">
            <a:spAutoFit/>
          </a:bodyPr>
          <a:lstStyle/>
          <a:p>
            <a:pPr>
              <a:lnSpc>
                <a:spcPct val="100000"/>
              </a:lnSpc>
            </a:pPr>
            <a:r>
              <a:rPr lang="vi-VN" sz="2400" b="1">
                <a:cs typeface="Arial" panose="020B0604020202020204" pitchFamily="34" charset="0"/>
              </a:rPr>
              <a:t>3. </a:t>
            </a:r>
            <a:r>
              <a:rPr lang="en-US" sz="2400" b="1" spc="-20">
                <a:solidFill>
                  <a:srgbClr val="100717"/>
                </a:solidFill>
                <a:cs typeface="Times New Roman" panose="02020603050405020304" pitchFamily="18" charset="0"/>
              </a:rPr>
              <a:t>Thương mại, dịch vụ, du lịch, tài chính</a:t>
            </a:r>
            <a:endParaRPr lang="vi-VN" sz="2400" b="1">
              <a:cs typeface="Arial" panose="020B0604020202020204" pitchFamily="34" charset="0"/>
            </a:endParaRPr>
          </a:p>
        </p:txBody>
      </p:sp>
      <p:sp>
        <p:nvSpPr>
          <p:cNvPr id="7" name="TextBox 6">
            <a:extLst>
              <a:ext uri="{FF2B5EF4-FFF2-40B4-BE49-F238E27FC236}">
                <a16:creationId xmlns:a16="http://schemas.microsoft.com/office/drawing/2014/main" id="{C04F4D96-45AD-953D-5897-218BC956CD36}"/>
              </a:ext>
            </a:extLst>
          </p:cNvPr>
          <p:cNvSpPr txBox="1"/>
          <p:nvPr/>
        </p:nvSpPr>
        <p:spPr>
          <a:xfrm>
            <a:off x="1321863" y="691210"/>
            <a:ext cx="6796060" cy="461665"/>
          </a:xfrm>
          <a:prstGeom prst="rect">
            <a:avLst/>
          </a:prstGeom>
          <a:noFill/>
        </p:spPr>
        <p:txBody>
          <a:bodyPr wrap="square">
            <a:spAutoFit/>
          </a:bodyPr>
          <a:lstStyle/>
          <a:p>
            <a:pPr>
              <a:lnSpc>
                <a:spcPct val="100000"/>
              </a:lnSpc>
            </a:pPr>
            <a:r>
              <a:rPr lang="vi-VN" sz="2400" b="1">
                <a:cs typeface="Arial" panose="020B0604020202020204" pitchFamily="34" charset="0"/>
              </a:rPr>
              <a:t>3.1. </a:t>
            </a:r>
            <a:r>
              <a:rPr lang="en-US" sz="2400" b="1" spc="-20" dirty="0" err="1">
                <a:solidFill>
                  <a:srgbClr val="100717"/>
                </a:solidFill>
                <a:cs typeface="Times New Roman" panose="02020603050405020304" pitchFamily="18" charset="0"/>
              </a:rPr>
              <a:t>Thương</a:t>
            </a:r>
            <a:r>
              <a:rPr lang="en-US" sz="2400" b="1" spc="-20" dirty="0">
                <a:solidFill>
                  <a:srgbClr val="100717"/>
                </a:solidFill>
                <a:cs typeface="Times New Roman" panose="02020603050405020304" pitchFamily="18" charset="0"/>
              </a:rPr>
              <a:t> </a:t>
            </a:r>
            <a:r>
              <a:rPr lang="en-US" sz="2400" b="1" spc="-20" dirty="0" err="1">
                <a:solidFill>
                  <a:srgbClr val="100717"/>
                </a:solidFill>
                <a:cs typeface="Times New Roman" panose="02020603050405020304" pitchFamily="18" charset="0"/>
              </a:rPr>
              <a:t>mại</a:t>
            </a:r>
            <a:r>
              <a:rPr lang="en-US" sz="2400" b="1" spc="-20" dirty="0">
                <a:solidFill>
                  <a:srgbClr val="100717"/>
                </a:solidFill>
                <a:cs typeface="Times New Roman" panose="02020603050405020304" pitchFamily="18" charset="0"/>
              </a:rPr>
              <a:t>, </a:t>
            </a:r>
            <a:r>
              <a:rPr lang="en-US" sz="2400" b="1" spc="-20" dirty="0" err="1">
                <a:solidFill>
                  <a:srgbClr val="100717"/>
                </a:solidFill>
                <a:cs typeface="Times New Roman" panose="02020603050405020304" pitchFamily="18" charset="0"/>
              </a:rPr>
              <a:t>dịch</a:t>
            </a:r>
            <a:r>
              <a:rPr lang="en-US" sz="2400" b="1" spc="-20" dirty="0">
                <a:solidFill>
                  <a:srgbClr val="100717"/>
                </a:solidFill>
                <a:cs typeface="Times New Roman" panose="02020603050405020304" pitchFamily="18" charset="0"/>
              </a:rPr>
              <a:t> </a:t>
            </a:r>
            <a:r>
              <a:rPr lang="en-US" sz="2400" b="1" spc="-20" dirty="0" err="1">
                <a:solidFill>
                  <a:srgbClr val="100717"/>
                </a:solidFill>
                <a:cs typeface="Times New Roman" panose="02020603050405020304" pitchFamily="18" charset="0"/>
              </a:rPr>
              <a:t>vụ</a:t>
            </a:r>
            <a:endParaRPr lang="vi-VN" sz="2400" b="1" dirty="0">
              <a:cs typeface="Arial" panose="020B0604020202020204" pitchFamily="34" charset="0"/>
            </a:endParaRPr>
          </a:p>
        </p:txBody>
      </p:sp>
    </p:spTree>
    <p:extLst>
      <p:ext uri="{BB962C8B-B14F-4D97-AF65-F5344CB8AC3E}">
        <p14:creationId xmlns:p14="http://schemas.microsoft.com/office/powerpoint/2010/main" val="213681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3B4ABF-B441-1F98-8475-ADC2F5108218}"/>
              </a:ext>
            </a:extLst>
          </p:cNvPr>
          <p:cNvSpPr txBox="1"/>
          <p:nvPr/>
        </p:nvSpPr>
        <p:spPr>
          <a:xfrm>
            <a:off x="1020335" y="595272"/>
            <a:ext cx="6796060" cy="492443"/>
          </a:xfrm>
          <a:prstGeom prst="rect">
            <a:avLst/>
          </a:prstGeom>
          <a:noFill/>
        </p:spPr>
        <p:txBody>
          <a:bodyPr wrap="square">
            <a:spAutoFit/>
          </a:bodyPr>
          <a:lstStyle/>
          <a:p>
            <a:pPr>
              <a:lnSpc>
                <a:spcPct val="100000"/>
              </a:lnSpc>
            </a:pPr>
            <a:r>
              <a:rPr lang="vi-VN" sz="2600" b="1">
                <a:cs typeface="Arial" panose="020B0604020202020204" pitchFamily="34" charset="0"/>
              </a:rPr>
              <a:t>3.</a:t>
            </a:r>
            <a:r>
              <a:rPr lang="vi-VN" sz="2600" b="1" dirty="0">
                <a:cs typeface="Times New Roman" panose="02020603050405020304" pitchFamily="18" charset="0"/>
              </a:rPr>
              <a:t>2</a:t>
            </a:r>
            <a:r>
              <a:rPr lang="vi-VN" sz="2600" b="1">
                <a:cs typeface="Arial" panose="020B0604020202020204" pitchFamily="34" charset="0"/>
              </a:rPr>
              <a:t>. </a:t>
            </a:r>
            <a:r>
              <a:rPr lang="en-US" sz="2600" b="1" spc="-20" dirty="0" err="1">
                <a:solidFill>
                  <a:srgbClr val="100717"/>
                </a:solidFill>
                <a:cs typeface="Times New Roman" panose="02020603050405020304" pitchFamily="18" charset="0"/>
              </a:rPr>
              <a:t>Xuất</a:t>
            </a:r>
            <a:r>
              <a:rPr lang="en-US" sz="2600" b="1" spc="-20" dirty="0">
                <a:solidFill>
                  <a:srgbClr val="100717"/>
                </a:solidFill>
                <a:cs typeface="Times New Roman" panose="02020603050405020304" pitchFamily="18" charset="0"/>
              </a:rPr>
              <a:t> </a:t>
            </a:r>
            <a:r>
              <a:rPr lang="en-US" sz="2600" b="1" spc="-20" dirty="0" err="1">
                <a:solidFill>
                  <a:srgbClr val="100717"/>
                </a:solidFill>
                <a:cs typeface="Times New Roman" panose="02020603050405020304" pitchFamily="18" charset="0"/>
              </a:rPr>
              <a:t>Nhập</a:t>
            </a:r>
            <a:r>
              <a:rPr lang="en-US" sz="2600" b="1" spc="-20" dirty="0">
                <a:solidFill>
                  <a:srgbClr val="100717"/>
                </a:solidFill>
                <a:cs typeface="Times New Roman" panose="02020603050405020304" pitchFamily="18" charset="0"/>
              </a:rPr>
              <a:t> </a:t>
            </a:r>
            <a:r>
              <a:rPr lang="en-US" sz="2600" b="1" spc="-20" dirty="0" err="1">
                <a:solidFill>
                  <a:srgbClr val="100717"/>
                </a:solidFill>
                <a:cs typeface="Times New Roman" panose="02020603050405020304" pitchFamily="18" charset="0"/>
              </a:rPr>
              <a:t>khẩu</a:t>
            </a:r>
            <a:endParaRPr lang="vi-VN" sz="2600" b="1" dirty="0">
              <a:cs typeface="Arial" panose="020B0604020202020204" pitchFamily="34" charset="0"/>
            </a:endParaRPr>
          </a:p>
        </p:txBody>
      </p:sp>
      <p:graphicFrame>
        <p:nvGraphicFramePr>
          <p:cNvPr id="2" name="Table 1">
            <a:extLst>
              <a:ext uri="{FF2B5EF4-FFF2-40B4-BE49-F238E27FC236}">
                <a16:creationId xmlns:a16="http://schemas.microsoft.com/office/drawing/2014/main" id="{3D9D7CEB-4CA3-5696-125B-239FA58386DF}"/>
              </a:ext>
            </a:extLst>
          </p:cNvPr>
          <p:cNvGraphicFramePr>
            <a:graphicFrameLocks noGrp="1"/>
          </p:cNvGraphicFramePr>
          <p:nvPr>
            <p:extLst>
              <p:ext uri="{D42A27DB-BD31-4B8C-83A1-F6EECF244321}">
                <p14:modId xmlns:p14="http://schemas.microsoft.com/office/powerpoint/2010/main" val="195852354"/>
              </p:ext>
            </p:extLst>
          </p:nvPr>
        </p:nvGraphicFramePr>
        <p:xfrm>
          <a:off x="261311" y="1263590"/>
          <a:ext cx="5444163" cy="5516880"/>
        </p:xfrm>
        <a:graphic>
          <a:graphicData uri="http://schemas.openxmlformats.org/drawingml/2006/table">
            <a:tbl>
              <a:tblPr firstRow="1" bandRow="1"/>
              <a:tblGrid>
                <a:gridCol w="5444163">
                  <a:extLst>
                    <a:ext uri="{9D8B030D-6E8A-4147-A177-3AD203B41FA5}">
                      <a16:colId xmlns:a16="http://schemas.microsoft.com/office/drawing/2014/main" val="3655493598"/>
                    </a:ext>
                  </a:extLst>
                </a:gridCol>
              </a:tblGrid>
              <a:tr h="206435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sz="2400" b="0" kern="1200">
                          <a:solidFill>
                            <a:schemeClr val="tx1"/>
                          </a:solidFill>
                          <a:effectLst/>
                          <a:latin typeface="Times New Roman" panose="02020603050405020304" pitchFamily="18" charset="0"/>
                          <a:ea typeface="+mn-ea"/>
                          <a:cs typeface="Times New Roman" panose="02020603050405020304" pitchFamily="18" charset="0"/>
                        </a:rPr>
                        <a:t>Kim ngạch xuất khẩu hàng hóa 02 tháng đầu năm 2025 ước đạt 304,3 triệu USD, đạt 17,8% kế hoạch năm (</a:t>
                      </a:r>
                      <a:r>
                        <a:rPr lang="en-US" sz="2400" b="0" i="1" kern="1200">
                          <a:solidFill>
                            <a:schemeClr val="tx1"/>
                          </a:solidFill>
                          <a:effectLst/>
                          <a:latin typeface="Times New Roman" panose="02020603050405020304" pitchFamily="18" charset="0"/>
                          <a:ea typeface="+mn-ea"/>
                          <a:cs typeface="Times New Roman" panose="02020603050405020304" pitchFamily="18" charset="0"/>
                        </a:rPr>
                        <a:t>kế hoạch năm 2025 là 1.710 triệu USD</a:t>
                      </a:r>
                      <a:r>
                        <a:rPr lang="en-US" sz="2400" b="0" kern="1200">
                          <a:solidFill>
                            <a:schemeClr val="tx1"/>
                          </a:solidFill>
                          <a:effectLst/>
                          <a:latin typeface="Times New Roman" panose="02020603050405020304" pitchFamily="18" charset="0"/>
                          <a:ea typeface="+mn-ea"/>
                          <a:cs typeface="Times New Roman" panose="02020603050405020304" pitchFamily="18" charset="0"/>
                        </a:rPr>
                        <a:t>) và tăng 18,1% so với cùng kỳ</a:t>
                      </a:r>
                      <a:endParaRPr lang="vi-VN" sz="2400" b="0" kern="1200">
                        <a:solidFill>
                          <a:schemeClr val="tx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400" b="0" kern="1200">
                          <a:solidFill>
                            <a:schemeClr val="tx1"/>
                          </a:solidFill>
                          <a:effectLst/>
                          <a:latin typeface="Times New Roman" panose="02020603050405020304" pitchFamily="18" charset="0"/>
                          <a:ea typeface="+mn-ea"/>
                          <a:cs typeface="Times New Roman" panose="02020603050405020304" pitchFamily="18" charset="0"/>
                        </a:rPr>
                        <a:t>Giá trị xuất khẩu các mặt hàng chủ lực của tỉnh vẫn tiếp tục gia tăng như: Sản phẩm từ chất dẻo tăng 35,6%; Sàn phẩm gỗ tăng 22,8%;  Hàng dệt may tăng 18,0%; Gỗ tăng 16,9%; Hàng thủy sản tăng 5,</a:t>
                      </a:r>
                      <a:r>
                        <a:rPr lang="en-US" sz="2400" b="0" kern="1200">
                          <a:solidFill>
                            <a:schemeClr val="tx1"/>
                          </a:solidFill>
                          <a:effectLst/>
                          <a:latin typeface="Times New Roman" panose="02020603050405020304" pitchFamily="18" charset="0"/>
                          <a:ea typeface="+mn-ea"/>
                          <a:cs typeface="Times New Roman" panose="02020603050405020304" pitchFamily="18" charset="0"/>
                        </a:rPr>
                        <a:t>3</a:t>
                      </a:r>
                      <a:r>
                        <a:rPr lang="vi-VN" sz="2400" b="0" kern="1200">
                          <a:solidFill>
                            <a:schemeClr val="tx1"/>
                          </a:solidFill>
                          <a:effectLst/>
                          <a:latin typeface="Times New Roman" panose="02020603050405020304" pitchFamily="18" charset="0"/>
                          <a:ea typeface="+mn-ea"/>
                          <a:cs typeface="Times New Roman" panose="02020603050405020304" pitchFamily="18" charset="0"/>
                        </a:rPr>
                        <a:t>%; ...</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sz="2400" b="0" kern="1200">
                          <a:solidFill>
                            <a:schemeClr val="tx1"/>
                          </a:solidFill>
                          <a:effectLst/>
                          <a:latin typeface="Times New Roman" panose="02020603050405020304" pitchFamily="18" charset="0"/>
                          <a:ea typeface="+mn-ea"/>
                          <a:cs typeface="Times New Roman" panose="02020603050405020304" pitchFamily="18" charset="0"/>
                        </a:rPr>
                        <a:t>Kim ngạch hàng hóa nhập khẩu 02 tháng đầu năm 2025 ước đạt 68,4 triệu USD, tăng 28,8% so với cùng kỳ</a:t>
                      </a:r>
                      <a:endParaRPr lang="vi-VN" sz="2400" b="0" kern="1200">
                        <a:solidFill>
                          <a:schemeClr val="tx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21" name="Picture 20" descr="A container loading in a port&#10;&#10;Description automatically generated">
            <a:extLst>
              <a:ext uri="{FF2B5EF4-FFF2-40B4-BE49-F238E27FC236}">
                <a16:creationId xmlns:a16="http://schemas.microsoft.com/office/drawing/2014/main" id="{52678855-7601-7C86-2052-58AFDE20F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6525" y="1147385"/>
            <a:ext cx="5444163" cy="5505450"/>
          </a:xfrm>
          <a:prstGeom prst="rect">
            <a:avLst/>
          </a:prstGeom>
        </p:spPr>
      </p:pic>
    </p:spTree>
    <p:extLst>
      <p:ext uri="{BB962C8B-B14F-4D97-AF65-F5344CB8AC3E}">
        <p14:creationId xmlns:p14="http://schemas.microsoft.com/office/powerpoint/2010/main" val="26984424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1DC26C3-E6F4-C27A-8624-3A65D81B6008}"/>
              </a:ext>
            </a:extLst>
          </p:cNvPr>
          <p:cNvSpPr/>
          <p:nvPr/>
        </p:nvSpPr>
        <p:spPr>
          <a:xfrm>
            <a:off x="741818" y="307290"/>
            <a:ext cx="2063065"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3.3. Du </a:t>
            </a:r>
            <a:r>
              <a:rPr lang="en-US" sz="2800" b="1" spc="-20" err="1">
                <a:solidFill>
                  <a:srgbClr val="100717"/>
                </a:solidFill>
                <a:latin typeface="Arial" panose="020B0604020202020204" pitchFamily="34" charset="0"/>
                <a:cs typeface="Arial" panose="020B0604020202020204" pitchFamily="34" charset="0"/>
              </a:rPr>
              <a:t>lịch</a:t>
            </a:r>
            <a:endParaRPr lang="en-US" sz="2800" b="1" spc="-20">
              <a:solidFill>
                <a:srgbClr val="100717"/>
              </a:solidFill>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207C86B0-DBF4-FD20-221B-BD96FD50EA79}"/>
              </a:ext>
            </a:extLst>
          </p:cNvPr>
          <p:cNvGraphicFramePr>
            <a:graphicFrameLocks noGrp="1"/>
          </p:cNvGraphicFramePr>
          <p:nvPr>
            <p:extLst>
              <p:ext uri="{D42A27DB-BD31-4B8C-83A1-F6EECF244321}">
                <p14:modId xmlns:p14="http://schemas.microsoft.com/office/powerpoint/2010/main" val="2893933634"/>
              </p:ext>
            </p:extLst>
          </p:nvPr>
        </p:nvGraphicFramePr>
        <p:xfrm>
          <a:off x="165055" y="1169569"/>
          <a:ext cx="6617063" cy="4457901"/>
        </p:xfrm>
        <a:graphic>
          <a:graphicData uri="http://schemas.openxmlformats.org/drawingml/2006/table">
            <a:tbl>
              <a:tblPr firstRow="1" bandRow="1"/>
              <a:tblGrid>
                <a:gridCol w="6617063">
                  <a:extLst>
                    <a:ext uri="{9D8B030D-6E8A-4147-A177-3AD203B41FA5}">
                      <a16:colId xmlns:a16="http://schemas.microsoft.com/office/drawing/2014/main" val="3655493598"/>
                    </a:ext>
                  </a:extLst>
                </a:gridCol>
              </a:tblGrid>
              <a:tr h="54647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000" b="0" kern="1200">
                          <a:solidFill>
                            <a:schemeClr val="dk1"/>
                          </a:solidFill>
                          <a:effectLst/>
                          <a:latin typeface="Arial" panose="020B0604020202020204" pitchFamily="34" charset="0"/>
                          <a:ea typeface="+mn-ea"/>
                          <a:cs typeface="Arial" panose="020B0604020202020204" pitchFamily="34" charset="0"/>
                        </a:rPr>
                        <a:t> Sau Tết, các địa phương đã </a:t>
                      </a:r>
                      <a:r>
                        <a:rPr lang="vi-VN" sz="2000" b="0" kern="1200">
                          <a:solidFill>
                            <a:schemeClr val="dk1"/>
                          </a:solidFill>
                          <a:effectLst/>
                          <a:latin typeface="Arial" panose="020B0604020202020204" pitchFamily="34" charset="0"/>
                          <a:ea typeface="+mn-ea"/>
                          <a:cs typeface="Arial" panose="020B0604020202020204" pitchFamily="34" charset="0"/>
                        </a:rPr>
                        <a:t>tổ chức nhiều sự kiện, lễ hội đặc sắc, thu hút đông đảo nhân dân và du khách đến thưởng thức, tham quan</a:t>
                      </a:r>
                      <a:r>
                        <a:rPr lang="en-US" sz="2000" b="0" kern="1200">
                          <a:solidFill>
                            <a:schemeClr val="dk1"/>
                          </a:solidFill>
                          <a:effectLst/>
                          <a:latin typeface="Arial" panose="020B0604020202020204" pitchFamily="34" charset="0"/>
                          <a:ea typeface="+mn-ea"/>
                          <a:cs typeface="Arial" panose="020B0604020202020204" pitchFamily="34" charset="0"/>
                        </a:rPr>
                        <a:t> như: </a:t>
                      </a:r>
                      <a:r>
                        <a:rPr lang="vi-VN" sz="2000" b="0" kern="1200">
                          <a:solidFill>
                            <a:schemeClr val="dk1"/>
                          </a:solidFill>
                          <a:effectLst/>
                          <a:latin typeface="Arial" panose="020B0604020202020204" pitchFamily="34" charset="0"/>
                          <a:ea typeface="+mn-ea"/>
                          <a:cs typeface="Arial" panose="020B0604020202020204" pitchFamily="34" charset="0"/>
                        </a:rPr>
                        <a:t>Lễ hội Hoa Anh đào tại huyện Vĩnh Thạnh, Lễ hội Mai vàng tại thị xã An Nhơn, Đêm hội thuyền hoa trên sông Hà Thanh tại thành phố Quy Nhơn...</a:t>
                      </a:r>
                      <a:endParaRPr lang="en-US" sz="2000" b="0" kern="1200">
                        <a:solidFill>
                          <a:schemeClr val="dk1"/>
                        </a:solidFill>
                        <a:effectLst/>
                        <a:latin typeface="Arial" panose="020B0604020202020204" pitchFamily="34" charset="0"/>
                        <a:ea typeface="+mn-ea"/>
                        <a:cs typeface="Arial" panose="020B0604020202020204" pitchFamily="34"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000" b="0" kern="1200">
                          <a:solidFill>
                            <a:schemeClr val="dk1"/>
                          </a:solidFill>
                          <a:effectLst/>
                          <a:latin typeface="Arial" panose="020B0604020202020204" pitchFamily="34" charset="0"/>
                          <a:ea typeface="+mn-ea"/>
                          <a:cs typeface="Arial" panose="020B0604020202020204" pitchFamily="34" charset="0"/>
                        </a:rPr>
                        <a:t> Trong tháng 02/2025 lượng khách du lịch đến tỉnh ước đạt trên 808.000 lượt, tăng 5,0% so với cùng kỳ. Lũy kế 02 tháng đầu năm ước đạt trên 1,32 triệu lượt, tăng 3,0% so với cùng kỳ</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000" b="0" kern="1200">
                          <a:solidFill>
                            <a:schemeClr val="dk1"/>
                          </a:solidFill>
                          <a:effectLst/>
                          <a:latin typeface="Arial" panose="020B0604020202020204" pitchFamily="34" charset="0"/>
                          <a:ea typeface="+mn-ea"/>
                          <a:cs typeface="Arial" panose="020B0604020202020204" pitchFamily="34" charset="0"/>
                        </a:rPr>
                        <a:t> Tổng thu từ khách du lịch 02 tháng đầu năm ước đạt 4.011 tỷ đồng, tăng 3,2% so với cùng kỳ</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40406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en-US" sz="1800" b="0" kern="1200" noProof="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pic>
        <p:nvPicPr>
          <p:cNvPr id="6" name="Picture 5" descr="Several sailboats in the water&#10;&#10;Description automatically generated">
            <a:extLst>
              <a:ext uri="{FF2B5EF4-FFF2-40B4-BE49-F238E27FC236}">
                <a16:creationId xmlns:a16="http://schemas.microsoft.com/office/drawing/2014/main" id="{45CD76DB-7D15-2C61-77AC-AA74C6CC69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139" y="3770559"/>
            <a:ext cx="5078806" cy="2953521"/>
          </a:xfrm>
          <a:prstGeom prst="rect">
            <a:avLst/>
          </a:prstGeom>
        </p:spPr>
      </p:pic>
      <p:pic>
        <p:nvPicPr>
          <p:cNvPr id="5" name="Picture 4" descr="A group of people standing under a tree&#10;&#10;AI-generated content may be incorrect.">
            <a:extLst>
              <a:ext uri="{FF2B5EF4-FFF2-40B4-BE49-F238E27FC236}">
                <a16:creationId xmlns:a16="http://schemas.microsoft.com/office/drawing/2014/main" id="{0AD584B1-2BD0-8607-EDC0-3DD0B032B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139" y="177048"/>
            <a:ext cx="5078806" cy="3385871"/>
          </a:xfrm>
          <a:prstGeom prst="rect">
            <a:avLst/>
          </a:prstGeom>
        </p:spPr>
      </p:pic>
    </p:spTree>
    <p:extLst>
      <p:ext uri="{BB962C8B-B14F-4D97-AF65-F5344CB8AC3E}">
        <p14:creationId xmlns:p14="http://schemas.microsoft.com/office/powerpoint/2010/main" val="202805001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FA953A66-BAF1-340A-A407-B9DFF5A3A0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7810" y="3828038"/>
            <a:ext cx="2719305" cy="1283242"/>
          </a:xfrm>
          <a:prstGeom prst="rect">
            <a:avLst/>
          </a:prstGeom>
        </p:spPr>
      </p:pic>
      <p:cxnSp>
        <p:nvCxnSpPr>
          <p:cNvPr id="26" name="Straight Arrow Connector 25">
            <a:extLst>
              <a:ext uri="{FF2B5EF4-FFF2-40B4-BE49-F238E27FC236}">
                <a16:creationId xmlns:a16="http://schemas.microsoft.com/office/drawing/2014/main" id="{169C6F43-6D5B-95B4-AB42-3B41CFB5B6B7}"/>
              </a:ext>
            </a:extLst>
          </p:cNvPr>
          <p:cNvCxnSpPr>
            <a:cxnSpLocks/>
          </p:cNvCxnSpPr>
          <p:nvPr/>
        </p:nvCxnSpPr>
        <p:spPr>
          <a:xfrm>
            <a:off x="4505135" y="3297900"/>
            <a:ext cx="1074171" cy="796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8" name="Rectangle 717"/>
          <p:cNvSpPr/>
          <p:nvPr/>
        </p:nvSpPr>
        <p:spPr>
          <a:xfrm>
            <a:off x="5634436" y="328181"/>
            <a:ext cx="5921084" cy="206095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19" name="TextBox 718"/>
          <p:cNvSpPr txBox="1"/>
          <p:nvPr/>
        </p:nvSpPr>
        <p:spPr>
          <a:xfrm>
            <a:off x="6215333" y="425923"/>
            <a:ext cx="5151750" cy="800219"/>
          </a:xfrm>
          <a:prstGeom prst="rect">
            <a:avLst/>
          </a:prstGeom>
          <a:noFill/>
        </p:spPr>
        <p:txBody>
          <a:bodyPr wrap="square" rtlCol="0">
            <a:spAutoFit/>
          </a:bodyPr>
          <a:lstStyle/>
          <a:p>
            <a:pPr algn="ctr"/>
            <a:r>
              <a:rPr lang="en-US" sz="2800" b="1">
                <a:solidFill>
                  <a:srgbClr val="002060"/>
                </a:solidFill>
                <a:latin typeface="Arial" panose="020B0604020202020204" pitchFamily="34" charset="0"/>
                <a:cs typeface="Arial" panose="020B0604020202020204" pitchFamily="34" charset="0"/>
              </a:rPr>
              <a:t>Thu nội địa</a:t>
            </a:r>
          </a:p>
          <a:p>
            <a:pPr algn="ctr"/>
            <a:r>
              <a:rPr lang="en-US" b="1">
                <a:solidFill>
                  <a:srgbClr val="002060"/>
                </a:solidFill>
                <a:latin typeface="Arial" panose="020B0604020202020204" pitchFamily="34" charset="0"/>
                <a:cs typeface="Arial" panose="020B0604020202020204" pitchFamily="34" charset="0"/>
              </a:rPr>
              <a:t>(trừ tiền SDĐ, XSKT và lợi nhuận được chia)</a:t>
            </a:r>
            <a:endParaRPr lang="en-US" sz="2800" b="1">
              <a:solidFill>
                <a:srgbClr val="002060"/>
              </a:solidFill>
              <a:latin typeface="Arial" panose="020B0604020202020204" pitchFamily="34" charset="0"/>
              <a:cs typeface="Arial" panose="020B0604020202020204" pitchFamily="34" charset="0"/>
            </a:endParaRPr>
          </a:p>
        </p:txBody>
      </p:sp>
      <p:sp>
        <p:nvSpPr>
          <p:cNvPr id="720" name="TextBox 719"/>
          <p:cNvSpPr txBox="1"/>
          <p:nvPr/>
        </p:nvSpPr>
        <p:spPr>
          <a:xfrm>
            <a:off x="5894963" y="1289390"/>
            <a:ext cx="5641160" cy="492443"/>
          </a:xfrm>
          <a:prstGeom prst="rect">
            <a:avLst/>
          </a:prstGeom>
          <a:noFill/>
        </p:spPr>
        <p:txBody>
          <a:bodyPr wrap="square" rtlCol="0">
            <a:spAutoFit/>
          </a:bodyPr>
          <a:lstStyle/>
          <a:p>
            <a:pPr algn="ctr"/>
            <a:r>
              <a:rPr lang="en-US" sz="2600" b="1">
                <a:solidFill>
                  <a:srgbClr val="C00000"/>
                </a:solidFill>
                <a:latin typeface="Arial" panose="020B0604020202020204" pitchFamily="34" charset="0"/>
                <a:cs typeface="Arial" panose="020B0604020202020204" pitchFamily="34" charset="0"/>
              </a:rPr>
              <a:t>1.591,2 </a:t>
            </a:r>
            <a:r>
              <a:rPr lang="en-US" sz="2600" b="1" dirty="0" err="1">
                <a:solidFill>
                  <a:srgbClr val="C00000"/>
                </a:solidFill>
                <a:latin typeface="Arial" panose="020B0604020202020204" pitchFamily="34" charset="0"/>
                <a:cs typeface="Arial" panose="020B0604020202020204" pitchFamily="34" charset="0"/>
              </a:rPr>
              <a:t>tỷ</a:t>
            </a:r>
            <a:r>
              <a:rPr lang="en-US" sz="2600" b="1" dirty="0">
                <a:solidFill>
                  <a:srgbClr val="C00000"/>
                </a:solidFill>
                <a:latin typeface="Arial" panose="020B0604020202020204" pitchFamily="34" charset="0"/>
                <a:cs typeface="Arial" panose="020B0604020202020204" pitchFamily="34" charset="0"/>
              </a:rPr>
              <a:t> đồng, </a:t>
            </a:r>
            <a:r>
              <a:rPr lang="en-US" sz="2600" b="1" err="1">
                <a:solidFill>
                  <a:srgbClr val="C00000"/>
                </a:solidFill>
                <a:latin typeface="Arial" panose="020B0604020202020204" pitchFamily="34" charset="0"/>
                <a:cs typeface="Arial" panose="020B0604020202020204" pitchFamily="34" charset="0"/>
              </a:rPr>
              <a:t>đạt</a:t>
            </a:r>
            <a:r>
              <a:rPr lang="en-US" sz="2600" b="1">
                <a:solidFill>
                  <a:srgbClr val="C00000"/>
                </a:solidFill>
                <a:latin typeface="Arial" panose="020B0604020202020204" pitchFamily="34" charset="0"/>
                <a:cs typeface="Arial" panose="020B0604020202020204" pitchFamily="34" charset="0"/>
              </a:rPr>
              <a:t> 17,7% </a:t>
            </a:r>
            <a:r>
              <a:rPr lang="en-US" sz="2600" b="1" dirty="0">
                <a:solidFill>
                  <a:srgbClr val="C00000"/>
                </a:solidFill>
                <a:latin typeface="Arial" panose="020B0604020202020204" pitchFamily="34" charset="0"/>
                <a:cs typeface="Arial" panose="020B0604020202020204" pitchFamily="34" charset="0"/>
              </a:rPr>
              <a:t>dự toán</a:t>
            </a:r>
          </a:p>
        </p:txBody>
      </p:sp>
      <p:sp>
        <p:nvSpPr>
          <p:cNvPr id="724" name="Rectangle 723"/>
          <p:cNvSpPr/>
          <p:nvPr/>
        </p:nvSpPr>
        <p:spPr>
          <a:xfrm>
            <a:off x="5648335" y="2478835"/>
            <a:ext cx="5904411" cy="142982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25" name="TextBox 724"/>
          <p:cNvSpPr txBox="1"/>
          <p:nvPr/>
        </p:nvSpPr>
        <p:spPr>
          <a:xfrm>
            <a:off x="7231133" y="2503909"/>
            <a:ext cx="3255892" cy="461665"/>
          </a:xfrm>
          <a:prstGeom prst="rect">
            <a:avLst/>
          </a:prstGeom>
          <a:noFill/>
        </p:spPr>
        <p:txBody>
          <a:bodyPr wrap="square" rtlCol="0">
            <a:spAutoFit/>
          </a:bodyPr>
          <a:lstStyle/>
          <a:p>
            <a:pPr algn="ctr"/>
            <a:r>
              <a:rPr lang="en-US" sz="2400" b="1" dirty="0">
                <a:solidFill>
                  <a:srgbClr val="002060"/>
                </a:solidFill>
                <a:latin typeface="Arial" panose="020B0604020202020204" pitchFamily="34" charset="0"/>
                <a:cs typeface="Arial" panose="020B0604020202020204" pitchFamily="34" charset="0"/>
              </a:rPr>
              <a:t>Thu tiền sử dụng đất</a:t>
            </a:r>
          </a:p>
        </p:txBody>
      </p:sp>
      <p:sp>
        <p:nvSpPr>
          <p:cNvPr id="726" name="TextBox 725"/>
          <p:cNvSpPr txBox="1"/>
          <p:nvPr/>
        </p:nvSpPr>
        <p:spPr>
          <a:xfrm>
            <a:off x="5767326" y="2923773"/>
            <a:ext cx="5869069" cy="492443"/>
          </a:xfrm>
          <a:prstGeom prst="rect">
            <a:avLst/>
          </a:prstGeom>
          <a:noFill/>
        </p:spPr>
        <p:txBody>
          <a:bodyPr wrap="square" rtlCol="0">
            <a:spAutoFit/>
          </a:bodyPr>
          <a:lstStyle/>
          <a:p>
            <a:pPr algn="ctr"/>
            <a:r>
              <a:rPr lang="en-US" sz="2600" b="1">
                <a:solidFill>
                  <a:srgbClr val="C00000"/>
                </a:solidFill>
                <a:latin typeface="Arial" panose="020B0604020202020204" pitchFamily="34" charset="0"/>
                <a:cs typeface="Arial" panose="020B0604020202020204" pitchFamily="34" charset="0"/>
              </a:rPr>
              <a:t>1.531,3 </a:t>
            </a:r>
            <a:r>
              <a:rPr lang="en-US" sz="2600" b="1" dirty="0" err="1">
                <a:solidFill>
                  <a:srgbClr val="C00000"/>
                </a:solidFill>
                <a:latin typeface="Arial" panose="020B0604020202020204" pitchFamily="34" charset="0"/>
                <a:cs typeface="Arial" panose="020B0604020202020204" pitchFamily="34" charset="0"/>
              </a:rPr>
              <a:t>tỷ</a:t>
            </a:r>
            <a:r>
              <a:rPr lang="en-US" sz="2600" b="1" dirty="0">
                <a:solidFill>
                  <a:srgbClr val="C00000"/>
                </a:solidFill>
                <a:latin typeface="Arial" panose="020B0604020202020204" pitchFamily="34" charset="0"/>
                <a:cs typeface="Arial" panose="020B0604020202020204" pitchFamily="34" charset="0"/>
              </a:rPr>
              <a:t> đồng, </a:t>
            </a:r>
            <a:r>
              <a:rPr lang="en-US" sz="2600" b="1" err="1">
                <a:solidFill>
                  <a:srgbClr val="C00000"/>
                </a:solidFill>
                <a:latin typeface="Arial" panose="020B0604020202020204" pitchFamily="34" charset="0"/>
                <a:cs typeface="Arial" panose="020B0604020202020204" pitchFamily="34" charset="0"/>
              </a:rPr>
              <a:t>đạt</a:t>
            </a:r>
            <a:r>
              <a:rPr lang="en-US" sz="2600" b="1">
                <a:solidFill>
                  <a:srgbClr val="C00000"/>
                </a:solidFill>
                <a:latin typeface="Arial" panose="020B0604020202020204" pitchFamily="34" charset="0"/>
                <a:cs typeface="Arial" panose="020B0604020202020204" pitchFamily="34" charset="0"/>
              </a:rPr>
              <a:t> 21,3% </a:t>
            </a:r>
            <a:r>
              <a:rPr lang="en-US" sz="2600" b="1" dirty="0">
                <a:solidFill>
                  <a:srgbClr val="C00000"/>
                </a:solidFill>
                <a:latin typeface="Arial" panose="020B0604020202020204" pitchFamily="34" charset="0"/>
                <a:cs typeface="Arial" panose="020B0604020202020204" pitchFamily="34" charset="0"/>
              </a:rPr>
              <a:t>dự toán</a:t>
            </a:r>
          </a:p>
        </p:txBody>
      </p:sp>
      <p:sp>
        <p:nvSpPr>
          <p:cNvPr id="2" name="Rectangle 1">
            <a:extLst>
              <a:ext uri="{FF2B5EF4-FFF2-40B4-BE49-F238E27FC236}">
                <a16:creationId xmlns:a16="http://schemas.microsoft.com/office/drawing/2014/main" id="{80607D77-8D89-B2B8-17A1-5EC409702721}"/>
              </a:ext>
            </a:extLst>
          </p:cNvPr>
          <p:cNvSpPr/>
          <p:nvPr/>
        </p:nvSpPr>
        <p:spPr>
          <a:xfrm>
            <a:off x="67112" y="2060553"/>
            <a:ext cx="4503564" cy="131433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A0D5D58A-756E-802D-A09E-1BEA6D184E77}"/>
              </a:ext>
            </a:extLst>
          </p:cNvPr>
          <p:cNvSpPr txBox="1"/>
          <p:nvPr/>
        </p:nvSpPr>
        <p:spPr>
          <a:xfrm>
            <a:off x="-82371" y="2540211"/>
            <a:ext cx="4802530" cy="707886"/>
          </a:xfrm>
          <a:prstGeom prst="rect">
            <a:avLst/>
          </a:prstGeom>
          <a:noFill/>
        </p:spPr>
        <p:txBody>
          <a:bodyPr wrap="square" rtlCol="0">
            <a:spAutoFit/>
          </a:bodyPr>
          <a:lstStyle/>
          <a:p>
            <a:pPr algn="ctr"/>
            <a:r>
              <a:rPr lang="en-US" sz="2200" b="1">
                <a:solidFill>
                  <a:srgbClr val="C00000"/>
                </a:solidFill>
                <a:latin typeface="Arial" panose="020B0604020202020204" pitchFamily="34" charset="0"/>
                <a:cs typeface="Arial" panose="020B0604020202020204" pitchFamily="34" charset="0"/>
              </a:rPr>
              <a:t>3.240,6 </a:t>
            </a:r>
            <a:r>
              <a:rPr lang="en-US" sz="2200" b="1" dirty="0" err="1">
                <a:solidFill>
                  <a:srgbClr val="C00000"/>
                </a:solidFill>
                <a:latin typeface="Arial" panose="020B0604020202020204" pitchFamily="34" charset="0"/>
                <a:cs typeface="Arial" panose="020B0604020202020204" pitchFamily="34" charset="0"/>
              </a:rPr>
              <a:t>tỷ</a:t>
            </a:r>
            <a:r>
              <a:rPr lang="en-US" sz="2200" b="1" dirty="0">
                <a:solidFill>
                  <a:srgbClr val="C00000"/>
                </a:solidFill>
                <a:latin typeface="Arial" panose="020B0604020202020204" pitchFamily="34" charset="0"/>
                <a:cs typeface="Arial" panose="020B0604020202020204" pitchFamily="34" charset="0"/>
              </a:rPr>
              <a:t> đồng</a:t>
            </a:r>
            <a:r>
              <a:rPr lang="en-US" sz="2200" b="1">
                <a:solidFill>
                  <a:srgbClr val="C00000"/>
                </a:solidFill>
                <a:latin typeface="Arial" panose="020B0604020202020204" pitchFamily="34" charset="0"/>
                <a:cs typeface="Arial" panose="020B0604020202020204" pitchFamily="34" charset="0"/>
              </a:rPr>
              <a:t>, đạt 18,6% </a:t>
            </a:r>
            <a:r>
              <a:rPr lang="en-US" b="1" dirty="0">
                <a:solidFill>
                  <a:srgbClr val="C00000"/>
                </a:solidFill>
                <a:latin typeface="Arial" panose="020B0604020202020204" pitchFamily="34" charset="0"/>
                <a:cs typeface="Arial" panose="020B0604020202020204" pitchFamily="34" charset="0"/>
              </a:rPr>
              <a:t>dự toán</a:t>
            </a:r>
          </a:p>
          <a:p>
            <a:pPr algn="ctr"/>
            <a:r>
              <a:rPr lang="en-US" b="1" dirty="0">
                <a:solidFill>
                  <a:srgbClr val="C00000"/>
                </a:solidFill>
                <a:latin typeface="Arial" panose="020B060402020202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850931EF-4279-23FD-6428-18C12049025E}"/>
              </a:ext>
            </a:extLst>
          </p:cNvPr>
          <p:cNvSpPr txBox="1"/>
          <p:nvPr/>
        </p:nvSpPr>
        <p:spPr>
          <a:xfrm>
            <a:off x="226837" y="2152411"/>
            <a:ext cx="4129108" cy="400110"/>
          </a:xfrm>
          <a:prstGeom prst="rect">
            <a:avLst/>
          </a:prstGeom>
          <a:noFill/>
        </p:spPr>
        <p:txBody>
          <a:bodyPr wrap="square" rtlCol="0">
            <a:spAutoFit/>
          </a:bodyPr>
          <a:lstStyle/>
          <a:p>
            <a:pPr algn="ctr"/>
            <a:r>
              <a:rPr lang="en-US" sz="2000" b="1">
                <a:solidFill>
                  <a:srgbClr val="002060"/>
                </a:solidFill>
                <a:latin typeface="Arial" panose="020B0604020202020204" pitchFamily="34" charset="0"/>
                <a:cs typeface="Arial" panose="020B0604020202020204" pitchFamily="34" charset="0"/>
              </a:rPr>
              <a:t>Tổng thu ngân sách nhà nước</a:t>
            </a:r>
          </a:p>
        </p:txBody>
      </p:sp>
      <p:sp>
        <p:nvSpPr>
          <p:cNvPr id="14" name="Rectangle 13">
            <a:extLst>
              <a:ext uri="{FF2B5EF4-FFF2-40B4-BE49-F238E27FC236}">
                <a16:creationId xmlns:a16="http://schemas.microsoft.com/office/drawing/2014/main" id="{2FB61F8A-9A24-43C5-EEAD-699E1478B087}"/>
              </a:ext>
            </a:extLst>
          </p:cNvPr>
          <p:cNvSpPr/>
          <p:nvPr/>
        </p:nvSpPr>
        <p:spPr>
          <a:xfrm>
            <a:off x="5648334" y="4097789"/>
            <a:ext cx="5904411" cy="13272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741F0E28-9B46-DEE8-72B4-31C74A048999}"/>
              </a:ext>
            </a:extLst>
          </p:cNvPr>
          <p:cNvSpPr txBox="1"/>
          <p:nvPr/>
        </p:nvSpPr>
        <p:spPr>
          <a:xfrm>
            <a:off x="6691236" y="4097789"/>
            <a:ext cx="4125893" cy="523220"/>
          </a:xfrm>
          <a:prstGeom prst="rect">
            <a:avLst/>
          </a:prstGeom>
          <a:noFill/>
        </p:spPr>
        <p:txBody>
          <a:bodyPr wrap="square" rtlCol="0">
            <a:spAutoFit/>
          </a:bodyPr>
          <a:lstStyle/>
          <a:p>
            <a:pPr algn="ctr"/>
            <a:r>
              <a:rPr lang="en-US" sz="2800" b="1">
                <a:solidFill>
                  <a:srgbClr val="002060"/>
                </a:solidFill>
                <a:latin typeface="Arial" panose="020B0604020202020204" pitchFamily="34" charset="0"/>
                <a:cs typeface="Arial" panose="020B0604020202020204" pitchFamily="34" charset="0"/>
              </a:rPr>
              <a:t>Thu Xuất nhập khẩu</a:t>
            </a:r>
          </a:p>
        </p:txBody>
      </p:sp>
      <p:sp>
        <p:nvSpPr>
          <p:cNvPr id="16" name="TextBox 15">
            <a:extLst>
              <a:ext uri="{FF2B5EF4-FFF2-40B4-BE49-F238E27FC236}">
                <a16:creationId xmlns:a16="http://schemas.microsoft.com/office/drawing/2014/main" id="{CD1FFBD1-4EFA-ED54-8F81-E3C9559069D4}"/>
              </a:ext>
            </a:extLst>
          </p:cNvPr>
          <p:cNvSpPr txBox="1"/>
          <p:nvPr/>
        </p:nvSpPr>
        <p:spPr>
          <a:xfrm>
            <a:off x="5500766" y="4515991"/>
            <a:ext cx="6035358" cy="523220"/>
          </a:xfrm>
          <a:prstGeom prst="rect">
            <a:avLst/>
          </a:prstGeom>
          <a:noFill/>
        </p:spPr>
        <p:txBody>
          <a:bodyPr wrap="square" rtlCol="0">
            <a:spAutoFit/>
          </a:bodyPr>
          <a:lstStyle/>
          <a:p>
            <a:pPr algn="ctr"/>
            <a:r>
              <a:rPr lang="en-US" sz="2800" b="1">
                <a:solidFill>
                  <a:srgbClr val="C00000"/>
                </a:solidFill>
                <a:latin typeface="Arial" panose="020B0604020202020204" pitchFamily="34" charset="0"/>
                <a:cs typeface="Arial" panose="020B0604020202020204" pitchFamily="34" charset="0"/>
              </a:rPr>
              <a:t>49,7 </a:t>
            </a:r>
            <a:r>
              <a:rPr lang="en-US" sz="2800" b="1" dirty="0" err="1">
                <a:solidFill>
                  <a:srgbClr val="C00000"/>
                </a:solidFill>
                <a:latin typeface="Arial" panose="020B0604020202020204" pitchFamily="34" charset="0"/>
                <a:cs typeface="Arial" panose="020B0604020202020204" pitchFamily="34" charset="0"/>
              </a:rPr>
              <a:t>tỷ</a:t>
            </a:r>
            <a:r>
              <a:rPr lang="en-US" sz="2800" b="1" dirty="0">
                <a:solidFill>
                  <a:srgbClr val="C00000"/>
                </a:solidFill>
                <a:latin typeface="Arial" panose="020B0604020202020204" pitchFamily="34" charset="0"/>
                <a:cs typeface="Arial" panose="020B0604020202020204" pitchFamily="34" charset="0"/>
              </a:rPr>
              <a:t> đồng, </a:t>
            </a:r>
            <a:r>
              <a:rPr lang="en-US" sz="2800" b="1" err="1">
                <a:solidFill>
                  <a:srgbClr val="C00000"/>
                </a:solidFill>
                <a:latin typeface="Arial" panose="020B0604020202020204" pitchFamily="34" charset="0"/>
                <a:cs typeface="Arial" panose="020B0604020202020204" pitchFamily="34" charset="0"/>
              </a:rPr>
              <a:t>đạt</a:t>
            </a:r>
            <a:r>
              <a:rPr lang="en-US" sz="2800" b="1">
                <a:solidFill>
                  <a:srgbClr val="C00000"/>
                </a:solidFill>
                <a:latin typeface="Arial" panose="020B0604020202020204" pitchFamily="34" charset="0"/>
                <a:cs typeface="Arial" panose="020B0604020202020204" pitchFamily="34" charset="0"/>
              </a:rPr>
              <a:t> 5,2% </a:t>
            </a:r>
            <a:r>
              <a:rPr lang="en-US" sz="2800" b="1" dirty="0">
                <a:solidFill>
                  <a:srgbClr val="C00000"/>
                </a:solidFill>
                <a:latin typeface="Arial" panose="020B0604020202020204" pitchFamily="34" charset="0"/>
                <a:cs typeface="Arial" panose="020B0604020202020204" pitchFamily="34" charset="0"/>
              </a:rPr>
              <a:t>dự toán</a:t>
            </a:r>
          </a:p>
        </p:txBody>
      </p:sp>
      <p:cxnSp>
        <p:nvCxnSpPr>
          <p:cNvPr id="22" name="Straight Arrow Connector 21">
            <a:extLst>
              <a:ext uri="{FF2B5EF4-FFF2-40B4-BE49-F238E27FC236}">
                <a16:creationId xmlns:a16="http://schemas.microsoft.com/office/drawing/2014/main" id="{76FB1604-8EE6-1B4A-8BEC-955916948809}"/>
              </a:ext>
            </a:extLst>
          </p:cNvPr>
          <p:cNvCxnSpPr>
            <a:cxnSpLocks/>
          </p:cNvCxnSpPr>
          <p:nvPr/>
        </p:nvCxnSpPr>
        <p:spPr>
          <a:xfrm flipV="1">
            <a:off x="4590782" y="1557466"/>
            <a:ext cx="952093" cy="906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E2C09AD-1B29-015F-4185-E01171AA1855}"/>
              </a:ext>
            </a:extLst>
          </p:cNvPr>
          <p:cNvCxnSpPr>
            <a:cxnSpLocks/>
          </p:cNvCxnSpPr>
          <p:nvPr/>
        </p:nvCxnSpPr>
        <p:spPr>
          <a:xfrm>
            <a:off x="4590782" y="2945492"/>
            <a:ext cx="10745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BC7EEBC-AFA3-C4AC-D803-2EB717E2AF16}"/>
              </a:ext>
            </a:extLst>
          </p:cNvPr>
          <p:cNvSpPr/>
          <p:nvPr/>
        </p:nvSpPr>
        <p:spPr>
          <a:xfrm>
            <a:off x="519527" y="5614219"/>
            <a:ext cx="11555163" cy="10493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81B6DC98-C123-5771-E46D-17ED3EE03739}"/>
              </a:ext>
            </a:extLst>
          </p:cNvPr>
          <p:cNvSpPr txBox="1"/>
          <p:nvPr/>
        </p:nvSpPr>
        <p:spPr>
          <a:xfrm>
            <a:off x="519527" y="5906358"/>
            <a:ext cx="11672473" cy="461665"/>
          </a:xfrm>
          <a:prstGeom prst="rect">
            <a:avLst/>
          </a:prstGeom>
          <a:noFill/>
        </p:spPr>
        <p:txBody>
          <a:bodyPr wrap="square" rtlCol="0">
            <a:spAutoFit/>
          </a:bodyPr>
          <a:lstStyle/>
          <a:p>
            <a:r>
              <a:rPr lang="en-US" sz="2400" b="1" dirty="0" err="1">
                <a:solidFill>
                  <a:srgbClr val="002060"/>
                </a:solidFill>
                <a:latin typeface="Arial" panose="020B0604020202020204" pitchFamily="34" charset="0"/>
                <a:cs typeface="Arial" panose="020B0604020202020204" pitchFamily="34" charset="0"/>
              </a:rPr>
              <a:t>Tổng</a:t>
            </a:r>
            <a:r>
              <a:rPr lang="en-US" sz="2400" b="1" dirty="0">
                <a:solidFill>
                  <a:srgbClr val="002060"/>
                </a:solidFill>
                <a:latin typeface="Arial" panose="020B0604020202020204" pitchFamily="34" charset="0"/>
                <a:cs typeface="Arial" panose="020B0604020202020204" pitchFamily="34" charset="0"/>
              </a:rPr>
              <a:t> </a:t>
            </a:r>
            <a:r>
              <a:rPr lang="en-US" sz="2400" b="1">
                <a:solidFill>
                  <a:srgbClr val="002060"/>
                </a:solidFill>
                <a:latin typeface="Arial" panose="020B0604020202020204" pitchFamily="34" charset="0"/>
                <a:cs typeface="Arial" panose="020B0604020202020204" pitchFamily="34" charset="0"/>
              </a:rPr>
              <a:t>chi NSNN: </a:t>
            </a:r>
            <a:r>
              <a:rPr lang="en-US" sz="2400" b="1">
                <a:solidFill>
                  <a:srgbClr val="C00000"/>
                </a:solidFill>
                <a:latin typeface="Arial" panose="020B0604020202020204" pitchFamily="34" charset="0"/>
                <a:cs typeface="Arial" panose="020B0604020202020204" pitchFamily="34" charset="0"/>
              </a:rPr>
              <a:t>3.064,4 </a:t>
            </a:r>
            <a:r>
              <a:rPr lang="en-US" sz="2400" b="1" dirty="0" err="1">
                <a:solidFill>
                  <a:srgbClr val="C00000"/>
                </a:solidFill>
                <a:latin typeface="Arial" panose="020B0604020202020204" pitchFamily="34" charset="0"/>
                <a:cs typeface="Arial" panose="020B0604020202020204" pitchFamily="34" charset="0"/>
              </a:rPr>
              <a:t>tỷ</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đồng</a:t>
            </a:r>
            <a:r>
              <a:rPr lang="en-US" sz="2400" b="1" dirty="0">
                <a:solidFill>
                  <a:srgbClr val="C00000"/>
                </a:solidFill>
                <a:latin typeface="Arial" panose="020B0604020202020204" pitchFamily="34" charset="0"/>
                <a:cs typeface="Arial" panose="020B0604020202020204" pitchFamily="34" charset="0"/>
              </a:rPr>
              <a:t>, </a:t>
            </a:r>
            <a:r>
              <a:rPr lang="en-US" sz="2400" b="1" err="1">
                <a:solidFill>
                  <a:srgbClr val="C00000"/>
                </a:solidFill>
                <a:latin typeface="Arial" panose="020B0604020202020204" pitchFamily="34" charset="0"/>
                <a:cs typeface="Arial" panose="020B0604020202020204" pitchFamily="34" charset="0"/>
              </a:rPr>
              <a:t>đạt</a:t>
            </a:r>
            <a:r>
              <a:rPr lang="en-US" sz="2400" b="1">
                <a:solidFill>
                  <a:srgbClr val="C00000"/>
                </a:solidFill>
                <a:latin typeface="Arial" panose="020B0604020202020204" pitchFamily="34" charset="0"/>
                <a:cs typeface="Arial" panose="020B0604020202020204" pitchFamily="34" charset="0"/>
              </a:rPr>
              <a:t> 12,8% </a:t>
            </a:r>
            <a:r>
              <a:rPr lang="en-US" sz="2400" b="1" dirty="0" err="1">
                <a:solidFill>
                  <a:srgbClr val="C00000"/>
                </a:solidFill>
                <a:latin typeface="Arial" panose="020B0604020202020204" pitchFamily="34" charset="0"/>
                <a:cs typeface="Arial" panose="020B0604020202020204" pitchFamily="34" charset="0"/>
              </a:rPr>
              <a:t>dự</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toán</a:t>
            </a:r>
            <a:r>
              <a:rPr lang="en-US" sz="2400" b="1">
                <a:solidFill>
                  <a:srgbClr val="C00000"/>
                </a:solidFill>
                <a:latin typeface="Arial" panose="020B0604020202020204" pitchFamily="34" charset="0"/>
                <a:cs typeface="Arial" panose="020B0604020202020204" pitchFamily="34" charset="0"/>
              </a:rPr>
              <a:t>; </a:t>
            </a:r>
            <a:r>
              <a:rPr lang="en-US" sz="2400" b="1">
                <a:solidFill>
                  <a:schemeClr val="accent6">
                    <a:lumMod val="50000"/>
                  </a:schemeClr>
                </a:solidFill>
                <a:latin typeface="Arial" panose="020B0604020202020204" pitchFamily="34" charset="0"/>
                <a:ea typeface="Roboto" panose="02000000000000000000" pitchFamily="2" charset="0"/>
                <a:cs typeface="Roboto"/>
                <a:sym typeface="Wingdings 3" panose="05040102010807070707" pitchFamily="18" charset="2"/>
              </a:rPr>
              <a:t>Tăng 4,0</a:t>
            </a:r>
            <a:r>
              <a:rPr lang="en" sz="2400" b="1">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sym typeface="Wingdings 3" panose="05040102010807070707" pitchFamily="18" charset="2"/>
              </a:rPr>
              <a:t>% so với cùng kỳ</a:t>
            </a:r>
            <a:r>
              <a:rPr lang="en-US" sz="2400" b="1">
                <a:solidFill>
                  <a:srgbClr val="C00000"/>
                </a:solidFill>
                <a:latin typeface="Arial" panose="020B0604020202020204" pitchFamily="34" charset="0"/>
                <a:cs typeface="Arial" panose="020B0604020202020204" pitchFamily="34" charset="0"/>
              </a:rPr>
              <a:t> </a:t>
            </a:r>
            <a:endParaRPr lang="en-US" sz="2400" b="1" dirty="0">
              <a:solidFill>
                <a:srgbClr val="002060"/>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01DC26C3-E6F4-C27A-8624-3A65D81B6008}"/>
              </a:ext>
            </a:extLst>
          </p:cNvPr>
          <p:cNvSpPr/>
          <p:nvPr/>
        </p:nvSpPr>
        <p:spPr>
          <a:xfrm>
            <a:off x="405227" y="147929"/>
            <a:ext cx="2437847"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3.4. </a:t>
            </a:r>
            <a:r>
              <a:rPr lang="en-US" sz="2800" b="1" spc="-20" err="1">
                <a:solidFill>
                  <a:srgbClr val="100717"/>
                </a:solidFill>
                <a:latin typeface="Arial" panose="020B0604020202020204" pitchFamily="34" charset="0"/>
                <a:cs typeface="Arial" panose="020B0604020202020204" pitchFamily="34" charset="0"/>
              </a:rPr>
              <a:t>Tài</a:t>
            </a:r>
            <a:r>
              <a:rPr lang="en-US" sz="2800" b="1" spc="-20">
                <a:solidFill>
                  <a:srgbClr val="100717"/>
                </a:solidFill>
                <a:latin typeface="Arial" panose="020B0604020202020204" pitchFamily="34" charset="0"/>
                <a:cs typeface="Arial" panose="020B0604020202020204" pitchFamily="34" charset="0"/>
              </a:rPr>
              <a:t> </a:t>
            </a:r>
            <a:r>
              <a:rPr lang="en-US" sz="2800" b="1" spc="-20" err="1">
                <a:solidFill>
                  <a:srgbClr val="100717"/>
                </a:solidFill>
                <a:latin typeface="Arial" panose="020B0604020202020204" pitchFamily="34" charset="0"/>
                <a:cs typeface="Arial" panose="020B0604020202020204" pitchFamily="34" charset="0"/>
              </a:rPr>
              <a:t>chính</a:t>
            </a:r>
            <a:endParaRPr lang="en-US" sz="2800" b="1" spc="-20">
              <a:solidFill>
                <a:srgbClr val="100717"/>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D5BEF29-302C-58EC-1775-63A1A262249D}"/>
              </a:ext>
            </a:extLst>
          </p:cNvPr>
          <p:cNvSpPr/>
          <p:nvPr/>
        </p:nvSpPr>
        <p:spPr>
          <a:xfrm>
            <a:off x="684401" y="566337"/>
            <a:ext cx="3775072" cy="492443"/>
          </a:xfrm>
          <a:prstGeom prst="rect">
            <a:avLst/>
          </a:prstGeom>
        </p:spPr>
        <p:txBody>
          <a:bodyPr wrap="none">
            <a:spAutoFit/>
          </a:bodyPr>
          <a:lstStyle/>
          <a:p>
            <a:pPr marL="12700" defTabSz="914400">
              <a:spcBef>
                <a:spcPts val="300"/>
              </a:spcBef>
              <a:defRPr/>
            </a:pPr>
            <a:r>
              <a:rPr lang="en-US" sz="2600" b="1" spc="-20">
                <a:solidFill>
                  <a:srgbClr val="100717"/>
                </a:solidFill>
                <a:latin typeface="Arial" panose="020B0604020202020204" pitchFamily="34" charset="0"/>
                <a:cs typeface="Arial" panose="020B0604020202020204" pitchFamily="34" charset="0"/>
              </a:rPr>
              <a:t>Thu chi ngân sách tỉnh</a:t>
            </a:r>
          </a:p>
        </p:txBody>
      </p:sp>
      <p:sp>
        <p:nvSpPr>
          <p:cNvPr id="17" name="TextBox 16">
            <a:extLst>
              <a:ext uri="{FF2B5EF4-FFF2-40B4-BE49-F238E27FC236}">
                <a16:creationId xmlns:a16="http://schemas.microsoft.com/office/drawing/2014/main" id="{227F0722-3FD1-20AC-1889-4BEC4E408B20}"/>
              </a:ext>
            </a:extLst>
          </p:cNvPr>
          <p:cNvSpPr txBox="1">
            <a:spLocks/>
          </p:cNvSpPr>
          <p:nvPr/>
        </p:nvSpPr>
        <p:spPr>
          <a:xfrm>
            <a:off x="226837" y="2877881"/>
            <a:ext cx="4211409" cy="523220"/>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Roboto"/>
                <a:sym typeface="Wingdings 3" panose="05040102010807070707" pitchFamily="18" charset="2"/>
              </a:rPr>
              <a:t> </a:t>
            </a:r>
            <a:r>
              <a:rPr lang="en-US" sz="2400" b="1">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sym typeface="Wingdings 3" panose="05040102010807070707" pitchFamily="18" charset="2"/>
              </a:rPr>
              <a:t>Tăng 61,6</a:t>
            </a:r>
            <a:r>
              <a:rPr lang="en" sz="2400" b="1">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sym typeface="Wingdings 3" panose="05040102010807070707" pitchFamily="18" charset="2"/>
              </a:rPr>
              <a:t>%</a:t>
            </a:r>
            <a:r>
              <a:rPr lang="vi-VN" sz="2400" b="1">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sym typeface="Wingdings 3" panose="05040102010807070707" pitchFamily="18" charset="2"/>
              </a:rPr>
              <a:t> so với cùng kỳ</a:t>
            </a:r>
            <a:endParaRPr lang="en-US" sz="2800" b="1" dirty="0">
              <a:solidFill>
                <a:schemeClr val="accent6">
                  <a:lumMod val="50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34F63EF8-BB71-3877-EDA9-5BA9EE3FB077}"/>
              </a:ext>
            </a:extLst>
          </p:cNvPr>
          <p:cNvSpPr txBox="1">
            <a:spLocks/>
          </p:cNvSpPr>
          <p:nvPr/>
        </p:nvSpPr>
        <p:spPr>
          <a:xfrm>
            <a:off x="6976544" y="1837579"/>
            <a:ext cx="4052648" cy="523220"/>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Roboto"/>
                <a:sym typeface="Wingdings 3" panose="05040102010807070707" pitchFamily="18" charset="2"/>
              </a:rPr>
              <a:t>Tăng 23,0% so với cùng kỳ</a:t>
            </a:r>
            <a:endParaRPr lang="en-US" sz="2800" b="1" dirty="0">
              <a:solidFill>
                <a:schemeClr val="accent6">
                  <a:lumMod val="50000"/>
                </a:schemeClr>
              </a:solidFill>
            </a:endParaRPr>
          </a:p>
        </p:txBody>
      </p:sp>
      <p:sp>
        <p:nvSpPr>
          <p:cNvPr id="19" name="TextBox 18">
            <a:extLst>
              <a:ext uri="{FF2B5EF4-FFF2-40B4-BE49-F238E27FC236}">
                <a16:creationId xmlns:a16="http://schemas.microsoft.com/office/drawing/2014/main" id="{7E1B28B2-E2F7-8C5A-E350-C981F667F0AE}"/>
              </a:ext>
            </a:extLst>
          </p:cNvPr>
          <p:cNvSpPr txBox="1">
            <a:spLocks/>
          </p:cNvSpPr>
          <p:nvPr/>
        </p:nvSpPr>
        <p:spPr>
          <a:xfrm>
            <a:off x="6913218" y="3441856"/>
            <a:ext cx="4317144" cy="523220"/>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Roboto"/>
                <a:sym typeface="Wingdings 3" panose="05040102010807070707" pitchFamily="18" charset="2"/>
              </a:rPr>
              <a:t> Tăng 212,7%</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 </a:t>
            </a:r>
            <a:r>
              <a:rPr lang="en-US" sz="2800" b="1">
                <a:solidFill>
                  <a:schemeClr val="accent6">
                    <a:lumMod val="50000"/>
                  </a:schemeClr>
                </a:solidFill>
                <a:ea typeface="Roboto" panose="02000000000000000000" pitchFamily="2" charset="0"/>
                <a:cs typeface="Roboto"/>
                <a:sym typeface="Wingdings 3" panose="05040102010807070707" pitchFamily="18" charset="2"/>
              </a:rPr>
              <a:t>so với cùng kỳ</a:t>
            </a:r>
            <a:endParaRPr lang="en-US" sz="2800" b="1" dirty="0">
              <a:solidFill>
                <a:schemeClr val="accent6">
                  <a:lumMod val="50000"/>
                </a:schemeClr>
              </a:solidFill>
            </a:endParaRPr>
          </a:p>
        </p:txBody>
      </p:sp>
      <p:sp>
        <p:nvSpPr>
          <p:cNvPr id="20" name="TextBox 19">
            <a:extLst>
              <a:ext uri="{FF2B5EF4-FFF2-40B4-BE49-F238E27FC236}">
                <a16:creationId xmlns:a16="http://schemas.microsoft.com/office/drawing/2014/main" id="{3E0C8D21-0D0F-9FC1-9373-B4FE0AFFD371}"/>
              </a:ext>
            </a:extLst>
          </p:cNvPr>
          <p:cNvSpPr txBox="1">
            <a:spLocks/>
          </p:cNvSpPr>
          <p:nvPr/>
        </p:nvSpPr>
        <p:spPr>
          <a:xfrm>
            <a:off x="6791878" y="4943297"/>
            <a:ext cx="4185633" cy="523220"/>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Roboto"/>
                <a:sym typeface="Wingdings 3" panose="05040102010807070707" pitchFamily="18" charset="2"/>
              </a:rPr>
              <a:t> Bằng 31,6</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 </a:t>
            </a:r>
            <a:r>
              <a:rPr lang="en-US" sz="2800" b="1">
                <a:solidFill>
                  <a:schemeClr val="accent6">
                    <a:lumMod val="50000"/>
                  </a:schemeClr>
                </a:solidFill>
                <a:ea typeface="Roboto" panose="02000000000000000000" pitchFamily="2" charset="0"/>
                <a:cs typeface="Roboto"/>
                <a:sym typeface="Wingdings 3" panose="05040102010807070707" pitchFamily="18" charset="2"/>
              </a:rPr>
              <a:t>so với cùng kỳ</a:t>
            </a:r>
            <a:endParaRPr lang="en-US" sz="2800" b="1" dirty="0">
              <a:solidFill>
                <a:schemeClr val="accent6">
                  <a:lumMod val="50000"/>
                </a:schemeClr>
              </a:solidFill>
            </a:endParaRPr>
          </a:p>
        </p:txBody>
      </p:sp>
    </p:spTree>
    <p:extLst>
      <p:ext uri="{BB962C8B-B14F-4D97-AF65-F5344CB8AC3E}">
        <p14:creationId xmlns:p14="http://schemas.microsoft.com/office/powerpoint/2010/main" val="471371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445C0-5094-E2E4-BD8B-7EA43031653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D04B034-52E2-772C-5CBC-659F4E57483C}"/>
              </a:ext>
            </a:extLst>
          </p:cNvPr>
          <p:cNvSpPr txBox="1"/>
          <p:nvPr/>
        </p:nvSpPr>
        <p:spPr>
          <a:xfrm>
            <a:off x="1070451" y="583784"/>
            <a:ext cx="10425803" cy="830997"/>
          </a:xfrm>
          <a:prstGeom prst="rect">
            <a:avLst/>
          </a:prstGeom>
          <a:noFill/>
        </p:spPr>
        <p:txBody>
          <a:bodyPr wrap="square">
            <a:spAutoFit/>
          </a:bodyPr>
          <a:lstStyle/>
          <a:p>
            <a:r>
              <a:rPr lang="vi-VN" sz="2400" b="1">
                <a:latin typeface="Arial" panose="020B0604020202020204" pitchFamily="34" charset="0"/>
                <a:cs typeface="Arial" panose="020B0604020202020204" pitchFamily="34" charset="0"/>
              </a:rPr>
              <a:t>4. Đầu tư công</a:t>
            </a:r>
            <a:endParaRPr lang="en-US" sz="2400" b="1">
              <a:solidFill>
                <a:schemeClr val="tx1"/>
              </a:solidFill>
              <a:latin typeface="Arial" panose="020B0604020202020204" pitchFamily="34" charset="0"/>
              <a:cs typeface="Arial" panose="020B0604020202020204" pitchFamily="34" charset="0"/>
            </a:endParaRPr>
          </a:p>
          <a:p>
            <a:pPr>
              <a:lnSpc>
                <a:spcPct val="100000"/>
              </a:lnSpc>
            </a:pPr>
            <a:endParaRPr lang="vi-VN" sz="2400" b="1">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9A682E59-E179-2A58-D3F5-0E52C56EEFF2}"/>
              </a:ext>
            </a:extLst>
          </p:cNvPr>
          <p:cNvGraphicFramePr>
            <a:graphicFrameLocks noGrp="1"/>
          </p:cNvGraphicFramePr>
          <p:nvPr>
            <p:extLst>
              <p:ext uri="{D42A27DB-BD31-4B8C-83A1-F6EECF244321}">
                <p14:modId xmlns:p14="http://schemas.microsoft.com/office/powerpoint/2010/main" val="2610712895"/>
              </p:ext>
            </p:extLst>
          </p:nvPr>
        </p:nvGraphicFramePr>
        <p:xfrm>
          <a:off x="170093" y="1265340"/>
          <a:ext cx="5423311" cy="4267200"/>
        </p:xfrm>
        <a:graphic>
          <a:graphicData uri="http://schemas.openxmlformats.org/drawingml/2006/table">
            <a:tbl>
              <a:tblPr firstRow="1" bandRow="1"/>
              <a:tblGrid>
                <a:gridCol w="5423311">
                  <a:extLst>
                    <a:ext uri="{9D8B030D-6E8A-4147-A177-3AD203B41FA5}">
                      <a16:colId xmlns:a16="http://schemas.microsoft.com/office/drawing/2014/main" val="3655493598"/>
                    </a:ext>
                  </a:extLst>
                </a:gridCol>
              </a:tblGrid>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000" kern="1200" spc="-10">
                          <a:solidFill>
                            <a:prstClr val="black"/>
                          </a:solidFill>
                          <a:latin typeface="Arial" panose="020B0604020202020204" pitchFamily="34" charset="0"/>
                          <a:ea typeface="+mn-ea"/>
                          <a:cs typeface="Arial" panose="020B0604020202020204" pitchFamily="34" charset="0"/>
                        </a:rPr>
                        <a:t> </a:t>
                      </a:r>
                      <a:r>
                        <a:rPr lang="vi-VN" sz="2400" kern="1200" spc="-10">
                          <a:solidFill>
                            <a:prstClr val="black"/>
                          </a:solidFill>
                          <a:latin typeface="Arial" panose="020B0604020202020204" pitchFamily="34" charset="0"/>
                          <a:ea typeface="+mn-ea"/>
                          <a:cs typeface="Arial" panose="020B0604020202020204" pitchFamily="34" charset="0"/>
                        </a:rPr>
                        <a:t>Trong thời gian qua, UBND tỉnh tiếp tục chỉ đạo </a:t>
                      </a:r>
                      <a:r>
                        <a:rPr lang="nl-NL" sz="2400" kern="1200" spc="-10">
                          <a:solidFill>
                            <a:prstClr val="black"/>
                          </a:solidFill>
                          <a:latin typeface="Arial" panose="020B0604020202020204" pitchFamily="34" charset="0"/>
                          <a:ea typeface="+mn-ea"/>
                          <a:cs typeface="Arial" panose="020B0604020202020204" pitchFamily="34" charset="0"/>
                        </a:rPr>
                        <a:t>các chủ đầu tư </a:t>
                      </a:r>
                      <a:r>
                        <a:rPr lang="da-DK" sz="2400" kern="1200" spc="-10">
                          <a:solidFill>
                            <a:prstClr val="black"/>
                          </a:solidFill>
                          <a:latin typeface="Arial" panose="020B0604020202020204" pitchFamily="34" charset="0"/>
                          <a:ea typeface="+mn-ea"/>
                          <a:cs typeface="Arial" panose="020B0604020202020204" pitchFamily="34" charset="0"/>
                        </a:rPr>
                        <a:t>đẩy nhanh tiến độ thi công </a:t>
                      </a:r>
                      <a:r>
                        <a:rPr lang="it-IT" sz="2400" kern="1200" spc="-10">
                          <a:solidFill>
                            <a:prstClr val="black"/>
                          </a:solidFill>
                          <a:latin typeface="Arial" panose="020B0604020202020204" pitchFamily="34" charset="0"/>
                          <a:ea typeface="+mn-ea"/>
                          <a:cs typeface="Arial" panose="020B0604020202020204" pitchFamily="34" charset="0"/>
                        </a:rPr>
                        <a:t>các công trình trọng điểm của tỉnh</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it-IT" sz="2400" kern="1200" spc="-10">
                          <a:solidFill>
                            <a:prstClr val="black"/>
                          </a:solidFill>
                          <a:latin typeface="Arial" panose="020B0604020202020204" pitchFamily="34" charset="0"/>
                          <a:ea typeface="+mn-ea"/>
                          <a:cs typeface="Arial" panose="020B0604020202020204" pitchFamily="34" charset="0"/>
                        </a:rPr>
                        <a:t> </a:t>
                      </a:r>
                      <a:r>
                        <a:rPr lang="vi-VN" sz="2400" kern="1200" spc="-10">
                          <a:solidFill>
                            <a:prstClr val="black"/>
                          </a:solidFill>
                          <a:latin typeface="Arial" panose="020B0604020202020204" pitchFamily="34" charset="0"/>
                          <a:ea typeface="+mn-ea"/>
                          <a:cs typeface="Arial" panose="020B0604020202020204" pitchFamily="34" charset="0"/>
                        </a:rPr>
                        <a:t>Giá trị giải ngân vốn đầu tư công do tỉnh quản lý đến 20/02/2025 là 946,8 tỷ đồng, </a:t>
                      </a:r>
                      <a:r>
                        <a:rPr lang="en-US" sz="2400" kern="1200" spc="-10">
                          <a:solidFill>
                            <a:prstClr val="black"/>
                          </a:solidFill>
                          <a:latin typeface="Arial" panose="020B0604020202020204" pitchFamily="34" charset="0"/>
                          <a:ea typeface="+mn-ea"/>
                          <a:cs typeface="Arial" panose="020B0604020202020204" pitchFamily="34" charset="0"/>
                        </a:rPr>
                        <a:t>đạt 11,25% </a:t>
                      </a:r>
                      <a:r>
                        <a:rPr lang="vi-VN" sz="2400" kern="1200" spc="-10">
                          <a:solidFill>
                            <a:prstClr val="black"/>
                          </a:solidFill>
                          <a:latin typeface="Arial" panose="020B0604020202020204" pitchFamily="34" charset="0"/>
                          <a:ea typeface="+mn-ea"/>
                          <a:cs typeface="Arial" panose="020B0604020202020204" pitchFamily="34" charset="0"/>
                        </a:rPr>
                        <a:t>kế hoạch vốn do Thủ tướng Chính phủ giao.</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400" kern="1200" spc="-10">
                          <a:solidFill>
                            <a:prstClr val="black"/>
                          </a:solidFill>
                          <a:latin typeface="Arial" panose="020B0604020202020204" pitchFamily="34" charset="0"/>
                          <a:ea typeface="+mn-ea"/>
                          <a:cs typeface="Arial" panose="020B0604020202020204" pitchFamily="34" charset="0"/>
                        </a:rPr>
                        <a:t> </a:t>
                      </a:r>
                      <a:r>
                        <a:rPr lang="en-US" sz="2400" kern="1200" spc="-10">
                          <a:solidFill>
                            <a:prstClr val="black"/>
                          </a:solidFill>
                          <a:latin typeface="Arial" panose="020B0604020202020204" pitchFamily="34" charset="0"/>
                          <a:ea typeface="+mn-ea"/>
                          <a:cs typeface="Arial" panose="020B0604020202020204" pitchFamily="34" charset="0"/>
                        </a:rPr>
                        <a:t>Đối với kế hoạch vốn do </a:t>
                      </a:r>
                      <a:r>
                        <a:rPr lang="vi-VN" sz="2400" kern="1200" spc="-10">
                          <a:solidFill>
                            <a:prstClr val="black"/>
                          </a:solidFill>
                          <a:latin typeface="Arial" panose="020B0604020202020204" pitchFamily="34" charset="0"/>
                          <a:ea typeface="+mn-ea"/>
                          <a:cs typeface="Arial" panose="020B0604020202020204" pitchFamily="34" charset="0"/>
                        </a:rPr>
                        <a:t>HĐND tỉnh giao</a:t>
                      </a:r>
                      <a:r>
                        <a:rPr lang="en-US" sz="2400" kern="1200" spc="-10">
                          <a:solidFill>
                            <a:prstClr val="black"/>
                          </a:solidFill>
                          <a:latin typeface="Arial" panose="020B0604020202020204" pitchFamily="34" charset="0"/>
                          <a:ea typeface="+mn-ea"/>
                          <a:cs typeface="Arial" panose="020B0604020202020204" pitchFamily="34" charset="0"/>
                        </a:rPr>
                        <a:t>, tỷ lệ giải ngân của tỉnh đạt 10,09%</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graphicFrame>
        <p:nvGraphicFramePr>
          <p:cNvPr id="9" name="Chart 8">
            <a:extLst>
              <a:ext uri="{FF2B5EF4-FFF2-40B4-BE49-F238E27FC236}">
                <a16:creationId xmlns:a16="http://schemas.microsoft.com/office/drawing/2014/main" id="{ADCA8F29-1AF2-47B6-14A4-74BE24D06883}"/>
              </a:ext>
            </a:extLst>
          </p:cNvPr>
          <p:cNvGraphicFramePr/>
          <p:nvPr>
            <p:extLst>
              <p:ext uri="{D42A27DB-BD31-4B8C-83A1-F6EECF244321}">
                <p14:modId xmlns:p14="http://schemas.microsoft.com/office/powerpoint/2010/main" val="921285515"/>
              </p:ext>
            </p:extLst>
          </p:nvPr>
        </p:nvGraphicFramePr>
        <p:xfrm>
          <a:off x="5846324" y="1038386"/>
          <a:ext cx="6175584" cy="53204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a:extLst>
              <a:ext uri="{FF2B5EF4-FFF2-40B4-BE49-F238E27FC236}">
                <a16:creationId xmlns:a16="http://schemas.microsoft.com/office/drawing/2014/main" id="{EB528CB7-05B4-7905-3410-5A1FC60E03C8}"/>
              </a:ext>
            </a:extLst>
          </p:cNvPr>
          <p:cNvGraphicFramePr>
            <a:graphicFrameLocks noGrp="1"/>
          </p:cNvGraphicFramePr>
          <p:nvPr>
            <p:extLst>
              <p:ext uri="{D42A27DB-BD31-4B8C-83A1-F6EECF244321}">
                <p14:modId xmlns:p14="http://schemas.microsoft.com/office/powerpoint/2010/main" val="220739892"/>
              </p:ext>
            </p:extLst>
          </p:nvPr>
        </p:nvGraphicFramePr>
        <p:xfrm>
          <a:off x="6507804" y="6272353"/>
          <a:ext cx="5667960" cy="457200"/>
        </p:xfrm>
        <a:graphic>
          <a:graphicData uri="http://schemas.openxmlformats.org/drawingml/2006/table">
            <a:tbl>
              <a:tblPr firstRow="1" bandRow="1"/>
              <a:tblGrid>
                <a:gridCol w="5667960">
                  <a:extLst>
                    <a:ext uri="{9D8B030D-6E8A-4147-A177-3AD203B41FA5}">
                      <a16:colId xmlns:a16="http://schemas.microsoft.com/office/drawing/2014/main" val="3655493598"/>
                    </a:ext>
                  </a:extLst>
                </a:gridCol>
              </a:tblGrid>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sz="2400" kern="1200" spc="-10">
                          <a:solidFill>
                            <a:prstClr val="black"/>
                          </a:solidFill>
                          <a:latin typeface="Arial" panose="020B0604020202020204" pitchFamily="34" charset="0"/>
                          <a:ea typeface="+mn-ea"/>
                          <a:cs typeface="Arial" panose="020B0604020202020204" pitchFamily="34" charset="0"/>
                        </a:rPr>
                        <a:t> </a:t>
                      </a:r>
                      <a:r>
                        <a:rPr lang="en-US" sz="2000" kern="1200" spc="-10">
                          <a:solidFill>
                            <a:prstClr val="black"/>
                          </a:solidFill>
                          <a:latin typeface="Arial" panose="020B0604020202020204" pitchFamily="34" charset="0"/>
                          <a:ea typeface="+mn-ea"/>
                          <a:cs typeface="Arial" panose="020B0604020202020204" pitchFamily="34" charset="0"/>
                        </a:rPr>
                        <a:t>TỶ LỆ GIẢI NGÂN 02 THÁNG ĐẦU NĂM 2025</a:t>
                      </a:r>
                      <a:endParaRPr lang="vi-VN" sz="2400" kern="1200" spc="-10">
                        <a:solidFill>
                          <a:prstClr val="black"/>
                        </a:solidFill>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Tree>
    <p:extLst>
      <p:ext uri="{BB962C8B-B14F-4D97-AF65-F5344CB8AC3E}">
        <p14:creationId xmlns:p14="http://schemas.microsoft.com/office/powerpoint/2010/main" val="3471379117"/>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3382354381"/>
              </p:ext>
            </p:extLst>
          </p:nvPr>
        </p:nvGraphicFramePr>
        <p:xfrm>
          <a:off x="273465" y="901296"/>
          <a:ext cx="5614587" cy="5882640"/>
        </p:xfrm>
        <a:graphic>
          <a:graphicData uri="http://schemas.openxmlformats.org/drawingml/2006/table">
            <a:tbl>
              <a:tblPr firstRow="1" bandRow="1"/>
              <a:tblGrid>
                <a:gridCol w="5614587">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vi-VN" sz="1800" b="0" kern="1200" spc="-10">
                          <a:solidFill>
                            <a:schemeClr val="tx1"/>
                          </a:solidFill>
                          <a:effectLst/>
                          <a:latin typeface="Arial" panose="020B0604020202020204" pitchFamily="34" charset="0"/>
                          <a:ea typeface="+mn-ea"/>
                          <a:cs typeface="+mn-cs"/>
                        </a:rPr>
                        <a:t> </a:t>
                      </a:r>
                      <a:r>
                        <a:rPr lang="vi-VN" sz="2000" b="0" kern="1200" spc="-10">
                          <a:solidFill>
                            <a:schemeClr val="tx1"/>
                          </a:solidFill>
                          <a:effectLst/>
                          <a:latin typeface="Arial" panose="020B0604020202020204" pitchFamily="34" charset="0"/>
                          <a:ea typeface="+mn-ea"/>
                          <a:cs typeface="+mn-cs"/>
                        </a:rPr>
                        <a:t>Lũy kế từ đầu năm tới nay, toàn tỉnh thu hút 19 dự án đầu tư với tổng vốn đăng ký đầu tư là 8.377,4 tỷ đồng (tăng 111% về số dự án và tăng 387,8% về tổng số vốn đăng ký đầu tư so với cùng kỳ)</a:t>
                      </a:r>
                    </a:p>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vi-VN" sz="2000" b="0" kern="1200" spc="-10">
                          <a:solidFill>
                            <a:schemeClr val="tx1"/>
                          </a:solidFill>
                          <a:effectLst/>
                          <a:latin typeface="Arial" panose="020B0604020202020204" pitchFamily="34" charset="0"/>
                          <a:ea typeface="+mn-ea"/>
                          <a:cs typeface="+mn-cs"/>
                        </a:rPr>
                        <a:t> Trong</a:t>
                      </a:r>
                      <a:r>
                        <a:rPr lang="en-US" sz="2000" b="0" kern="1200" spc="-10">
                          <a:solidFill>
                            <a:schemeClr val="tx1"/>
                          </a:solidFill>
                          <a:effectLst/>
                          <a:latin typeface="Arial" panose="020B0604020202020204" pitchFamily="34" charset="0"/>
                          <a:ea typeface="+mn-ea"/>
                          <a:cs typeface="+mn-cs"/>
                        </a:rPr>
                        <a:t> 19 dự án trên </a:t>
                      </a:r>
                      <a:r>
                        <a:rPr lang="vi-VN" sz="2000" b="0" kern="1200" spc="-10">
                          <a:solidFill>
                            <a:schemeClr val="tx1"/>
                          </a:solidFill>
                          <a:effectLst/>
                          <a:latin typeface="Arial" panose="020B0604020202020204" pitchFamily="34" charset="0"/>
                          <a:ea typeface="+mn-ea"/>
                          <a:cs typeface="+mn-cs"/>
                        </a:rPr>
                        <a:t>có 05</a:t>
                      </a:r>
                      <a:r>
                        <a:rPr lang="nl-NL" sz="2000" b="0" kern="1200" spc="-10">
                          <a:solidFill>
                            <a:schemeClr val="tx1"/>
                          </a:solidFill>
                          <a:effectLst/>
                          <a:latin typeface="Arial" panose="020B0604020202020204" pitchFamily="34" charset="0"/>
                          <a:ea typeface="+mn-ea"/>
                          <a:cs typeface="+mn-cs"/>
                        </a:rPr>
                        <a:t> dự án trong Khu Kinh tế và các Khu Công nghiệp với tổng vốn đăng ký đầu tư là </a:t>
                      </a:r>
                      <a:r>
                        <a:rPr lang="vi-VN" sz="2000" b="0" kern="1200" spc="-10">
                          <a:solidFill>
                            <a:schemeClr val="tx1"/>
                          </a:solidFill>
                          <a:effectLst/>
                          <a:latin typeface="Arial" panose="020B0604020202020204" pitchFamily="34" charset="0"/>
                          <a:ea typeface="+mn-ea"/>
                          <a:cs typeface="+mn-cs"/>
                        </a:rPr>
                        <a:t>7.499</a:t>
                      </a:r>
                      <a:r>
                        <a:rPr lang="nl-NL" sz="2000" b="0" kern="1200" spc="-10">
                          <a:solidFill>
                            <a:schemeClr val="tx1"/>
                          </a:solidFill>
                          <a:effectLst/>
                          <a:latin typeface="Arial" panose="020B0604020202020204" pitchFamily="34" charset="0"/>
                          <a:ea typeface="+mn-ea"/>
                          <a:cs typeface="+mn-cs"/>
                        </a:rPr>
                        <a:t> tỷ đồng; có </a:t>
                      </a:r>
                      <a:r>
                        <a:rPr lang="vi-VN" sz="2000" b="0" kern="1200" spc="-10">
                          <a:solidFill>
                            <a:schemeClr val="tx1"/>
                          </a:solidFill>
                          <a:effectLst/>
                          <a:latin typeface="Arial" panose="020B0604020202020204" pitchFamily="34" charset="0"/>
                          <a:ea typeface="+mn-ea"/>
                          <a:cs typeface="+mn-cs"/>
                        </a:rPr>
                        <a:t>14</a:t>
                      </a:r>
                      <a:r>
                        <a:rPr lang="nl-NL" sz="2000" b="0" kern="1200" spc="-10">
                          <a:solidFill>
                            <a:schemeClr val="tx1"/>
                          </a:solidFill>
                          <a:effectLst/>
                          <a:latin typeface="Arial" panose="020B0604020202020204" pitchFamily="34" charset="0"/>
                          <a:ea typeface="+mn-ea"/>
                          <a:cs typeface="+mn-cs"/>
                        </a:rPr>
                        <a:t> dự án nằm ngoài Khu Kinh tế Nhơn Hội và các Khu Công nghiệp với tổng vốn đăng ký đầu tư là </a:t>
                      </a:r>
                      <a:r>
                        <a:rPr lang="vi-VN" sz="2000" b="0" kern="1200" spc="-10">
                          <a:solidFill>
                            <a:schemeClr val="tx1"/>
                          </a:solidFill>
                          <a:effectLst/>
                          <a:latin typeface="Arial" panose="020B0604020202020204" pitchFamily="34" charset="0"/>
                          <a:ea typeface="+mn-ea"/>
                          <a:cs typeface="+mn-cs"/>
                        </a:rPr>
                        <a:t>878</a:t>
                      </a:r>
                      <a:r>
                        <a:rPr lang="nl-NL" sz="2000" b="0" kern="1200" spc="-10">
                          <a:solidFill>
                            <a:schemeClr val="tx1"/>
                          </a:solidFill>
                          <a:effectLst/>
                          <a:latin typeface="Arial" panose="020B0604020202020204" pitchFamily="34" charset="0"/>
                          <a:ea typeface="+mn-ea"/>
                          <a:cs typeface="+mn-cs"/>
                        </a:rPr>
                        <a:t> tỷ đồng</a:t>
                      </a:r>
                      <a:endParaRPr lang="vi-VN" sz="2000" b="0" kern="1200" spc="-10">
                        <a:solidFill>
                          <a:schemeClr val="tx1"/>
                        </a:solidFill>
                        <a:effectLst/>
                        <a:latin typeface="Arial" panose="020B0604020202020204" pitchFamily="34" charset="0"/>
                        <a:ea typeface="+mn-ea"/>
                        <a:cs typeface="+mn-cs"/>
                      </a:endParaRPr>
                    </a:p>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vi-VN" sz="2000" b="0" kern="1200" spc="-10">
                          <a:solidFill>
                            <a:schemeClr val="tx1"/>
                          </a:solidFill>
                          <a:effectLst/>
                          <a:latin typeface="Arial" panose="020B0604020202020204" pitchFamily="34" charset="0"/>
                          <a:ea typeface="+mn-ea"/>
                          <a:cs typeface="+mn-cs"/>
                        </a:rPr>
                        <a:t> Một số dự án lớn đã phê duyệt thời gian qua như: Dự án Đầu tư xây dựng và kinh doanh kết cấu hạ tầng khu công nghiệp Phù Mỹ - Giai đoạn 1 với tổng vốn đăng ký đầu tư 4.569,4 tỷ đồng; Dự án Đầu tư mở rộng nhà máy thép Hoa Sen Nhơn Hội - Bình Định với tổng vốn đăng ký đầu tư 2.333 tỷ đồng</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2" name="Rectangle 1">
            <a:extLst>
              <a:ext uri="{FF2B5EF4-FFF2-40B4-BE49-F238E27FC236}">
                <a16:creationId xmlns:a16="http://schemas.microsoft.com/office/drawing/2014/main" id="{E3F2BF9A-C482-E244-621B-6DF71CDC208B}"/>
              </a:ext>
            </a:extLst>
          </p:cNvPr>
          <p:cNvSpPr/>
          <p:nvPr/>
        </p:nvSpPr>
        <p:spPr>
          <a:xfrm>
            <a:off x="1318416" y="147340"/>
            <a:ext cx="3088987"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5. Thu hút đầu tư</a:t>
            </a:r>
          </a:p>
        </p:txBody>
      </p:sp>
      <p:graphicFrame>
        <p:nvGraphicFramePr>
          <p:cNvPr id="5" name="Table 4">
            <a:extLst>
              <a:ext uri="{FF2B5EF4-FFF2-40B4-BE49-F238E27FC236}">
                <a16:creationId xmlns:a16="http://schemas.microsoft.com/office/drawing/2014/main" id="{834F4786-469C-38D7-A1DA-D85D608AE881}"/>
              </a:ext>
            </a:extLst>
          </p:cNvPr>
          <p:cNvGraphicFramePr>
            <a:graphicFrameLocks noGrp="1"/>
          </p:cNvGraphicFramePr>
          <p:nvPr>
            <p:extLst>
              <p:ext uri="{D42A27DB-BD31-4B8C-83A1-F6EECF244321}">
                <p14:modId xmlns:p14="http://schemas.microsoft.com/office/powerpoint/2010/main" val="3845955024"/>
              </p:ext>
            </p:extLst>
          </p:nvPr>
        </p:nvGraphicFramePr>
        <p:xfrm>
          <a:off x="6216207" y="526666"/>
          <a:ext cx="5836778" cy="5671632"/>
        </p:xfrm>
        <a:graphic>
          <a:graphicData uri="http://schemas.openxmlformats.org/drawingml/2006/table">
            <a:tbl>
              <a:tblPr/>
              <a:tblGrid>
                <a:gridCol w="401652">
                  <a:extLst>
                    <a:ext uri="{9D8B030D-6E8A-4147-A177-3AD203B41FA5}">
                      <a16:colId xmlns:a16="http://schemas.microsoft.com/office/drawing/2014/main" val="2943684033"/>
                    </a:ext>
                  </a:extLst>
                </a:gridCol>
                <a:gridCol w="1768980">
                  <a:extLst>
                    <a:ext uri="{9D8B030D-6E8A-4147-A177-3AD203B41FA5}">
                      <a16:colId xmlns:a16="http://schemas.microsoft.com/office/drawing/2014/main" val="496421887"/>
                    </a:ext>
                  </a:extLst>
                </a:gridCol>
                <a:gridCol w="914400">
                  <a:extLst>
                    <a:ext uri="{9D8B030D-6E8A-4147-A177-3AD203B41FA5}">
                      <a16:colId xmlns:a16="http://schemas.microsoft.com/office/drawing/2014/main" val="1220130008"/>
                    </a:ext>
                  </a:extLst>
                </a:gridCol>
                <a:gridCol w="786213">
                  <a:extLst>
                    <a:ext uri="{9D8B030D-6E8A-4147-A177-3AD203B41FA5}">
                      <a16:colId xmlns:a16="http://schemas.microsoft.com/office/drawing/2014/main" val="1126883973"/>
                    </a:ext>
                  </a:extLst>
                </a:gridCol>
                <a:gridCol w="637520">
                  <a:extLst>
                    <a:ext uri="{9D8B030D-6E8A-4147-A177-3AD203B41FA5}">
                      <a16:colId xmlns:a16="http://schemas.microsoft.com/office/drawing/2014/main" val="1276519523"/>
                    </a:ext>
                  </a:extLst>
                </a:gridCol>
                <a:gridCol w="1328013">
                  <a:extLst>
                    <a:ext uri="{9D8B030D-6E8A-4147-A177-3AD203B41FA5}">
                      <a16:colId xmlns:a16="http://schemas.microsoft.com/office/drawing/2014/main" val="3259130012"/>
                    </a:ext>
                  </a:extLst>
                </a:gridCol>
              </a:tblGrid>
              <a:tr h="573931">
                <a:tc>
                  <a:txBody>
                    <a:bodyPr/>
                    <a:lstStyle/>
                    <a:p>
                      <a:pPr algn="ctr" fontAlgn="ctr"/>
                      <a:r>
                        <a:rPr lang="vi-VN" sz="1200" b="1" i="0" u="none" strike="noStrike">
                          <a:solidFill>
                            <a:srgbClr val="000000"/>
                          </a:solidFill>
                          <a:effectLst/>
                          <a:latin typeface="+mn-lt"/>
                        </a:rPr>
                        <a:t>STT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Địa phương</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Chỉ tiêu 2025</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Đã thực hiện</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Tỷ lệ</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Vốn đăng ký đầu tư (đồng)</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3327539"/>
                  </a:ext>
                </a:extLst>
              </a:tr>
              <a:tr h="644208">
                <a:tc>
                  <a:txBody>
                    <a:bodyPr/>
                    <a:lstStyle/>
                    <a:p>
                      <a:pPr algn="ctr" fontAlgn="ctr"/>
                      <a:r>
                        <a:rPr lang="vi-VN" sz="1200" b="1" i="0" u="none" strike="noStrike">
                          <a:solidFill>
                            <a:srgbClr val="000000"/>
                          </a:solidFill>
                          <a:effectLst/>
                          <a:latin typeface="+mn-lt"/>
                        </a:rPr>
                        <a:t>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Tổng số dự án thu hút năm 2025</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19,0%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mn-lt"/>
                        </a:rPr>
                        <a:t>8.377.469.940.000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6537680"/>
                  </a:ext>
                </a:extLst>
              </a:tr>
              <a:tr h="737912">
                <a:tc>
                  <a:txBody>
                    <a:bodyPr/>
                    <a:lstStyle/>
                    <a:p>
                      <a:pPr algn="ctr" fontAlgn="ctr"/>
                      <a:r>
                        <a:rPr lang="vi-VN" sz="1200" b="1" i="0" u="none" strike="noStrike">
                          <a:solidFill>
                            <a:srgbClr val="000000"/>
                          </a:solidFill>
                          <a:effectLst/>
                          <a:latin typeface="+mn-lt"/>
                        </a:rPr>
                        <a:t>I</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n-lt"/>
                        </a:rPr>
                        <a:t>Chỉ tiêu giao cho Sở Kế hoạch và Đầu tư và UBND các huyện, thị xã, thành phố</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mn-lt"/>
                        </a:rPr>
                        <a:t>877.872.940.000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910086"/>
                  </a:ext>
                </a:extLst>
              </a:tr>
              <a:tr h="292822">
                <a:tc>
                  <a:txBody>
                    <a:bodyPr/>
                    <a:lstStyle/>
                    <a:p>
                      <a:pPr algn="ctr" fontAlgn="ctr"/>
                      <a:r>
                        <a:rPr lang="vi-VN" sz="1200" b="0" i="0" u="none" strike="noStrike">
                          <a:solidFill>
                            <a:srgbClr val="000000"/>
                          </a:solidFill>
                          <a:effectLst/>
                          <a:latin typeface="+mn-lt"/>
                        </a:rPr>
                        <a:t>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mn-lt"/>
                        </a:rPr>
                        <a:t>Huyện Vĩnh Thạnh</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66,7%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mn-lt"/>
                        </a:rPr>
                        <a:t>142.137.000.000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3892701"/>
                  </a:ext>
                </a:extLst>
              </a:tr>
              <a:tr h="292822">
                <a:tc>
                  <a:txBody>
                    <a:bodyPr/>
                    <a:lstStyle/>
                    <a:p>
                      <a:pPr algn="ctr" fontAlgn="ctr"/>
                      <a:r>
                        <a:rPr lang="vi-VN" sz="1200" b="0" i="0" u="none" strike="noStrike">
                          <a:solidFill>
                            <a:srgbClr val="000000"/>
                          </a:solidFill>
                          <a:effectLst/>
                          <a:latin typeface="+mn-lt"/>
                        </a:rPr>
                        <a:t>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mn-lt"/>
                        </a:rPr>
                        <a:t>Thành phố Quy Nhơn</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mn-lt"/>
                        </a:rPr>
                        <a:t>30.682.000.000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0889598"/>
                  </a:ext>
                </a:extLst>
              </a:tr>
              <a:tr h="292822">
                <a:tc>
                  <a:txBody>
                    <a:bodyPr/>
                    <a:lstStyle/>
                    <a:p>
                      <a:pPr algn="ctr" fontAlgn="ctr"/>
                      <a:r>
                        <a:rPr lang="vi-VN" sz="1200" b="0" i="0" u="none" strike="noStrike">
                          <a:solidFill>
                            <a:srgbClr val="000000"/>
                          </a:solidFill>
                          <a:effectLst/>
                          <a:latin typeface="+mn-lt"/>
                        </a:rPr>
                        <a:t>3</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mn-lt"/>
                        </a:rPr>
                        <a:t>Huyện Tây Sơn</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mn-lt"/>
                        </a:rPr>
                        <a:t>63.440.000.000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3503577"/>
                  </a:ext>
                </a:extLst>
              </a:tr>
              <a:tr h="292822">
                <a:tc>
                  <a:txBody>
                    <a:bodyPr/>
                    <a:lstStyle/>
                    <a:p>
                      <a:pPr algn="ctr" fontAlgn="ctr"/>
                      <a:r>
                        <a:rPr lang="vi-VN" sz="1200" b="0" i="0" u="none" strike="noStrike">
                          <a:solidFill>
                            <a:srgbClr val="000000"/>
                          </a:solidFill>
                          <a:effectLst/>
                          <a:latin typeface="+mn-lt"/>
                        </a:rPr>
                        <a:t>4</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mn-lt"/>
                        </a:rPr>
                        <a:t>Huyện Phù Mỹ</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27,3%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mn-lt"/>
                        </a:rPr>
                        <a:t>107.549.265.000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4014058"/>
                  </a:ext>
                </a:extLst>
              </a:tr>
              <a:tr h="292822">
                <a:tc>
                  <a:txBody>
                    <a:bodyPr/>
                    <a:lstStyle/>
                    <a:p>
                      <a:pPr algn="ctr" fontAlgn="ctr"/>
                      <a:r>
                        <a:rPr lang="vi-VN" sz="1200" b="0" i="0" u="none" strike="noStrike">
                          <a:solidFill>
                            <a:srgbClr val="000000"/>
                          </a:solidFill>
                          <a:effectLst/>
                          <a:latin typeface="+mn-lt"/>
                        </a:rPr>
                        <a:t>5</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mn-lt"/>
                        </a:rPr>
                        <a:t>Huyện An Lão</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mn-lt"/>
                        </a:rPr>
                        <a:t>8.292.425.000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1476843"/>
                  </a:ext>
                </a:extLst>
              </a:tr>
              <a:tr h="292822">
                <a:tc>
                  <a:txBody>
                    <a:bodyPr/>
                    <a:lstStyle/>
                    <a:p>
                      <a:pPr algn="ctr" fontAlgn="ctr"/>
                      <a:r>
                        <a:rPr lang="vi-VN" sz="1200" b="0" i="0" u="none" strike="noStrike">
                          <a:solidFill>
                            <a:srgbClr val="000000"/>
                          </a:solidFill>
                          <a:effectLst/>
                          <a:latin typeface="+mn-lt"/>
                        </a:rPr>
                        <a:t>6</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mn-lt"/>
                        </a:rPr>
                        <a:t>Huyện Vân Canh</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mn-lt"/>
                        </a:rPr>
                        <a:t>393.772.250.000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5290685"/>
                  </a:ext>
                </a:extLst>
              </a:tr>
              <a:tr h="292822">
                <a:tc>
                  <a:txBody>
                    <a:bodyPr/>
                    <a:lstStyle/>
                    <a:p>
                      <a:pPr algn="ctr" fontAlgn="ctr"/>
                      <a:r>
                        <a:rPr lang="vi-VN" sz="1200" b="0" i="0" u="none" strike="noStrike">
                          <a:solidFill>
                            <a:srgbClr val="000000"/>
                          </a:solidFill>
                          <a:effectLst/>
                          <a:latin typeface="+mn-lt"/>
                        </a:rPr>
                        <a:t>7</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mn-lt"/>
                        </a:rPr>
                        <a:t>Thị xã Hoài Nhơn</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14,3%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mn-lt"/>
                        </a:rPr>
                        <a:t>120.000.000.000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0297976"/>
                  </a:ext>
                </a:extLst>
              </a:tr>
              <a:tr h="292822">
                <a:tc>
                  <a:txBody>
                    <a:bodyPr/>
                    <a:lstStyle/>
                    <a:p>
                      <a:pPr algn="ctr" fontAlgn="ctr"/>
                      <a:r>
                        <a:rPr lang="vi-VN" sz="1200" b="0" i="0" u="none" strike="noStrike">
                          <a:solidFill>
                            <a:srgbClr val="000000"/>
                          </a:solidFill>
                          <a:effectLst/>
                          <a:latin typeface="+mn-lt"/>
                        </a:rPr>
                        <a:t>8</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mn-lt"/>
                        </a:rPr>
                        <a:t>Huyện Phù Cát</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mn-lt"/>
                        </a:rPr>
                        <a:t>12.000.000.000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3191958"/>
                  </a:ext>
                </a:extLst>
              </a:tr>
              <a:tr h="292822">
                <a:tc>
                  <a:txBody>
                    <a:bodyPr/>
                    <a:lstStyle/>
                    <a:p>
                      <a:pPr algn="ctr" fontAlgn="ctr"/>
                      <a:r>
                        <a:rPr lang="vi-VN" sz="1200" b="0" i="0" u="none" strike="noStrike">
                          <a:solidFill>
                            <a:srgbClr val="000000"/>
                          </a:solidFill>
                          <a:effectLst/>
                          <a:latin typeface="+mn-lt"/>
                        </a:rPr>
                        <a:t>9</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mn-lt"/>
                        </a:rPr>
                        <a:t>Thị xã An Nhơn</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7593651"/>
                  </a:ext>
                </a:extLst>
              </a:tr>
              <a:tr h="292822">
                <a:tc>
                  <a:txBody>
                    <a:bodyPr/>
                    <a:lstStyle/>
                    <a:p>
                      <a:pPr algn="ctr" fontAlgn="ctr"/>
                      <a:r>
                        <a:rPr lang="vi-VN" sz="1200" b="0" i="0" u="none" strike="noStrike">
                          <a:solidFill>
                            <a:srgbClr val="000000"/>
                          </a:solidFill>
                          <a:effectLst/>
                          <a:latin typeface="+mn-lt"/>
                        </a:rPr>
                        <a:t>10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mn-lt"/>
                        </a:rPr>
                        <a:t>Huyện Tuy Phước</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0157641"/>
                  </a:ext>
                </a:extLst>
              </a:tr>
              <a:tr h="292822">
                <a:tc>
                  <a:txBody>
                    <a:bodyPr/>
                    <a:lstStyle/>
                    <a:p>
                      <a:pPr algn="ctr" fontAlgn="ctr"/>
                      <a:r>
                        <a:rPr lang="vi-VN" sz="1200" b="0" i="0" u="none" strike="noStrike">
                          <a:solidFill>
                            <a:srgbClr val="000000"/>
                          </a:solidFill>
                          <a:effectLst/>
                          <a:latin typeface="+mn-lt"/>
                        </a:rPr>
                        <a:t>11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mn-lt"/>
                        </a:rPr>
                        <a:t>Huyện Hoài Ân</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1" i="0" u="none" strike="noStrike">
                          <a:solidFill>
                            <a:srgbClr val="000000"/>
                          </a:solidFill>
                          <a:effectLst/>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4477189"/>
                  </a:ext>
                </a:extLst>
              </a:tr>
              <a:tr h="491941">
                <a:tc>
                  <a:txBody>
                    <a:bodyPr/>
                    <a:lstStyle/>
                    <a:p>
                      <a:pPr algn="ctr" fontAlgn="ctr"/>
                      <a:r>
                        <a:rPr lang="vi-VN" sz="1200" b="1" i="0" u="none" strike="noStrike">
                          <a:solidFill>
                            <a:srgbClr val="000000"/>
                          </a:solidFill>
                          <a:effectLst/>
                          <a:latin typeface="+mn-lt"/>
                        </a:rPr>
                        <a:t>II</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n-lt"/>
                        </a:rPr>
                        <a:t>Ban Quản lý Khu kinh tế và các KCN</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16,7%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mn-lt"/>
                        </a:rPr>
                        <a:t>7.499.597.000.000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3579059"/>
                  </a:ext>
                </a:extLst>
              </a:tr>
            </a:tbl>
          </a:graphicData>
        </a:graphic>
      </p:graphicFrame>
    </p:spTree>
    <p:extLst>
      <p:ext uri="{BB962C8B-B14F-4D97-AF65-F5344CB8AC3E}">
        <p14:creationId xmlns:p14="http://schemas.microsoft.com/office/powerpoint/2010/main" val="41767520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B3F84-FF51-6B3B-D1EE-7DB859AA0E1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78A1601-9C98-9AFE-2816-FB28BDC5E5EF}"/>
              </a:ext>
            </a:extLst>
          </p:cNvPr>
          <p:cNvSpPr/>
          <p:nvPr/>
        </p:nvSpPr>
        <p:spPr>
          <a:xfrm>
            <a:off x="823943" y="46771"/>
            <a:ext cx="5120561" cy="1325563"/>
          </a:xfrm>
          <a:prstGeom prst="rect">
            <a:avLst/>
          </a:prstGeom>
        </p:spPr>
        <p:txBody>
          <a:bodyPr vert="horz" lIns="91440" tIns="45720" rIns="91440" bIns="45720" rtlCol="0" anchor="ctr">
            <a:normAutofit/>
          </a:bodyPr>
          <a:lstStyle/>
          <a:p>
            <a:pPr marL="12700">
              <a:lnSpc>
                <a:spcPct val="90000"/>
              </a:lnSpc>
              <a:spcBef>
                <a:spcPct val="0"/>
              </a:spcBef>
              <a:spcAft>
                <a:spcPts val="600"/>
              </a:spcAft>
              <a:defRPr/>
            </a:pPr>
            <a:r>
              <a:rPr lang="en-US" sz="4000" b="1" spc="-20">
                <a:latin typeface="Arial" panose="020B0604020202020204" pitchFamily="34" charset="0"/>
                <a:ea typeface="+mj-ea"/>
                <a:cs typeface="Arial" panose="020B0604020202020204" pitchFamily="34" charset="0"/>
              </a:rPr>
              <a:t>6</a:t>
            </a:r>
            <a:r>
              <a:rPr lang="en-US" sz="4000" b="1" kern="1200" spc="-20">
                <a:solidFill>
                  <a:schemeClr val="tx1"/>
                </a:solidFill>
                <a:latin typeface="Arial" panose="020B0604020202020204" pitchFamily="34" charset="0"/>
                <a:ea typeface="+mj-ea"/>
                <a:cs typeface="Arial" panose="020B0604020202020204" pitchFamily="34" charset="0"/>
              </a:rPr>
              <a:t>. Văn hóa – xã hội</a:t>
            </a:r>
          </a:p>
        </p:txBody>
      </p:sp>
      <p:sp>
        <p:nvSpPr>
          <p:cNvPr id="3" name="Rectangle 2">
            <a:extLst>
              <a:ext uri="{FF2B5EF4-FFF2-40B4-BE49-F238E27FC236}">
                <a16:creationId xmlns:a16="http://schemas.microsoft.com/office/drawing/2014/main" id="{B0E1E633-D255-1218-5C50-869F2AB0F13A}"/>
              </a:ext>
            </a:extLst>
          </p:cNvPr>
          <p:cNvSpPr/>
          <p:nvPr/>
        </p:nvSpPr>
        <p:spPr>
          <a:xfrm>
            <a:off x="101663" y="1321919"/>
            <a:ext cx="11794884" cy="5489310"/>
          </a:xfrm>
          <a:prstGeom prst="rect">
            <a:avLst/>
          </a:prstGeom>
        </p:spPr>
        <p:txBody>
          <a:bodyPr vert="horz" lIns="91440" tIns="45720" rIns="91440" bIns="45720" rtlCol="0">
            <a:normAutofit fontScale="92500" lnSpcReduction="10000"/>
          </a:bodyPr>
          <a:lstStyle/>
          <a:p>
            <a:pPr marL="342900" indent="-342900" algn="just">
              <a:lnSpc>
                <a:spcPct val="120000"/>
              </a:lnSpc>
              <a:spcBef>
                <a:spcPts val="600"/>
              </a:spcBef>
              <a:buFont typeface="Wingdings" panose="05000000000000000000" pitchFamily="2" charset="2"/>
              <a:buChar char="v"/>
              <a:defRPr/>
            </a:pPr>
            <a:r>
              <a:rPr lang="vi-VN" sz="2800" b="0" kern="1200">
                <a:solidFill>
                  <a:schemeClr val="dk1"/>
                </a:solidFill>
                <a:effectLst/>
                <a:ea typeface="+mn-ea"/>
                <a:cs typeface="Times New Roman" panose="02020603050405020304" pitchFamily="18" charset="0"/>
              </a:rPr>
              <a:t> Các </a:t>
            </a:r>
            <a:r>
              <a:rPr lang="vi-VN" sz="2800"/>
              <a:t>hoạt động văn hóa, văn nghệ, thể dục thể thao được tổ chức sôi nổi nhằm chào mừng các ngày Lễ lớn của cả nước và của tỉnh</a:t>
            </a:r>
            <a:endParaRPr lang="vi-VN" sz="2800" b="0" kern="1200">
              <a:solidFill>
                <a:schemeClr val="dk1"/>
              </a:solidFill>
              <a:effectLst/>
              <a:ea typeface="+mn-ea"/>
              <a:cs typeface="Times New Roman" panose="02020603050405020304" pitchFamily="18" charset="0"/>
            </a:endParaRPr>
          </a:p>
          <a:p>
            <a:pPr marL="342900" indent="-342900" algn="just">
              <a:lnSpc>
                <a:spcPct val="120000"/>
              </a:lnSpc>
              <a:spcBef>
                <a:spcPts val="600"/>
              </a:spcBef>
              <a:buFont typeface="Wingdings" panose="05000000000000000000" pitchFamily="2" charset="2"/>
              <a:buChar char="v"/>
              <a:defRPr/>
            </a:pPr>
            <a:r>
              <a:rPr lang="vi-VN" sz="2800">
                <a:solidFill>
                  <a:schemeClr val="dk1"/>
                </a:solidFill>
                <a:cs typeface="Times New Roman" panose="02020603050405020304" pitchFamily="18" charset="0"/>
              </a:rPr>
              <a:t> N</a:t>
            </a:r>
            <a:r>
              <a:rPr lang="nl-NL" sz="2800">
                <a:solidFill>
                  <a:schemeClr val="dk1"/>
                </a:solidFill>
                <a:cs typeface="Times New Roman" panose="02020603050405020304" pitchFamily="18" charset="0"/>
              </a:rPr>
              <a:t>gành Giáo dục và Đào tạo đã </a:t>
            </a:r>
            <a:r>
              <a:rPr lang="en-US" sz="2800">
                <a:solidFill>
                  <a:schemeClr val="dk1"/>
                </a:solidFill>
                <a:cs typeface="Times New Roman" panose="02020603050405020304" pitchFamily="18" charset="0"/>
              </a:rPr>
              <a:t>chỉ đạo, kiểm tra, hướng dẫn các cơ sở giáo dục tiếp tục tổ chức dạy học sau thời gian nghỉ Tết Nguyên đán</a:t>
            </a:r>
            <a:endParaRPr lang="nl-NL" sz="2800">
              <a:solidFill>
                <a:schemeClr val="dk1"/>
              </a:solidFill>
              <a:cs typeface="Times New Roman" panose="02020603050405020304" pitchFamily="18" charset="0"/>
            </a:endParaRPr>
          </a:p>
          <a:p>
            <a:pPr marL="342900" indent="-342900" algn="just">
              <a:lnSpc>
                <a:spcPct val="120000"/>
              </a:lnSpc>
              <a:spcBef>
                <a:spcPts val="600"/>
              </a:spcBef>
              <a:buFont typeface="Wingdings" panose="05000000000000000000" pitchFamily="2" charset="2"/>
              <a:buChar char="v"/>
              <a:defRPr/>
            </a:pPr>
            <a:r>
              <a:rPr lang="vi-VN" sz="2800">
                <a:solidFill>
                  <a:schemeClr val="dk1"/>
                </a:solidFill>
                <a:cs typeface="Times New Roman" panose="02020603050405020304" pitchFamily="18" charset="0"/>
              </a:rPr>
              <a:t> Công tác phòng, chống dịch bệnh được tập trung triển khai kịp thời, hiệu quả. Đảm bảo đầy đủ thuốc, hóa chất, vật tư, thiết bị phòng chống dịch bệnh trên địa bàn tỉnh</a:t>
            </a:r>
          </a:p>
          <a:p>
            <a:pPr marL="342900" indent="-342900" algn="just">
              <a:lnSpc>
                <a:spcPct val="120000"/>
              </a:lnSpc>
              <a:spcBef>
                <a:spcPts val="600"/>
              </a:spcBef>
              <a:buFont typeface="Wingdings" panose="05000000000000000000" pitchFamily="2" charset="2"/>
              <a:buChar char="v"/>
              <a:defRPr/>
            </a:pPr>
            <a:r>
              <a:rPr lang="vi-VN" sz="2800">
                <a:solidFill>
                  <a:schemeClr val="dk1"/>
                </a:solidFill>
                <a:cs typeface="Times New Roman" panose="02020603050405020304" pitchFamily="18" charset="0"/>
              </a:rPr>
              <a:t> Chương trình xóa nhà tạm, nhà dột nát trên địa bàn tỉnh được triển khai tích cực. Ngày 09/02/2025, toàn tỉnh đã ra quân đồng loạt phát động khởi công xóa nhà tạm, nhà dột nát đối với hộ gia đình có công với cách mạng, thân nhân liệt sỹ, hộ nghèo, cận nghèo, mới thoát nghèo</a:t>
            </a:r>
          </a:p>
          <a:p>
            <a:pPr marL="342900" indent="-342900" algn="just">
              <a:lnSpc>
                <a:spcPct val="120000"/>
              </a:lnSpc>
              <a:spcBef>
                <a:spcPts val="600"/>
              </a:spcBef>
              <a:buFont typeface="Wingdings" panose="05000000000000000000" pitchFamily="2" charset="2"/>
              <a:buChar char="v"/>
              <a:defRPr/>
            </a:pPr>
            <a:endParaRPr lang="en-US" sz="3700" spc="-10">
              <a:latin typeface="Arial" panose="020B0604020202020204" pitchFamily="34" charset="0"/>
            </a:endParaRPr>
          </a:p>
        </p:txBody>
      </p:sp>
    </p:spTree>
    <p:extLst>
      <p:ext uri="{BB962C8B-B14F-4D97-AF65-F5344CB8AC3E}">
        <p14:creationId xmlns:p14="http://schemas.microsoft.com/office/powerpoint/2010/main" val="2537962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1DC26C3-E6F4-C27A-8624-3A65D81B6008}"/>
              </a:ext>
            </a:extLst>
          </p:cNvPr>
          <p:cNvSpPr/>
          <p:nvPr/>
        </p:nvSpPr>
        <p:spPr>
          <a:xfrm>
            <a:off x="1101825" y="390575"/>
            <a:ext cx="3817712"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7. Công tác Nội chính</a:t>
            </a:r>
          </a:p>
        </p:txBody>
      </p:sp>
      <p:graphicFrame>
        <p:nvGraphicFramePr>
          <p:cNvPr id="9" name="Table 8">
            <a:extLst>
              <a:ext uri="{FF2B5EF4-FFF2-40B4-BE49-F238E27FC236}">
                <a16:creationId xmlns:a16="http://schemas.microsoft.com/office/drawing/2014/main" id="{0FC7DBA8-03B5-1D5D-B7A1-68AA6F62DF7E}"/>
              </a:ext>
            </a:extLst>
          </p:cNvPr>
          <p:cNvGraphicFramePr>
            <a:graphicFrameLocks noGrp="1"/>
          </p:cNvGraphicFramePr>
          <p:nvPr>
            <p:extLst>
              <p:ext uri="{D42A27DB-BD31-4B8C-83A1-F6EECF244321}">
                <p14:modId xmlns:p14="http://schemas.microsoft.com/office/powerpoint/2010/main" val="3740835204"/>
              </p:ext>
            </p:extLst>
          </p:nvPr>
        </p:nvGraphicFramePr>
        <p:xfrm>
          <a:off x="457200" y="913795"/>
          <a:ext cx="11256579" cy="4328160"/>
        </p:xfrm>
        <a:graphic>
          <a:graphicData uri="http://schemas.openxmlformats.org/drawingml/2006/table">
            <a:tbl>
              <a:tblPr firstRow="1" bandRow="1"/>
              <a:tblGrid>
                <a:gridCol w="11256579">
                  <a:extLst>
                    <a:ext uri="{9D8B030D-6E8A-4147-A177-3AD203B41FA5}">
                      <a16:colId xmlns:a16="http://schemas.microsoft.com/office/drawing/2014/main" val="3655493598"/>
                    </a:ext>
                  </a:extLst>
                </a:gridCol>
              </a:tblGrid>
              <a:tr h="47077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vi-VN" sz="24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3200" b="0" kern="1200">
                          <a:solidFill>
                            <a:schemeClr val="dk1"/>
                          </a:solidFill>
                          <a:effectLst/>
                          <a:latin typeface="+mn-lt"/>
                          <a:ea typeface="+mn-ea"/>
                          <a:cs typeface="Times New Roman" panose="02020603050405020304" pitchFamily="18" charset="0"/>
                        </a:rPr>
                        <a:t> Đã hoàn thành việc sắp xếp, tinh gọn tổ chức bộ máy các cơ quan chuyên môn thuộc Ủy ban nhân dân cấp tỉnh, cấp huyện</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3200" b="0" kern="1200">
                          <a:solidFill>
                            <a:schemeClr val="dk1"/>
                          </a:solidFill>
                          <a:effectLst/>
                          <a:latin typeface="+mn-lt"/>
                          <a:ea typeface="+mn-ea"/>
                          <a:cs typeface="Times New Roman" panose="02020603050405020304" pitchFamily="18" charset="0"/>
                        </a:rPr>
                        <a:t> Đã t</a:t>
                      </a:r>
                      <a:r>
                        <a:rPr lang="nl-NL" sz="3200" b="0" kern="1200">
                          <a:solidFill>
                            <a:schemeClr val="dk1"/>
                          </a:solidFill>
                          <a:effectLst/>
                          <a:latin typeface="+mn-lt"/>
                          <a:ea typeface="+mn-ea"/>
                          <a:cs typeface="Times New Roman" panose="02020603050405020304" pitchFamily="18" charset="0"/>
                        </a:rPr>
                        <a:t>ổ chức tốt công tác giao nhận quân năm 20</a:t>
                      </a:r>
                      <a:r>
                        <a:rPr lang="vi-VN" sz="3200" b="0" kern="1200">
                          <a:solidFill>
                            <a:schemeClr val="dk1"/>
                          </a:solidFill>
                          <a:effectLst/>
                          <a:latin typeface="+mn-lt"/>
                          <a:ea typeface="+mn-ea"/>
                          <a:cs typeface="Times New Roman" panose="02020603050405020304" pitchFamily="18" charset="0"/>
                        </a:rPr>
                        <a:t>25</a:t>
                      </a:r>
                      <a:r>
                        <a:rPr lang="nl-NL" sz="3200" b="0" kern="1200">
                          <a:solidFill>
                            <a:schemeClr val="dk1"/>
                          </a:solidFill>
                          <a:effectLst/>
                          <a:latin typeface="+mn-lt"/>
                          <a:ea typeface="+mn-ea"/>
                          <a:cs typeface="Times New Roman" panose="02020603050405020304" pitchFamily="18" charset="0"/>
                        </a:rPr>
                        <a:t> theo chỉ tiêu kế hoạch đề ra</a:t>
                      </a:r>
                      <a:endParaRPr lang="vi-VN" sz="3200" b="0" kern="1200">
                        <a:solidFill>
                          <a:schemeClr val="dk1"/>
                        </a:solidFill>
                        <a:effectLst/>
                        <a:latin typeface="+mn-lt"/>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3200" b="0" kern="1200">
                          <a:solidFill>
                            <a:schemeClr val="dk1"/>
                          </a:solidFill>
                          <a:effectLst/>
                          <a:latin typeface="+mn-lt"/>
                          <a:ea typeface="+mn-ea"/>
                          <a:cs typeface="Times New Roman" panose="02020603050405020304" pitchFamily="18" charset="0"/>
                        </a:rPr>
                        <a:t> Tình hình an ninh chính trị và trật tự an toàn xã hội cơ bản ổn định.</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Tree>
    <p:extLst>
      <p:ext uri="{BB962C8B-B14F-4D97-AF65-F5344CB8AC3E}">
        <p14:creationId xmlns:p14="http://schemas.microsoft.com/office/powerpoint/2010/main" val="142445627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hidden="1">
            <a:extLst>
              <a:ext uri="{FF2B5EF4-FFF2-40B4-BE49-F238E27FC236}">
                <a16:creationId xmlns:a16="http://schemas.microsoft.com/office/drawing/2014/main" id="{2370DE8C-E81A-4D58-A227-5CD8F3D79F8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1" imgH="351" progId="TCLayout.ActiveDocument.1">
                  <p:embed/>
                </p:oleObj>
              </mc:Choice>
              <mc:Fallback>
                <p:oleObj name="think-cell Slide" r:id="rId4" imgW="351" imgH="351" progId="TCLayout.ActiveDocument.1">
                  <p:embed/>
                  <p:pic>
                    <p:nvPicPr>
                      <p:cNvPr id="7" name="Object 1" hidden="1">
                        <a:extLst>
                          <a:ext uri="{FF2B5EF4-FFF2-40B4-BE49-F238E27FC236}">
                            <a16:creationId xmlns:a16="http://schemas.microsoft.com/office/drawing/2014/main" id="{2370DE8C-E81A-4D58-A227-5CD8F3D79F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C7EF3BED-81DF-2DD1-C4B4-7B19AE4E2F47}"/>
              </a:ext>
            </a:extLst>
          </p:cNvPr>
          <p:cNvSpPr/>
          <p:nvPr/>
        </p:nvSpPr>
        <p:spPr>
          <a:xfrm>
            <a:off x="0" y="2131519"/>
            <a:ext cx="5578677" cy="14757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8ED73C0-6DEB-F036-A81D-A84B4FA62951}"/>
              </a:ext>
            </a:extLst>
          </p:cNvPr>
          <p:cNvSpPr/>
          <p:nvPr/>
        </p:nvSpPr>
        <p:spPr>
          <a:xfrm>
            <a:off x="308518" y="2456151"/>
            <a:ext cx="5240573" cy="954107"/>
          </a:xfrm>
          <a:prstGeom prst="rect">
            <a:avLst/>
          </a:prstGeom>
        </p:spPr>
        <p:txBody>
          <a:bodyPr wrap="square">
            <a:spAutoFit/>
          </a:bodyPr>
          <a:lstStyle/>
          <a:p>
            <a:pPr algn="ctr"/>
            <a:r>
              <a:rPr lang="en-US" sz="2800" b="1" spc="-10">
                <a:solidFill>
                  <a:srgbClr val="FF0000"/>
                </a:solidFill>
                <a:latin typeface="Times New Roman" panose="02020603050405020304" pitchFamily="18" charset="0"/>
                <a:cs typeface="Times New Roman" panose="02020603050405020304" pitchFamily="18" charset="0"/>
              </a:rPr>
              <a:t>NHIỆM VỤ TRỌNG TÂM</a:t>
            </a:r>
          </a:p>
          <a:p>
            <a:pPr algn="ctr"/>
            <a:r>
              <a:rPr lang="en-US" sz="2800" b="1" spc="-10">
                <a:solidFill>
                  <a:srgbClr val="FF0000"/>
                </a:solidFill>
                <a:latin typeface="Times New Roman" panose="02020603050405020304" pitchFamily="18" charset="0"/>
                <a:cs typeface="Times New Roman" panose="02020603050405020304" pitchFamily="18" charset="0"/>
              </a:rPr>
              <a:t>THÁNG 3 NĂM 2025</a:t>
            </a:r>
            <a:endParaRPr lang="en-US" sz="4000" b="1">
              <a:solidFill>
                <a:srgbClr val="FF0000"/>
              </a:solidFill>
              <a:latin typeface="Times New Roman" panose="02020603050405020304" pitchFamily="18" charset="0"/>
              <a:cs typeface="Times New Roman" pitchFamily="18" charset="0"/>
            </a:endParaRPr>
          </a:p>
        </p:txBody>
      </p:sp>
      <p:sp>
        <p:nvSpPr>
          <p:cNvPr id="5" name="Rectangle 4">
            <a:extLst>
              <a:ext uri="{FF2B5EF4-FFF2-40B4-BE49-F238E27FC236}">
                <a16:creationId xmlns:a16="http://schemas.microsoft.com/office/drawing/2014/main" id="{00568357-6F46-CC25-AEB3-C1F680836026}"/>
              </a:ext>
            </a:extLst>
          </p:cNvPr>
          <p:cNvSpPr/>
          <p:nvPr/>
        </p:nvSpPr>
        <p:spPr bwMode="auto">
          <a:xfrm>
            <a:off x="287772" y="1329831"/>
            <a:ext cx="1672658" cy="801687"/>
          </a:xfrm>
          <a:prstGeom prst="rect">
            <a:avLst/>
          </a:prstGeom>
          <a:gradFill flip="none" rotWithShape="1">
            <a:gsLst>
              <a:gs pos="20000">
                <a:srgbClr val="11AFEE">
                  <a:shade val="30000"/>
                  <a:satMod val="115000"/>
                  <a:lumMod val="80000"/>
                </a:srgbClr>
              </a:gs>
              <a:gs pos="100000">
                <a:srgbClr val="11AFEE">
                  <a:shade val="100000"/>
                  <a:satMod val="115000"/>
                </a:srgbClr>
              </a:gs>
            </a:gsLst>
            <a:lin ang="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6" name="Freeform 14">
            <a:extLst>
              <a:ext uri="{FF2B5EF4-FFF2-40B4-BE49-F238E27FC236}">
                <a16:creationId xmlns:a16="http://schemas.microsoft.com/office/drawing/2014/main" id="{9412CF5D-F479-7C1F-DFC6-BDFB9796AB94}"/>
              </a:ext>
            </a:extLst>
          </p:cNvPr>
          <p:cNvSpPr/>
          <p:nvPr/>
        </p:nvSpPr>
        <p:spPr bwMode="auto">
          <a:xfrm>
            <a:off x="1960430" y="473785"/>
            <a:ext cx="1001712" cy="804862"/>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 fmla="*/ 0 w 1002506"/>
              <a:gd name="connsiteY0" fmla="*/ 0 h 823912"/>
              <a:gd name="connsiteX1" fmla="*/ 792956 w 1002506"/>
              <a:gd name="connsiteY1" fmla="*/ 4762 h 823912"/>
              <a:gd name="connsiteX2" fmla="*/ 1002506 w 1002506"/>
              <a:gd name="connsiteY2" fmla="*/ 404812 h 823912"/>
              <a:gd name="connsiteX3" fmla="*/ 792956 w 1002506"/>
              <a:gd name="connsiteY3" fmla="*/ 823912 h 823912"/>
              <a:gd name="connsiteX4" fmla="*/ 5556 w 1002506"/>
              <a:gd name="connsiteY4" fmla="*/ 823912 h 823912"/>
              <a:gd name="connsiteX5" fmla="*/ 0 w 1002506"/>
              <a:gd name="connsiteY5" fmla="*/ 0 h 823912"/>
              <a:gd name="connsiteX0" fmla="*/ 0 w 997744"/>
              <a:gd name="connsiteY0" fmla="*/ 1 h 819150"/>
              <a:gd name="connsiteX1" fmla="*/ 788194 w 997744"/>
              <a:gd name="connsiteY1" fmla="*/ 0 h 819150"/>
              <a:gd name="connsiteX2" fmla="*/ 997744 w 997744"/>
              <a:gd name="connsiteY2" fmla="*/ 400050 h 819150"/>
              <a:gd name="connsiteX3" fmla="*/ 788194 w 997744"/>
              <a:gd name="connsiteY3" fmla="*/ 819150 h 819150"/>
              <a:gd name="connsiteX4" fmla="*/ 794 w 997744"/>
              <a:gd name="connsiteY4" fmla="*/ 819150 h 819150"/>
              <a:gd name="connsiteX5" fmla="*/ 0 w 997744"/>
              <a:gd name="connsiteY5" fmla="*/ 1 h 819150"/>
              <a:gd name="connsiteX0" fmla="*/ 3980 w 1001724"/>
              <a:gd name="connsiteY0" fmla="*/ 1 h 819150"/>
              <a:gd name="connsiteX1" fmla="*/ 792174 w 1001724"/>
              <a:gd name="connsiteY1" fmla="*/ 0 h 819150"/>
              <a:gd name="connsiteX2" fmla="*/ 1001724 w 1001724"/>
              <a:gd name="connsiteY2" fmla="*/ 400050 h 819150"/>
              <a:gd name="connsiteX3" fmla="*/ 792174 w 1001724"/>
              <a:gd name="connsiteY3" fmla="*/ 819150 h 819150"/>
              <a:gd name="connsiteX4" fmla="*/ 11 w 1001724"/>
              <a:gd name="connsiteY4" fmla="*/ 797719 h 819150"/>
              <a:gd name="connsiteX5" fmla="*/ 3980 w 1001724"/>
              <a:gd name="connsiteY5" fmla="*/ 1 h 819150"/>
              <a:gd name="connsiteX0" fmla="*/ 3980 w 1001724"/>
              <a:gd name="connsiteY0" fmla="*/ 1 h 804862"/>
              <a:gd name="connsiteX1" fmla="*/ 792174 w 1001724"/>
              <a:gd name="connsiteY1" fmla="*/ 0 h 804862"/>
              <a:gd name="connsiteX2" fmla="*/ 1001724 w 1001724"/>
              <a:gd name="connsiteY2" fmla="*/ 400050 h 804862"/>
              <a:gd name="connsiteX3" fmla="*/ 799318 w 1001724"/>
              <a:gd name="connsiteY3" fmla="*/ 804862 h 804862"/>
              <a:gd name="connsiteX4" fmla="*/ 11 w 1001724"/>
              <a:gd name="connsiteY4" fmla="*/ 797719 h 804862"/>
              <a:gd name="connsiteX5" fmla="*/ 3980 w 1001724"/>
              <a:gd name="connsiteY5" fmla="*/ 1 h 804862"/>
              <a:gd name="connsiteX0" fmla="*/ 0 w 1016794"/>
              <a:gd name="connsiteY0" fmla="*/ 0 h 807242"/>
              <a:gd name="connsiteX1" fmla="*/ 807244 w 1016794"/>
              <a:gd name="connsiteY1" fmla="*/ 2380 h 807242"/>
              <a:gd name="connsiteX2" fmla="*/ 1016794 w 1016794"/>
              <a:gd name="connsiteY2" fmla="*/ 402430 h 807242"/>
              <a:gd name="connsiteX3" fmla="*/ 814388 w 1016794"/>
              <a:gd name="connsiteY3" fmla="*/ 807242 h 807242"/>
              <a:gd name="connsiteX4" fmla="*/ 15081 w 1016794"/>
              <a:gd name="connsiteY4" fmla="*/ 800099 h 807242"/>
              <a:gd name="connsiteX5" fmla="*/ 0 w 1016794"/>
              <a:gd name="connsiteY5" fmla="*/ 0 h 807242"/>
              <a:gd name="connsiteX0" fmla="*/ 3981 w 1001725"/>
              <a:gd name="connsiteY0" fmla="*/ 0 h 807242"/>
              <a:gd name="connsiteX1" fmla="*/ 792175 w 1001725"/>
              <a:gd name="connsiteY1" fmla="*/ 2380 h 807242"/>
              <a:gd name="connsiteX2" fmla="*/ 1001725 w 1001725"/>
              <a:gd name="connsiteY2" fmla="*/ 402430 h 807242"/>
              <a:gd name="connsiteX3" fmla="*/ 799319 w 1001725"/>
              <a:gd name="connsiteY3" fmla="*/ 807242 h 807242"/>
              <a:gd name="connsiteX4" fmla="*/ 12 w 1001725"/>
              <a:gd name="connsiteY4" fmla="*/ 800099 h 807242"/>
              <a:gd name="connsiteX5" fmla="*/ 3981 w 1001725"/>
              <a:gd name="connsiteY5" fmla="*/ 0 h 807242"/>
              <a:gd name="connsiteX0" fmla="*/ 0 w 1007269"/>
              <a:gd name="connsiteY0" fmla="*/ 0 h 807242"/>
              <a:gd name="connsiteX1" fmla="*/ 797719 w 1007269"/>
              <a:gd name="connsiteY1" fmla="*/ 2380 h 807242"/>
              <a:gd name="connsiteX2" fmla="*/ 1007269 w 1007269"/>
              <a:gd name="connsiteY2" fmla="*/ 402430 h 807242"/>
              <a:gd name="connsiteX3" fmla="*/ 804863 w 1007269"/>
              <a:gd name="connsiteY3" fmla="*/ 807242 h 807242"/>
              <a:gd name="connsiteX4" fmla="*/ 5556 w 1007269"/>
              <a:gd name="connsiteY4" fmla="*/ 800099 h 807242"/>
              <a:gd name="connsiteX5" fmla="*/ 0 w 1007269"/>
              <a:gd name="connsiteY5" fmla="*/ 0 h 807242"/>
              <a:gd name="connsiteX0" fmla="*/ 1611 w 1001736"/>
              <a:gd name="connsiteY0" fmla="*/ 2383 h 804862"/>
              <a:gd name="connsiteX1" fmla="*/ 792186 w 1001736"/>
              <a:gd name="connsiteY1" fmla="*/ 0 h 804862"/>
              <a:gd name="connsiteX2" fmla="*/ 1001736 w 1001736"/>
              <a:gd name="connsiteY2" fmla="*/ 400050 h 804862"/>
              <a:gd name="connsiteX3" fmla="*/ 799330 w 1001736"/>
              <a:gd name="connsiteY3" fmla="*/ 804862 h 804862"/>
              <a:gd name="connsiteX4" fmla="*/ 23 w 1001736"/>
              <a:gd name="connsiteY4" fmla="*/ 797719 h 804862"/>
              <a:gd name="connsiteX5" fmla="*/ 1611 w 1001736"/>
              <a:gd name="connsiteY5" fmla="*/ 2383 h 8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11AFEE"/>
          </a:soli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8" name="TextBox 42">
            <a:extLst>
              <a:ext uri="{FF2B5EF4-FFF2-40B4-BE49-F238E27FC236}">
                <a16:creationId xmlns:a16="http://schemas.microsoft.com/office/drawing/2014/main" id="{DD9DC42D-6B32-D0D8-CA99-BF990F83F37A}"/>
              </a:ext>
            </a:extLst>
          </p:cNvPr>
          <p:cNvSpPr txBox="1">
            <a:spLocks noChangeArrowheads="1"/>
          </p:cNvSpPr>
          <p:nvPr/>
        </p:nvSpPr>
        <p:spPr bwMode="auto">
          <a:xfrm>
            <a:off x="1987419" y="512769"/>
            <a:ext cx="8418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3600" b="1" kern="0">
                <a:solidFill>
                  <a:srgbClr val="FFFF00"/>
                </a:solidFill>
                <a:latin typeface="Verdana" pitchFamily="34" charset="0"/>
              </a:rPr>
              <a:t>02</a:t>
            </a:r>
          </a:p>
        </p:txBody>
      </p:sp>
      <p:sp>
        <p:nvSpPr>
          <p:cNvPr id="9" name="Freeform 17">
            <a:extLst>
              <a:ext uri="{FF2B5EF4-FFF2-40B4-BE49-F238E27FC236}">
                <a16:creationId xmlns:a16="http://schemas.microsoft.com/office/drawing/2014/main" id="{AEB693ED-476B-E950-769B-2EB75A7D8DE8}"/>
              </a:ext>
            </a:extLst>
          </p:cNvPr>
          <p:cNvSpPr/>
          <p:nvPr/>
        </p:nvSpPr>
        <p:spPr bwMode="auto">
          <a:xfrm>
            <a:off x="0" y="473785"/>
            <a:ext cx="1960430" cy="1639977"/>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 fmla="*/ 4762 w 3657600"/>
              <a:gd name="connsiteY0" fmla="*/ 2629514 h 2629514"/>
              <a:gd name="connsiteX1" fmla="*/ 0 w 3657600"/>
              <a:gd name="connsiteY1" fmla="*/ 1828800 h 2629514"/>
              <a:gd name="connsiteX2" fmla="*/ 3657600 w 3657600"/>
              <a:gd name="connsiteY2" fmla="*/ 0 h 2629514"/>
              <a:gd name="connsiteX3" fmla="*/ 3657600 w 3657600"/>
              <a:gd name="connsiteY3" fmla="*/ 796413 h 2629514"/>
              <a:gd name="connsiteX4" fmla="*/ 4762 w 3657600"/>
              <a:gd name="connsiteY4" fmla="*/ 2629514 h 2629514"/>
              <a:gd name="connsiteX0" fmla="*/ 137 w 3667263"/>
              <a:gd name="connsiteY0" fmla="*/ 2624751 h 2624751"/>
              <a:gd name="connsiteX1" fmla="*/ 9663 w 3667263"/>
              <a:gd name="connsiteY1" fmla="*/ 1828800 h 2624751"/>
              <a:gd name="connsiteX2" fmla="*/ 3667263 w 3667263"/>
              <a:gd name="connsiteY2" fmla="*/ 0 h 2624751"/>
              <a:gd name="connsiteX3" fmla="*/ 3667263 w 3667263"/>
              <a:gd name="connsiteY3" fmla="*/ 796413 h 2624751"/>
              <a:gd name="connsiteX4" fmla="*/ 137 w 3667263"/>
              <a:gd name="connsiteY4" fmla="*/ 2624751 h 2624751"/>
              <a:gd name="connsiteX0" fmla="*/ 4761 w 3657600"/>
              <a:gd name="connsiteY0" fmla="*/ 2634276 h 2634276"/>
              <a:gd name="connsiteX1" fmla="*/ 0 w 3657600"/>
              <a:gd name="connsiteY1" fmla="*/ 1828800 h 2634276"/>
              <a:gd name="connsiteX2" fmla="*/ 3657600 w 3657600"/>
              <a:gd name="connsiteY2" fmla="*/ 0 h 2634276"/>
              <a:gd name="connsiteX3" fmla="*/ 3657600 w 3657600"/>
              <a:gd name="connsiteY3" fmla="*/ 796413 h 2634276"/>
              <a:gd name="connsiteX4" fmla="*/ 4761 w 3657600"/>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459 w 3653298"/>
              <a:gd name="connsiteY4" fmla="*/ 2634276 h 2634276"/>
              <a:gd name="connsiteX0" fmla="*/ 1 w 3652840"/>
              <a:gd name="connsiteY0" fmla="*/ 2634276 h 2634276"/>
              <a:gd name="connsiteX1" fmla="*/ 2299608 w 3652840"/>
              <a:gd name="connsiteY1" fmla="*/ 683740 h 2634276"/>
              <a:gd name="connsiteX2" fmla="*/ 3652840 w 3652840"/>
              <a:gd name="connsiteY2" fmla="*/ 0 h 2634276"/>
              <a:gd name="connsiteX3" fmla="*/ 3652840 w 3652840"/>
              <a:gd name="connsiteY3" fmla="*/ 796413 h 2634276"/>
              <a:gd name="connsiteX4" fmla="*/ 1 w 3652840"/>
              <a:gd name="connsiteY4" fmla="*/ 2634276 h 2634276"/>
              <a:gd name="connsiteX0" fmla="*/ 0 w 3652839"/>
              <a:gd name="connsiteY0" fmla="*/ 2634276 h 2634276"/>
              <a:gd name="connsiteX1" fmla="*/ 2299607 w 3652839"/>
              <a:gd name="connsiteY1" fmla="*/ 683740 h 2634276"/>
              <a:gd name="connsiteX2" fmla="*/ 3652839 w 3652839"/>
              <a:gd name="connsiteY2" fmla="*/ 0 h 2634276"/>
              <a:gd name="connsiteX3" fmla="*/ 3652839 w 3652839"/>
              <a:gd name="connsiteY3" fmla="*/ 796413 h 2634276"/>
              <a:gd name="connsiteX4" fmla="*/ 0 w 3652839"/>
              <a:gd name="connsiteY4" fmla="*/ 2634276 h 2634276"/>
              <a:gd name="connsiteX0" fmla="*/ 0 w 1672869"/>
              <a:gd name="connsiteY0" fmla="*/ 1640359 h 1640359"/>
              <a:gd name="connsiteX1" fmla="*/ 319637 w 1672869"/>
              <a:gd name="connsiteY1" fmla="*/ 683740 h 1640359"/>
              <a:gd name="connsiteX2" fmla="*/ 1672869 w 1672869"/>
              <a:gd name="connsiteY2" fmla="*/ 0 h 1640359"/>
              <a:gd name="connsiteX3" fmla="*/ 1672869 w 1672869"/>
              <a:gd name="connsiteY3" fmla="*/ 796413 h 1640359"/>
              <a:gd name="connsiteX4" fmla="*/ 0 w 1672869"/>
              <a:gd name="connsiteY4" fmla="*/ 1640359 h 1640359"/>
              <a:gd name="connsiteX0" fmla="*/ 8837 w 1681706"/>
              <a:gd name="connsiteY0" fmla="*/ 1640359 h 1640359"/>
              <a:gd name="connsiteX1" fmla="*/ 0 w 1681706"/>
              <a:gd name="connsiteY1" fmla="*/ 861495 h 1640359"/>
              <a:gd name="connsiteX2" fmla="*/ 1681706 w 1681706"/>
              <a:gd name="connsiteY2" fmla="*/ 0 h 1640359"/>
              <a:gd name="connsiteX3" fmla="*/ 1681706 w 1681706"/>
              <a:gd name="connsiteY3" fmla="*/ 796413 h 1640359"/>
              <a:gd name="connsiteX4" fmla="*/ 8837 w 1681706"/>
              <a:gd name="connsiteY4" fmla="*/ 1640359 h 1640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706" h="1640359">
                <a:moveTo>
                  <a:pt x="8837" y="1640359"/>
                </a:moveTo>
                <a:cubicBezTo>
                  <a:pt x="5891" y="1380738"/>
                  <a:pt x="2946" y="1121116"/>
                  <a:pt x="0" y="861495"/>
                </a:cubicBezTo>
                <a:lnTo>
                  <a:pt x="1681706" y="0"/>
                </a:lnTo>
                <a:lnTo>
                  <a:pt x="1681706" y="796413"/>
                </a:lnTo>
                <a:lnTo>
                  <a:pt x="8837" y="1640359"/>
                </a:lnTo>
                <a:close/>
              </a:path>
            </a:pathLst>
          </a:custGeom>
          <a:gradFill flip="none" rotWithShape="1">
            <a:gsLst>
              <a:gs pos="0">
                <a:srgbClr val="11AFEE">
                  <a:lumMod val="80000"/>
                </a:srgbClr>
              </a:gs>
              <a:gs pos="35000">
                <a:srgbClr val="11AFEE">
                  <a:shade val="67500"/>
                  <a:satMod val="115000"/>
                </a:srgbClr>
              </a:gs>
              <a:gs pos="70000">
                <a:srgbClr val="11AFEE">
                  <a:shade val="100000"/>
                  <a:satMod val="115000"/>
                </a:srgbClr>
              </a:gs>
            </a:gsLst>
            <a:lin ang="810000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10" name="Rectangle 9">
            <a:extLst>
              <a:ext uri="{FF2B5EF4-FFF2-40B4-BE49-F238E27FC236}">
                <a16:creationId xmlns:a16="http://schemas.microsoft.com/office/drawing/2014/main" id="{AB93E868-C3B5-B18D-8957-E69A45CFF9DE}"/>
              </a:ext>
            </a:extLst>
          </p:cNvPr>
          <p:cNvSpPr/>
          <p:nvPr/>
        </p:nvSpPr>
        <p:spPr>
          <a:xfrm>
            <a:off x="480719" y="904306"/>
            <a:ext cx="1313181" cy="646331"/>
          </a:xfrm>
          <a:prstGeom prst="rect">
            <a:avLst/>
          </a:prstGeom>
        </p:spPr>
        <p:txBody>
          <a:bodyPr wrap="none">
            <a:spAutoFit/>
            <a:scene3d>
              <a:camera prst="perspectiveContrastingRightFacing">
                <a:rot lat="1584000" lon="19024694" rev="232106"/>
              </a:camera>
              <a:lightRig rig="threePt" dir="t"/>
            </a:scene3d>
          </a:bodyPr>
          <a:lstStyle/>
          <a:p>
            <a:pPr algn="ctr">
              <a:defRPr/>
            </a:pPr>
            <a:r>
              <a:rPr lang="en-US" sz="3600" b="1" kern="0">
                <a:solidFill>
                  <a:srgbClr val="FFFF00"/>
                </a:solidFill>
                <a:effectLst>
                  <a:glow rad="114300">
                    <a:srgbClr val="095979">
                      <a:alpha val="80000"/>
                    </a:srgbClr>
                  </a:glow>
                </a:effectLst>
                <a:latin typeface="Arial" pitchFamily="34" charset="0"/>
                <a:cs typeface="Arial" pitchFamily="34" charset="0"/>
              </a:rPr>
              <a:t>Phần</a:t>
            </a:r>
          </a:p>
        </p:txBody>
      </p:sp>
      <p:pic>
        <p:nvPicPr>
          <p:cNvPr id="12" name="Picture 11" descr="A stone structure on a hill&#10;&#10;Description automatically generated">
            <a:extLst>
              <a:ext uri="{FF2B5EF4-FFF2-40B4-BE49-F238E27FC236}">
                <a16:creationId xmlns:a16="http://schemas.microsoft.com/office/drawing/2014/main" id="{01FAFA2F-0A0A-6D16-AC35-872D4668DE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5666" y="0"/>
            <a:ext cx="6586334" cy="6858000"/>
          </a:xfrm>
          <a:prstGeom prst="rect">
            <a:avLst/>
          </a:prstGeom>
        </p:spPr>
      </p:pic>
    </p:spTree>
    <p:extLst>
      <p:ext uri="{BB962C8B-B14F-4D97-AF65-F5344CB8AC3E}">
        <p14:creationId xmlns:p14="http://schemas.microsoft.com/office/powerpoint/2010/main" val="3898226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D6AB4-E20A-2895-A5E6-6A9BEA5C8465}"/>
            </a:ext>
          </a:extLst>
        </p:cNvPr>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326F59DD-8EFF-5895-CDFF-2B7B586F3850}"/>
              </a:ext>
            </a:extLst>
          </p:cNvPr>
          <p:cNvGraphicFramePr/>
          <p:nvPr>
            <p:extLst>
              <p:ext uri="{D42A27DB-BD31-4B8C-83A1-F6EECF244321}">
                <p14:modId xmlns:p14="http://schemas.microsoft.com/office/powerpoint/2010/main" val="4217802317"/>
              </p:ext>
            </p:extLst>
          </p:nvPr>
        </p:nvGraphicFramePr>
        <p:xfrm>
          <a:off x="605357" y="95249"/>
          <a:ext cx="11586643" cy="10298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Table 8">
            <a:extLst>
              <a:ext uri="{FF2B5EF4-FFF2-40B4-BE49-F238E27FC236}">
                <a16:creationId xmlns:a16="http://schemas.microsoft.com/office/drawing/2014/main" id="{40386D8C-9045-892D-9C0D-B9551ABE4250}"/>
              </a:ext>
            </a:extLst>
          </p:cNvPr>
          <p:cNvGraphicFramePr>
            <a:graphicFrameLocks noGrp="1"/>
          </p:cNvGraphicFramePr>
          <p:nvPr>
            <p:extLst>
              <p:ext uri="{D42A27DB-BD31-4B8C-83A1-F6EECF244321}">
                <p14:modId xmlns:p14="http://schemas.microsoft.com/office/powerpoint/2010/main" val="943618374"/>
              </p:ext>
            </p:extLst>
          </p:nvPr>
        </p:nvGraphicFramePr>
        <p:xfrm>
          <a:off x="272041" y="1511201"/>
          <a:ext cx="11647918" cy="5346799"/>
        </p:xfrm>
        <a:graphic>
          <a:graphicData uri="http://schemas.openxmlformats.org/drawingml/2006/table">
            <a:tbl>
              <a:tblPr/>
              <a:tblGrid>
                <a:gridCol w="514172">
                  <a:extLst>
                    <a:ext uri="{9D8B030D-6E8A-4147-A177-3AD203B41FA5}">
                      <a16:colId xmlns:a16="http://schemas.microsoft.com/office/drawing/2014/main" val="1132775873"/>
                    </a:ext>
                  </a:extLst>
                </a:gridCol>
                <a:gridCol w="4716566">
                  <a:extLst>
                    <a:ext uri="{9D8B030D-6E8A-4147-A177-3AD203B41FA5}">
                      <a16:colId xmlns:a16="http://schemas.microsoft.com/office/drawing/2014/main" val="812401745"/>
                    </a:ext>
                  </a:extLst>
                </a:gridCol>
                <a:gridCol w="1232912">
                  <a:extLst>
                    <a:ext uri="{9D8B030D-6E8A-4147-A177-3AD203B41FA5}">
                      <a16:colId xmlns:a16="http://schemas.microsoft.com/office/drawing/2014/main" val="605086359"/>
                    </a:ext>
                  </a:extLst>
                </a:gridCol>
                <a:gridCol w="2432522">
                  <a:extLst>
                    <a:ext uri="{9D8B030D-6E8A-4147-A177-3AD203B41FA5}">
                      <a16:colId xmlns:a16="http://schemas.microsoft.com/office/drawing/2014/main" val="914388919"/>
                    </a:ext>
                  </a:extLst>
                </a:gridCol>
                <a:gridCol w="2751746">
                  <a:extLst>
                    <a:ext uri="{9D8B030D-6E8A-4147-A177-3AD203B41FA5}">
                      <a16:colId xmlns:a16="http://schemas.microsoft.com/office/drawing/2014/main" val="2833800403"/>
                    </a:ext>
                  </a:extLst>
                </a:gridCol>
              </a:tblGrid>
              <a:tr h="1354590">
                <a:tc>
                  <a:txBody>
                    <a:bodyPr/>
                    <a:lstStyle/>
                    <a:p>
                      <a:pPr algn="ctr" fontAlgn="ctr"/>
                      <a:r>
                        <a:rPr lang="vi-VN" sz="2400" b="1" i="0" u="none" strike="noStrike">
                          <a:solidFill>
                            <a:srgbClr val="000000"/>
                          </a:solidFill>
                          <a:effectLst/>
                          <a:latin typeface="Times New Roman" panose="02020603050405020304" pitchFamily="18" charset="0"/>
                        </a:rPr>
                        <a:t>STT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1" i="0" u="none" strike="noStrike">
                          <a:solidFill>
                            <a:srgbClr val="000000"/>
                          </a:solidFill>
                          <a:effectLst/>
                          <a:latin typeface="Times New Roman" panose="02020603050405020304" pitchFamily="18" charset="0"/>
                        </a:rPr>
                        <a:t>Chỉ tiêu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1" i="0" u="none" strike="noStrike">
                          <a:solidFill>
                            <a:srgbClr val="000000"/>
                          </a:solidFill>
                          <a:effectLst/>
                          <a:latin typeface="Times New Roman" panose="02020603050405020304" pitchFamily="18" charset="0"/>
                        </a:rPr>
                        <a:t>Đơn vị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1" i="0" u="none" strike="noStrike">
                          <a:solidFill>
                            <a:srgbClr val="000000"/>
                          </a:solidFill>
                          <a:effectLst/>
                          <a:latin typeface="Times New Roman" panose="02020603050405020304" pitchFamily="18" charset="0"/>
                        </a:rPr>
                        <a:t>Kế hoạch năm 2025 đã được HĐND tỉnh thông qua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1" i="0" u="none" strike="noStrike">
                          <a:solidFill>
                            <a:srgbClr val="000000"/>
                          </a:solidFill>
                          <a:effectLst/>
                          <a:latin typeface="Times New Roman" panose="02020603050405020304" pitchFamily="18" charset="0"/>
                        </a:rPr>
                        <a:t>Kế hoạch thực hiện Nghị quyết số 25/NQ-CP ngày 05/02/2025 của Chính phủ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1803028"/>
                  </a:ext>
                </a:extLst>
              </a:tr>
              <a:tr h="334646">
                <a:tc>
                  <a:txBody>
                    <a:bodyPr/>
                    <a:lstStyle/>
                    <a:p>
                      <a:pPr algn="ctr" fontAlgn="ctr"/>
                      <a:r>
                        <a:rPr lang="vi-VN" sz="2400" b="0" i="1" u="none" strike="noStrike">
                          <a:solidFill>
                            <a:srgbClr val="000000"/>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1" u="none" strike="noStrike">
                          <a:solidFill>
                            <a:srgbClr val="000000"/>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1" u="none" strike="noStrike">
                          <a:solidFill>
                            <a:srgbClr val="000000"/>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1" u="none" strike="noStrike">
                          <a:solidFill>
                            <a:srgbClr val="000000"/>
                          </a:solidFill>
                          <a:effectLst/>
                          <a:latin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1" u="none" strike="noStrike">
                          <a:solidFill>
                            <a:srgbClr val="000000"/>
                          </a:solidFill>
                          <a:effectLst/>
                          <a:latin typeface="Times New Roman" panose="020206030504050203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7443464"/>
                  </a:ext>
                </a:extLst>
              </a:tr>
              <a:tr h="394030">
                <a:tc>
                  <a:txBody>
                    <a:bodyPr/>
                    <a:lstStyle/>
                    <a:p>
                      <a:pPr algn="ctr" fontAlgn="ctr"/>
                      <a:r>
                        <a:rPr lang="vi-VN" sz="2400" b="1" i="0" u="none" strike="noStrike">
                          <a:solidFill>
                            <a:srgbClr val="000000"/>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400" b="1" i="0" u="none" strike="noStrike">
                          <a:solidFill>
                            <a:srgbClr val="000000"/>
                          </a:solidFill>
                          <a:effectLst/>
                          <a:latin typeface="Times New Roman" panose="02020603050405020304" pitchFamily="18" charset="0"/>
                        </a:rPr>
                        <a:t>Tốc độ tăng GRDP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1" i="0" u="none" strike="noStrike">
                          <a:solidFill>
                            <a:srgbClr val="000000"/>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1" i="0" u="none" strike="noStrike">
                          <a:solidFill>
                            <a:srgbClr val="000000"/>
                          </a:solidFill>
                          <a:effectLst/>
                          <a:latin typeface="Times New Roman" panose="02020603050405020304" pitchFamily="18" charset="0"/>
                        </a:rPr>
                        <a:t>7,6 - 8,5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1" i="0" u="none" strike="noStrike">
                          <a:solidFill>
                            <a:srgbClr val="000000"/>
                          </a:solidFill>
                          <a:effectLst/>
                          <a:latin typeface="Times New Roman" panose="02020603050405020304" pitchFamily="18" charset="0"/>
                        </a:rPr>
                        <a:t>8,5 - 9,0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9108089"/>
                  </a:ext>
                </a:extLst>
              </a:tr>
              <a:tr h="394030">
                <a:tc>
                  <a:txBody>
                    <a:bodyPr/>
                    <a:lstStyle/>
                    <a:p>
                      <a:pPr algn="ctr" fontAlgn="ctr"/>
                      <a:r>
                        <a:rPr lang="vi-VN" sz="24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400" b="0" i="0" u="none" strike="noStrike">
                          <a:solidFill>
                            <a:srgbClr val="000000"/>
                          </a:solidFill>
                          <a:effectLst/>
                          <a:latin typeface="Times New Roman" panose="02020603050405020304" pitchFamily="18" charset="0"/>
                        </a:rPr>
                        <a:t>- Nông, lâm, thuỷ sản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0" u="none" strike="noStrike">
                          <a:solidFill>
                            <a:srgbClr val="000000"/>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0" u="none" strike="noStrike">
                          <a:solidFill>
                            <a:srgbClr val="000000"/>
                          </a:solidFill>
                          <a:effectLst/>
                          <a:latin typeface="Times New Roman" panose="02020603050405020304" pitchFamily="18" charset="0"/>
                        </a:rPr>
                        <a:t>3,2 - 3,6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0" u="none" strike="noStrike">
                          <a:solidFill>
                            <a:srgbClr val="000000"/>
                          </a:solidFill>
                          <a:effectLst/>
                          <a:latin typeface="Times New Roman" panose="02020603050405020304" pitchFamily="18" charset="0"/>
                        </a:rPr>
                        <a:t>3,6 - 3,8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264732"/>
                  </a:ext>
                </a:extLst>
              </a:tr>
              <a:tr h="394030">
                <a:tc>
                  <a:txBody>
                    <a:bodyPr/>
                    <a:lstStyle/>
                    <a:p>
                      <a:pPr algn="ctr" fontAlgn="ctr"/>
                      <a:r>
                        <a:rPr lang="vi-VN" sz="24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400" b="0" i="0" u="none" strike="noStrike">
                          <a:solidFill>
                            <a:srgbClr val="000000"/>
                          </a:solidFill>
                          <a:effectLst/>
                          <a:latin typeface="Times New Roman" panose="02020603050405020304" pitchFamily="18" charset="0"/>
                        </a:rPr>
                        <a:t>- Công nghiệp và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0" u="none" strike="noStrike">
                          <a:solidFill>
                            <a:srgbClr val="000000"/>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0" u="none" strike="noStrike">
                          <a:solidFill>
                            <a:srgbClr val="000000"/>
                          </a:solidFill>
                          <a:effectLst/>
                          <a:latin typeface="Times New Roman" panose="02020603050405020304" pitchFamily="18" charset="0"/>
                        </a:rPr>
                        <a:t>10,2 - 11,2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0" u="none" strike="noStrike">
                          <a:solidFill>
                            <a:srgbClr val="000000"/>
                          </a:solidFill>
                          <a:effectLst/>
                          <a:latin typeface="Times New Roman" panose="02020603050405020304" pitchFamily="18" charset="0"/>
                        </a:rPr>
                        <a:t>11,2 - 12,0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83535"/>
                  </a:ext>
                </a:extLst>
              </a:tr>
              <a:tr h="394030">
                <a:tc>
                  <a:txBody>
                    <a:bodyPr/>
                    <a:lstStyle/>
                    <a:p>
                      <a:pPr algn="ctr" fontAlgn="ctr"/>
                      <a:r>
                        <a:rPr lang="vi-VN" sz="2400" b="0" i="1"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400" b="0" i="1" u="none" strike="noStrike">
                          <a:solidFill>
                            <a:srgbClr val="000000"/>
                          </a:solidFill>
                          <a:effectLst/>
                          <a:latin typeface="Times New Roman" panose="02020603050405020304" pitchFamily="18" charset="0"/>
                        </a:rPr>
                        <a:t>     + Công nghiệp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1" u="none" strike="noStrike">
                          <a:solidFill>
                            <a:srgbClr val="000000"/>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1" u="none" strike="noStrike">
                          <a:solidFill>
                            <a:srgbClr val="000000"/>
                          </a:solidFill>
                          <a:effectLst/>
                          <a:latin typeface="Times New Roman" panose="02020603050405020304" pitchFamily="18" charset="0"/>
                        </a:rPr>
                        <a:t>10,5 - 11,5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1" u="none" strike="noStrike">
                          <a:solidFill>
                            <a:srgbClr val="000000"/>
                          </a:solidFill>
                          <a:effectLst/>
                          <a:latin typeface="Times New Roman" panose="02020603050405020304" pitchFamily="18" charset="0"/>
                        </a:rPr>
                        <a:t>11,5 - 12,3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5745911"/>
                  </a:ext>
                </a:extLst>
              </a:tr>
              <a:tr h="394030">
                <a:tc>
                  <a:txBody>
                    <a:bodyPr/>
                    <a:lstStyle/>
                    <a:p>
                      <a:pPr algn="ctr" fontAlgn="ctr"/>
                      <a:r>
                        <a:rPr lang="vi-VN" sz="2400" b="0" i="1"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400" b="0" i="1" u="none" strike="noStrike">
                          <a:solidFill>
                            <a:srgbClr val="000000"/>
                          </a:solidFill>
                          <a:effectLst/>
                          <a:latin typeface="Times New Roman" panose="02020603050405020304" pitchFamily="18" charset="0"/>
                        </a:rPr>
                        <a:t>     +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1" u="none" strike="noStrike">
                          <a:solidFill>
                            <a:srgbClr val="000000"/>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1" u="none" strike="noStrike">
                          <a:solidFill>
                            <a:srgbClr val="000000"/>
                          </a:solidFill>
                          <a:effectLst/>
                          <a:latin typeface="Times New Roman" panose="02020603050405020304" pitchFamily="18" charset="0"/>
                        </a:rPr>
                        <a:t>9,7 - 10,7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1" u="none" strike="noStrike">
                          <a:solidFill>
                            <a:srgbClr val="000000"/>
                          </a:solidFill>
                          <a:effectLst/>
                          <a:latin typeface="Times New Roman" panose="02020603050405020304" pitchFamily="18" charset="0"/>
                        </a:rPr>
                        <a:t>10,7 - 11,5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1494251"/>
                  </a:ext>
                </a:extLst>
              </a:tr>
              <a:tr h="394030">
                <a:tc>
                  <a:txBody>
                    <a:bodyPr/>
                    <a:lstStyle/>
                    <a:p>
                      <a:pPr algn="ctr" fontAlgn="ctr"/>
                      <a:r>
                        <a:rPr lang="vi-VN" sz="24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400" b="0" i="0" u="none" strike="noStrike">
                          <a:solidFill>
                            <a:srgbClr val="000000"/>
                          </a:solidFill>
                          <a:effectLst/>
                          <a:latin typeface="Times New Roman" panose="02020603050405020304" pitchFamily="18" charset="0"/>
                        </a:rPr>
                        <a:t>-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0" u="none" strike="noStrike">
                          <a:solidFill>
                            <a:srgbClr val="000000"/>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0" u="none" strike="noStrike">
                          <a:solidFill>
                            <a:srgbClr val="000000"/>
                          </a:solidFill>
                          <a:effectLst/>
                          <a:latin typeface="Times New Roman" panose="02020603050405020304" pitchFamily="18" charset="0"/>
                        </a:rPr>
                        <a:t>8,0 - 9,1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0" u="none" strike="noStrike">
                          <a:solidFill>
                            <a:srgbClr val="000000"/>
                          </a:solidFill>
                          <a:effectLst/>
                          <a:latin typeface="Times New Roman" panose="02020603050405020304" pitchFamily="18" charset="0"/>
                        </a:rPr>
                        <a:t>9,1 - 9,6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849496"/>
                  </a:ext>
                </a:extLst>
              </a:tr>
              <a:tr h="788059">
                <a:tc>
                  <a:txBody>
                    <a:bodyPr/>
                    <a:lstStyle/>
                    <a:p>
                      <a:pPr algn="ctr" fontAlgn="ctr"/>
                      <a:r>
                        <a:rPr lang="vi-VN" sz="24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400" b="0" i="0" u="none" strike="noStrike">
                          <a:solidFill>
                            <a:srgbClr val="000000"/>
                          </a:solidFill>
                          <a:effectLst/>
                          <a:latin typeface="Times New Roman" panose="02020603050405020304" pitchFamily="18" charset="0"/>
                        </a:rPr>
                        <a:t>- Thuế sản phẩm trừ trợ cấp sản phẩm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0" u="none" strike="noStrike">
                          <a:solidFill>
                            <a:srgbClr val="000000"/>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0" u="none" strike="noStrike">
                          <a:solidFill>
                            <a:srgbClr val="000000"/>
                          </a:solidFill>
                          <a:effectLst/>
                          <a:latin typeface="Times New Roman" panose="02020603050405020304" pitchFamily="18" charset="0"/>
                        </a:rPr>
                        <a:t>9,5 - 10,2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400" b="0" i="0" u="none" strike="noStrike">
                          <a:solidFill>
                            <a:srgbClr val="000000"/>
                          </a:solidFill>
                          <a:effectLst/>
                          <a:latin typeface="Times New Roman" panose="02020603050405020304" pitchFamily="18" charset="0"/>
                        </a:rPr>
                        <a:t>10,2 - 10,5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0324446"/>
                  </a:ext>
                </a:extLst>
              </a:tr>
            </a:tbl>
          </a:graphicData>
        </a:graphic>
      </p:graphicFrame>
      <p:sp>
        <p:nvSpPr>
          <p:cNvPr id="10" name="Rectangle 9">
            <a:extLst>
              <a:ext uri="{FF2B5EF4-FFF2-40B4-BE49-F238E27FC236}">
                <a16:creationId xmlns:a16="http://schemas.microsoft.com/office/drawing/2014/main" id="{F500A73A-C31E-BE77-4B2E-3C9338FC1759}"/>
              </a:ext>
            </a:extLst>
          </p:cNvPr>
          <p:cNvSpPr/>
          <p:nvPr/>
        </p:nvSpPr>
        <p:spPr>
          <a:xfrm>
            <a:off x="1788962" y="1014957"/>
            <a:ext cx="5305458" cy="376695"/>
          </a:xfrm>
          <a:prstGeom prst="rect">
            <a:avLst/>
          </a:prstGeom>
        </p:spPr>
        <p:txBody>
          <a:bodyPr vert="horz" lIns="91440" tIns="45720" rIns="91440" bIns="45720" rtlCol="0">
            <a:noAutofit/>
          </a:bodyPr>
          <a:lstStyle/>
          <a:p>
            <a:pPr algn="just">
              <a:lnSpc>
                <a:spcPct val="120000"/>
              </a:lnSpc>
              <a:spcBef>
                <a:spcPts val="600"/>
              </a:spcBef>
              <a:defRPr/>
            </a:pPr>
            <a:r>
              <a:rPr lang="vi-VN" sz="2000" b="1" spc="-10">
                <a:latin typeface="Arial" panose="020B0604020202020204" pitchFamily="34" charset="0"/>
              </a:rPr>
              <a:t>* CHỈ TIÊU TĂNG TRƯỞNG CỦA TỈNH</a:t>
            </a:r>
            <a:endParaRPr lang="en-US" sz="2000" b="1" spc="-10">
              <a:latin typeface="Arial" panose="020B0604020202020204" pitchFamily="34" charset="0"/>
            </a:endParaRPr>
          </a:p>
        </p:txBody>
      </p:sp>
    </p:spTree>
    <p:extLst>
      <p:ext uri="{BB962C8B-B14F-4D97-AF65-F5344CB8AC3E}">
        <p14:creationId xmlns:p14="http://schemas.microsoft.com/office/powerpoint/2010/main" val="364617554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hidden="1">
            <a:extLst>
              <a:ext uri="{FF2B5EF4-FFF2-40B4-BE49-F238E27FC236}">
                <a16:creationId xmlns:a16="http://schemas.microsoft.com/office/drawing/2014/main" id="{2370DE8C-E81A-4D58-A227-5CD8F3D79F8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1" imgH="351" progId="TCLayout.ActiveDocument.1">
                  <p:embed/>
                </p:oleObj>
              </mc:Choice>
              <mc:Fallback>
                <p:oleObj name="think-cell Slide" r:id="rId4" imgW="351" imgH="351" progId="TCLayout.ActiveDocument.1">
                  <p:embed/>
                  <p:pic>
                    <p:nvPicPr>
                      <p:cNvPr id="7" name="Object 1" hidden="1">
                        <a:extLst>
                          <a:ext uri="{FF2B5EF4-FFF2-40B4-BE49-F238E27FC236}">
                            <a16:creationId xmlns:a16="http://schemas.microsoft.com/office/drawing/2014/main" id="{2370DE8C-E81A-4D58-A227-5CD8F3D79F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C7EF3BED-81DF-2DD1-C4B4-7B19AE4E2F47}"/>
              </a:ext>
            </a:extLst>
          </p:cNvPr>
          <p:cNvSpPr/>
          <p:nvPr/>
        </p:nvSpPr>
        <p:spPr>
          <a:xfrm>
            <a:off x="0" y="2290909"/>
            <a:ext cx="5576082" cy="166518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8ED73C0-6DEB-F036-A81D-A84B4FA62951}"/>
              </a:ext>
            </a:extLst>
          </p:cNvPr>
          <p:cNvSpPr/>
          <p:nvPr/>
        </p:nvSpPr>
        <p:spPr>
          <a:xfrm>
            <a:off x="0" y="2716434"/>
            <a:ext cx="5380239" cy="830997"/>
          </a:xfrm>
          <a:prstGeom prst="rect">
            <a:avLst/>
          </a:prstGeom>
        </p:spPr>
        <p:txBody>
          <a:bodyPr wrap="square">
            <a:spAutoFit/>
          </a:bodyPr>
          <a:lstStyle/>
          <a:p>
            <a:pPr algn="ctr"/>
            <a:r>
              <a:rPr lang="en-US" sz="2400" b="1"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TÌNH HÌNH KINH TẾ - XÃ HỘI THÁNG </a:t>
            </a:r>
            <a:r>
              <a:rPr lang="en-US" sz="2400" b="1" spc="-1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02</a:t>
            </a:r>
            <a:r>
              <a:rPr lang="en-US" sz="2400" b="1"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NĂM 2025</a:t>
            </a:r>
            <a:endParaRPr lang="en-US" sz="3600" b="1">
              <a:solidFill>
                <a:srgbClr val="FF0000"/>
              </a:solidFill>
              <a:latin typeface="Times New Roman" panose="02020603050405020304" pitchFamily="18" charset="0"/>
              <a:cs typeface="Times New Roman" pitchFamily="18" charset="0"/>
            </a:endParaRPr>
          </a:p>
        </p:txBody>
      </p:sp>
      <p:sp>
        <p:nvSpPr>
          <p:cNvPr id="5" name="Rectangle 4">
            <a:extLst>
              <a:ext uri="{FF2B5EF4-FFF2-40B4-BE49-F238E27FC236}">
                <a16:creationId xmlns:a16="http://schemas.microsoft.com/office/drawing/2014/main" id="{00568357-6F46-CC25-AEB3-C1F680836026}"/>
              </a:ext>
            </a:extLst>
          </p:cNvPr>
          <p:cNvSpPr/>
          <p:nvPr/>
        </p:nvSpPr>
        <p:spPr bwMode="auto">
          <a:xfrm>
            <a:off x="497497" y="1489222"/>
            <a:ext cx="1672658" cy="801687"/>
          </a:xfrm>
          <a:prstGeom prst="rect">
            <a:avLst/>
          </a:prstGeom>
          <a:gradFill flip="none" rotWithShape="1">
            <a:gsLst>
              <a:gs pos="20000">
                <a:srgbClr val="11AFEE">
                  <a:shade val="30000"/>
                  <a:satMod val="115000"/>
                  <a:lumMod val="80000"/>
                </a:srgbClr>
              </a:gs>
              <a:gs pos="100000">
                <a:srgbClr val="11AFEE">
                  <a:shade val="100000"/>
                  <a:satMod val="115000"/>
                </a:srgbClr>
              </a:gs>
            </a:gsLst>
            <a:lin ang="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6" name="Freeform 14">
            <a:extLst>
              <a:ext uri="{FF2B5EF4-FFF2-40B4-BE49-F238E27FC236}">
                <a16:creationId xmlns:a16="http://schemas.microsoft.com/office/drawing/2014/main" id="{9412CF5D-F479-7C1F-DFC6-BDFB9796AB94}"/>
              </a:ext>
            </a:extLst>
          </p:cNvPr>
          <p:cNvSpPr/>
          <p:nvPr/>
        </p:nvSpPr>
        <p:spPr bwMode="auto">
          <a:xfrm>
            <a:off x="2170155" y="633176"/>
            <a:ext cx="1001712" cy="804862"/>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 fmla="*/ 0 w 1002506"/>
              <a:gd name="connsiteY0" fmla="*/ 0 h 823912"/>
              <a:gd name="connsiteX1" fmla="*/ 792956 w 1002506"/>
              <a:gd name="connsiteY1" fmla="*/ 4762 h 823912"/>
              <a:gd name="connsiteX2" fmla="*/ 1002506 w 1002506"/>
              <a:gd name="connsiteY2" fmla="*/ 404812 h 823912"/>
              <a:gd name="connsiteX3" fmla="*/ 792956 w 1002506"/>
              <a:gd name="connsiteY3" fmla="*/ 823912 h 823912"/>
              <a:gd name="connsiteX4" fmla="*/ 5556 w 1002506"/>
              <a:gd name="connsiteY4" fmla="*/ 823912 h 823912"/>
              <a:gd name="connsiteX5" fmla="*/ 0 w 1002506"/>
              <a:gd name="connsiteY5" fmla="*/ 0 h 823912"/>
              <a:gd name="connsiteX0" fmla="*/ 0 w 997744"/>
              <a:gd name="connsiteY0" fmla="*/ 1 h 819150"/>
              <a:gd name="connsiteX1" fmla="*/ 788194 w 997744"/>
              <a:gd name="connsiteY1" fmla="*/ 0 h 819150"/>
              <a:gd name="connsiteX2" fmla="*/ 997744 w 997744"/>
              <a:gd name="connsiteY2" fmla="*/ 400050 h 819150"/>
              <a:gd name="connsiteX3" fmla="*/ 788194 w 997744"/>
              <a:gd name="connsiteY3" fmla="*/ 819150 h 819150"/>
              <a:gd name="connsiteX4" fmla="*/ 794 w 997744"/>
              <a:gd name="connsiteY4" fmla="*/ 819150 h 819150"/>
              <a:gd name="connsiteX5" fmla="*/ 0 w 997744"/>
              <a:gd name="connsiteY5" fmla="*/ 1 h 819150"/>
              <a:gd name="connsiteX0" fmla="*/ 3980 w 1001724"/>
              <a:gd name="connsiteY0" fmla="*/ 1 h 819150"/>
              <a:gd name="connsiteX1" fmla="*/ 792174 w 1001724"/>
              <a:gd name="connsiteY1" fmla="*/ 0 h 819150"/>
              <a:gd name="connsiteX2" fmla="*/ 1001724 w 1001724"/>
              <a:gd name="connsiteY2" fmla="*/ 400050 h 819150"/>
              <a:gd name="connsiteX3" fmla="*/ 792174 w 1001724"/>
              <a:gd name="connsiteY3" fmla="*/ 819150 h 819150"/>
              <a:gd name="connsiteX4" fmla="*/ 11 w 1001724"/>
              <a:gd name="connsiteY4" fmla="*/ 797719 h 819150"/>
              <a:gd name="connsiteX5" fmla="*/ 3980 w 1001724"/>
              <a:gd name="connsiteY5" fmla="*/ 1 h 819150"/>
              <a:gd name="connsiteX0" fmla="*/ 3980 w 1001724"/>
              <a:gd name="connsiteY0" fmla="*/ 1 h 804862"/>
              <a:gd name="connsiteX1" fmla="*/ 792174 w 1001724"/>
              <a:gd name="connsiteY1" fmla="*/ 0 h 804862"/>
              <a:gd name="connsiteX2" fmla="*/ 1001724 w 1001724"/>
              <a:gd name="connsiteY2" fmla="*/ 400050 h 804862"/>
              <a:gd name="connsiteX3" fmla="*/ 799318 w 1001724"/>
              <a:gd name="connsiteY3" fmla="*/ 804862 h 804862"/>
              <a:gd name="connsiteX4" fmla="*/ 11 w 1001724"/>
              <a:gd name="connsiteY4" fmla="*/ 797719 h 804862"/>
              <a:gd name="connsiteX5" fmla="*/ 3980 w 1001724"/>
              <a:gd name="connsiteY5" fmla="*/ 1 h 804862"/>
              <a:gd name="connsiteX0" fmla="*/ 0 w 1016794"/>
              <a:gd name="connsiteY0" fmla="*/ 0 h 807242"/>
              <a:gd name="connsiteX1" fmla="*/ 807244 w 1016794"/>
              <a:gd name="connsiteY1" fmla="*/ 2380 h 807242"/>
              <a:gd name="connsiteX2" fmla="*/ 1016794 w 1016794"/>
              <a:gd name="connsiteY2" fmla="*/ 402430 h 807242"/>
              <a:gd name="connsiteX3" fmla="*/ 814388 w 1016794"/>
              <a:gd name="connsiteY3" fmla="*/ 807242 h 807242"/>
              <a:gd name="connsiteX4" fmla="*/ 15081 w 1016794"/>
              <a:gd name="connsiteY4" fmla="*/ 800099 h 807242"/>
              <a:gd name="connsiteX5" fmla="*/ 0 w 1016794"/>
              <a:gd name="connsiteY5" fmla="*/ 0 h 807242"/>
              <a:gd name="connsiteX0" fmla="*/ 3981 w 1001725"/>
              <a:gd name="connsiteY0" fmla="*/ 0 h 807242"/>
              <a:gd name="connsiteX1" fmla="*/ 792175 w 1001725"/>
              <a:gd name="connsiteY1" fmla="*/ 2380 h 807242"/>
              <a:gd name="connsiteX2" fmla="*/ 1001725 w 1001725"/>
              <a:gd name="connsiteY2" fmla="*/ 402430 h 807242"/>
              <a:gd name="connsiteX3" fmla="*/ 799319 w 1001725"/>
              <a:gd name="connsiteY3" fmla="*/ 807242 h 807242"/>
              <a:gd name="connsiteX4" fmla="*/ 12 w 1001725"/>
              <a:gd name="connsiteY4" fmla="*/ 800099 h 807242"/>
              <a:gd name="connsiteX5" fmla="*/ 3981 w 1001725"/>
              <a:gd name="connsiteY5" fmla="*/ 0 h 807242"/>
              <a:gd name="connsiteX0" fmla="*/ 0 w 1007269"/>
              <a:gd name="connsiteY0" fmla="*/ 0 h 807242"/>
              <a:gd name="connsiteX1" fmla="*/ 797719 w 1007269"/>
              <a:gd name="connsiteY1" fmla="*/ 2380 h 807242"/>
              <a:gd name="connsiteX2" fmla="*/ 1007269 w 1007269"/>
              <a:gd name="connsiteY2" fmla="*/ 402430 h 807242"/>
              <a:gd name="connsiteX3" fmla="*/ 804863 w 1007269"/>
              <a:gd name="connsiteY3" fmla="*/ 807242 h 807242"/>
              <a:gd name="connsiteX4" fmla="*/ 5556 w 1007269"/>
              <a:gd name="connsiteY4" fmla="*/ 800099 h 807242"/>
              <a:gd name="connsiteX5" fmla="*/ 0 w 1007269"/>
              <a:gd name="connsiteY5" fmla="*/ 0 h 807242"/>
              <a:gd name="connsiteX0" fmla="*/ 1611 w 1001736"/>
              <a:gd name="connsiteY0" fmla="*/ 2383 h 804862"/>
              <a:gd name="connsiteX1" fmla="*/ 792186 w 1001736"/>
              <a:gd name="connsiteY1" fmla="*/ 0 h 804862"/>
              <a:gd name="connsiteX2" fmla="*/ 1001736 w 1001736"/>
              <a:gd name="connsiteY2" fmla="*/ 400050 h 804862"/>
              <a:gd name="connsiteX3" fmla="*/ 799330 w 1001736"/>
              <a:gd name="connsiteY3" fmla="*/ 804862 h 804862"/>
              <a:gd name="connsiteX4" fmla="*/ 23 w 1001736"/>
              <a:gd name="connsiteY4" fmla="*/ 797719 h 804862"/>
              <a:gd name="connsiteX5" fmla="*/ 1611 w 1001736"/>
              <a:gd name="connsiteY5" fmla="*/ 2383 h 8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11AFEE"/>
          </a:soli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8" name="TextBox 42">
            <a:extLst>
              <a:ext uri="{FF2B5EF4-FFF2-40B4-BE49-F238E27FC236}">
                <a16:creationId xmlns:a16="http://schemas.microsoft.com/office/drawing/2014/main" id="{DD9DC42D-6B32-D0D8-CA99-BF990F83F37A}"/>
              </a:ext>
            </a:extLst>
          </p:cNvPr>
          <p:cNvSpPr txBox="1">
            <a:spLocks noChangeArrowheads="1"/>
          </p:cNvSpPr>
          <p:nvPr/>
        </p:nvSpPr>
        <p:spPr bwMode="auto">
          <a:xfrm>
            <a:off x="2197144" y="672160"/>
            <a:ext cx="8418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3600" b="1" kern="0">
                <a:solidFill>
                  <a:srgbClr val="FFFF00"/>
                </a:solidFill>
                <a:latin typeface="Verdana" pitchFamily="34" charset="0"/>
              </a:rPr>
              <a:t>01</a:t>
            </a:r>
          </a:p>
        </p:txBody>
      </p:sp>
      <p:sp>
        <p:nvSpPr>
          <p:cNvPr id="9" name="Freeform 17">
            <a:extLst>
              <a:ext uri="{FF2B5EF4-FFF2-40B4-BE49-F238E27FC236}">
                <a16:creationId xmlns:a16="http://schemas.microsoft.com/office/drawing/2014/main" id="{AEB693ED-476B-E950-769B-2EB75A7D8DE8}"/>
              </a:ext>
            </a:extLst>
          </p:cNvPr>
          <p:cNvSpPr/>
          <p:nvPr/>
        </p:nvSpPr>
        <p:spPr bwMode="auto">
          <a:xfrm>
            <a:off x="0" y="633176"/>
            <a:ext cx="2170155" cy="1639977"/>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 fmla="*/ 4762 w 3657600"/>
              <a:gd name="connsiteY0" fmla="*/ 2629514 h 2629514"/>
              <a:gd name="connsiteX1" fmla="*/ 0 w 3657600"/>
              <a:gd name="connsiteY1" fmla="*/ 1828800 h 2629514"/>
              <a:gd name="connsiteX2" fmla="*/ 3657600 w 3657600"/>
              <a:gd name="connsiteY2" fmla="*/ 0 h 2629514"/>
              <a:gd name="connsiteX3" fmla="*/ 3657600 w 3657600"/>
              <a:gd name="connsiteY3" fmla="*/ 796413 h 2629514"/>
              <a:gd name="connsiteX4" fmla="*/ 4762 w 3657600"/>
              <a:gd name="connsiteY4" fmla="*/ 2629514 h 2629514"/>
              <a:gd name="connsiteX0" fmla="*/ 137 w 3667263"/>
              <a:gd name="connsiteY0" fmla="*/ 2624751 h 2624751"/>
              <a:gd name="connsiteX1" fmla="*/ 9663 w 3667263"/>
              <a:gd name="connsiteY1" fmla="*/ 1828800 h 2624751"/>
              <a:gd name="connsiteX2" fmla="*/ 3667263 w 3667263"/>
              <a:gd name="connsiteY2" fmla="*/ 0 h 2624751"/>
              <a:gd name="connsiteX3" fmla="*/ 3667263 w 3667263"/>
              <a:gd name="connsiteY3" fmla="*/ 796413 h 2624751"/>
              <a:gd name="connsiteX4" fmla="*/ 137 w 3667263"/>
              <a:gd name="connsiteY4" fmla="*/ 2624751 h 2624751"/>
              <a:gd name="connsiteX0" fmla="*/ 4761 w 3657600"/>
              <a:gd name="connsiteY0" fmla="*/ 2634276 h 2634276"/>
              <a:gd name="connsiteX1" fmla="*/ 0 w 3657600"/>
              <a:gd name="connsiteY1" fmla="*/ 1828800 h 2634276"/>
              <a:gd name="connsiteX2" fmla="*/ 3657600 w 3657600"/>
              <a:gd name="connsiteY2" fmla="*/ 0 h 2634276"/>
              <a:gd name="connsiteX3" fmla="*/ 3657600 w 3657600"/>
              <a:gd name="connsiteY3" fmla="*/ 796413 h 2634276"/>
              <a:gd name="connsiteX4" fmla="*/ 4761 w 3657600"/>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459 w 3653298"/>
              <a:gd name="connsiteY4" fmla="*/ 2634276 h 2634276"/>
              <a:gd name="connsiteX0" fmla="*/ 1 w 3652840"/>
              <a:gd name="connsiteY0" fmla="*/ 2634276 h 2634276"/>
              <a:gd name="connsiteX1" fmla="*/ 2299608 w 3652840"/>
              <a:gd name="connsiteY1" fmla="*/ 683740 h 2634276"/>
              <a:gd name="connsiteX2" fmla="*/ 3652840 w 3652840"/>
              <a:gd name="connsiteY2" fmla="*/ 0 h 2634276"/>
              <a:gd name="connsiteX3" fmla="*/ 3652840 w 3652840"/>
              <a:gd name="connsiteY3" fmla="*/ 796413 h 2634276"/>
              <a:gd name="connsiteX4" fmla="*/ 1 w 3652840"/>
              <a:gd name="connsiteY4" fmla="*/ 2634276 h 2634276"/>
              <a:gd name="connsiteX0" fmla="*/ 0 w 3652839"/>
              <a:gd name="connsiteY0" fmla="*/ 2634276 h 2634276"/>
              <a:gd name="connsiteX1" fmla="*/ 2299607 w 3652839"/>
              <a:gd name="connsiteY1" fmla="*/ 683740 h 2634276"/>
              <a:gd name="connsiteX2" fmla="*/ 3652839 w 3652839"/>
              <a:gd name="connsiteY2" fmla="*/ 0 h 2634276"/>
              <a:gd name="connsiteX3" fmla="*/ 3652839 w 3652839"/>
              <a:gd name="connsiteY3" fmla="*/ 796413 h 2634276"/>
              <a:gd name="connsiteX4" fmla="*/ 0 w 3652839"/>
              <a:gd name="connsiteY4" fmla="*/ 2634276 h 2634276"/>
              <a:gd name="connsiteX0" fmla="*/ 0 w 1672869"/>
              <a:gd name="connsiteY0" fmla="*/ 1640359 h 1640359"/>
              <a:gd name="connsiteX1" fmla="*/ 319637 w 1672869"/>
              <a:gd name="connsiteY1" fmla="*/ 683740 h 1640359"/>
              <a:gd name="connsiteX2" fmla="*/ 1672869 w 1672869"/>
              <a:gd name="connsiteY2" fmla="*/ 0 h 1640359"/>
              <a:gd name="connsiteX3" fmla="*/ 1672869 w 1672869"/>
              <a:gd name="connsiteY3" fmla="*/ 796413 h 1640359"/>
              <a:gd name="connsiteX4" fmla="*/ 0 w 1672869"/>
              <a:gd name="connsiteY4" fmla="*/ 1640359 h 1640359"/>
              <a:gd name="connsiteX0" fmla="*/ 8837 w 1681706"/>
              <a:gd name="connsiteY0" fmla="*/ 1640359 h 1640359"/>
              <a:gd name="connsiteX1" fmla="*/ 0 w 1681706"/>
              <a:gd name="connsiteY1" fmla="*/ 861495 h 1640359"/>
              <a:gd name="connsiteX2" fmla="*/ 1681706 w 1681706"/>
              <a:gd name="connsiteY2" fmla="*/ 0 h 1640359"/>
              <a:gd name="connsiteX3" fmla="*/ 1681706 w 1681706"/>
              <a:gd name="connsiteY3" fmla="*/ 796413 h 1640359"/>
              <a:gd name="connsiteX4" fmla="*/ 8837 w 1681706"/>
              <a:gd name="connsiteY4" fmla="*/ 1640359 h 1640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706" h="1640359">
                <a:moveTo>
                  <a:pt x="8837" y="1640359"/>
                </a:moveTo>
                <a:cubicBezTo>
                  <a:pt x="5891" y="1380738"/>
                  <a:pt x="2946" y="1121116"/>
                  <a:pt x="0" y="861495"/>
                </a:cubicBezTo>
                <a:lnTo>
                  <a:pt x="1681706" y="0"/>
                </a:lnTo>
                <a:lnTo>
                  <a:pt x="1681706" y="796413"/>
                </a:lnTo>
                <a:lnTo>
                  <a:pt x="8837" y="1640359"/>
                </a:lnTo>
                <a:close/>
              </a:path>
            </a:pathLst>
          </a:custGeom>
          <a:gradFill flip="none" rotWithShape="1">
            <a:gsLst>
              <a:gs pos="0">
                <a:srgbClr val="11AFEE">
                  <a:lumMod val="80000"/>
                </a:srgbClr>
              </a:gs>
              <a:gs pos="35000">
                <a:srgbClr val="11AFEE">
                  <a:shade val="67500"/>
                  <a:satMod val="115000"/>
                </a:srgbClr>
              </a:gs>
              <a:gs pos="70000">
                <a:srgbClr val="11AFEE">
                  <a:shade val="100000"/>
                  <a:satMod val="115000"/>
                </a:srgbClr>
              </a:gs>
            </a:gsLst>
            <a:lin ang="810000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10" name="Rectangle 9">
            <a:extLst>
              <a:ext uri="{FF2B5EF4-FFF2-40B4-BE49-F238E27FC236}">
                <a16:creationId xmlns:a16="http://schemas.microsoft.com/office/drawing/2014/main" id="{AB93E868-C3B5-B18D-8957-E69A45CFF9DE}"/>
              </a:ext>
            </a:extLst>
          </p:cNvPr>
          <p:cNvSpPr/>
          <p:nvPr/>
        </p:nvSpPr>
        <p:spPr>
          <a:xfrm>
            <a:off x="690444" y="1063697"/>
            <a:ext cx="1313181" cy="646331"/>
          </a:xfrm>
          <a:prstGeom prst="rect">
            <a:avLst/>
          </a:prstGeom>
        </p:spPr>
        <p:txBody>
          <a:bodyPr wrap="none">
            <a:spAutoFit/>
            <a:scene3d>
              <a:camera prst="perspectiveContrastingRightFacing">
                <a:rot lat="1584000" lon="19024694" rev="232106"/>
              </a:camera>
              <a:lightRig rig="threePt" dir="t"/>
            </a:scene3d>
          </a:bodyPr>
          <a:lstStyle/>
          <a:p>
            <a:pPr algn="ctr">
              <a:defRPr/>
            </a:pPr>
            <a:r>
              <a:rPr lang="en-US" sz="3600" b="1" kern="0">
                <a:solidFill>
                  <a:srgbClr val="FFFF00"/>
                </a:solidFill>
                <a:effectLst>
                  <a:glow rad="114300">
                    <a:srgbClr val="095979">
                      <a:alpha val="80000"/>
                    </a:srgbClr>
                  </a:glow>
                </a:effectLst>
                <a:latin typeface="Arial" pitchFamily="34" charset="0"/>
                <a:cs typeface="Arial" pitchFamily="34" charset="0"/>
              </a:rPr>
              <a:t>Phần</a:t>
            </a:r>
          </a:p>
        </p:txBody>
      </p:sp>
      <p:pic>
        <p:nvPicPr>
          <p:cNvPr id="12" name="Picture 11" descr="A beach with a city and a body of water&#10;&#10;Description automatically generated">
            <a:extLst>
              <a:ext uri="{FF2B5EF4-FFF2-40B4-BE49-F238E27FC236}">
                <a16:creationId xmlns:a16="http://schemas.microsoft.com/office/drawing/2014/main" id="{7926563C-1041-DA33-9F90-87C6FC2BDD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3070" y="-26766"/>
            <a:ext cx="6588929" cy="6884766"/>
          </a:xfrm>
          <a:prstGeom prst="rect">
            <a:avLst/>
          </a:prstGeom>
        </p:spPr>
      </p:pic>
    </p:spTree>
    <p:extLst>
      <p:ext uri="{BB962C8B-B14F-4D97-AF65-F5344CB8AC3E}">
        <p14:creationId xmlns:p14="http://schemas.microsoft.com/office/powerpoint/2010/main" val="1079553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D6AB4-E20A-2895-A5E6-6A9BEA5C846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EBB0206-A1CE-045C-8008-48C8F7C35CA2}"/>
              </a:ext>
            </a:extLst>
          </p:cNvPr>
          <p:cNvSpPr/>
          <p:nvPr/>
        </p:nvSpPr>
        <p:spPr>
          <a:xfrm>
            <a:off x="243554" y="4962421"/>
            <a:ext cx="11704891" cy="1895579"/>
          </a:xfrm>
          <a:prstGeom prst="rect">
            <a:avLst/>
          </a:prstGeom>
        </p:spPr>
        <p:txBody>
          <a:bodyPr vert="horz" lIns="91440" tIns="45720" rIns="91440" bIns="45720" rtlCol="0">
            <a:normAutofit fontScale="62500" lnSpcReduction="20000"/>
          </a:bodyPr>
          <a:lstStyle/>
          <a:p>
            <a:pPr marL="342900" indent="-342900" algn="just">
              <a:lnSpc>
                <a:spcPct val="120000"/>
              </a:lnSpc>
              <a:spcBef>
                <a:spcPts val="600"/>
              </a:spcBef>
              <a:buFont typeface="Wingdings" panose="05000000000000000000" pitchFamily="2" charset="2"/>
              <a:buChar char="v"/>
              <a:defRPr/>
            </a:pPr>
            <a:r>
              <a:rPr lang="vi-VN" sz="3400">
                <a:solidFill>
                  <a:schemeClr val="dk1"/>
                </a:solidFill>
                <a:cs typeface="Times New Roman" panose="02020603050405020304" pitchFamily="18" charset="0"/>
              </a:rPr>
              <a:t>Đề nghị các Sở, ngành, địa phương</a:t>
            </a:r>
            <a:r>
              <a:rPr lang="vi-VN" sz="3400"/>
              <a:t> ban hành Chương trình, Kế hoạch hành động cụ thể của đơn vị mình, trong đó quy định rõ từng mục tiêu, nhiệm vụ, phân kỳ thời gian theo tháng, quý và chi tiết đến từng danh mục dự án, sản phẩm cụ thể gắn với giải pháp khả thi, để tổ chức triển khai thực hiện, </a:t>
            </a:r>
            <a:r>
              <a:rPr lang="vi-VN" sz="3400" b="0" kern="1200">
                <a:solidFill>
                  <a:schemeClr val="dk1"/>
                </a:solidFill>
                <a:effectLst/>
                <a:ea typeface="+mn-ea"/>
                <a:cs typeface="Times New Roman" panose="02020603050405020304" pitchFamily="18" charset="0"/>
              </a:rPr>
              <a:t>hoàn thành mục tiêu tăng trưởng đã được UBND tỉnh thông báo để góp phần cùng với cả tỉnh tăng trưởng từ 8,5 – 9,0% trong năm 2025.</a:t>
            </a:r>
          </a:p>
          <a:p>
            <a:pPr algn="just">
              <a:lnSpc>
                <a:spcPct val="120000"/>
              </a:lnSpc>
              <a:spcBef>
                <a:spcPts val="600"/>
              </a:spcBef>
              <a:defRPr/>
            </a:pPr>
            <a:endParaRPr lang="en-US" sz="3700" spc="-10">
              <a:latin typeface="Arial" panose="020B0604020202020204" pitchFamily="34" charset="0"/>
            </a:endParaRPr>
          </a:p>
        </p:txBody>
      </p:sp>
      <p:sp>
        <p:nvSpPr>
          <p:cNvPr id="5" name="Rectangle 4">
            <a:extLst>
              <a:ext uri="{FF2B5EF4-FFF2-40B4-BE49-F238E27FC236}">
                <a16:creationId xmlns:a16="http://schemas.microsoft.com/office/drawing/2014/main" id="{FF674D21-6082-4213-832F-163230B1AC1E}"/>
              </a:ext>
            </a:extLst>
          </p:cNvPr>
          <p:cNvSpPr/>
          <p:nvPr/>
        </p:nvSpPr>
        <p:spPr>
          <a:xfrm>
            <a:off x="1062569" y="148079"/>
            <a:ext cx="8235255" cy="376695"/>
          </a:xfrm>
          <a:prstGeom prst="rect">
            <a:avLst/>
          </a:prstGeom>
        </p:spPr>
        <p:txBody>
          <a:bodyPr vert="horz" lIns="91440" tIns="45720" rIns="91440" bIns="45720" rtlCol="0">
            <a:noAutofit/>
          </a:bodyPr>
          <a:lstStyle/>
          <a:p>
            <a:pPr algn="just">
              <a:lnSpc>
                <a:spcPct val="120000"/>
              </a:lnSpc>
              <a:spcBef>
                <a:spcPts val="600"/>
              </a:spcBef>
              <a:defRPr/>
            </a:pPr>
            <a:r>
              <a:rPr lang="vi-VN" sz="2000" b="1" spc="-10">
                <a:latin typeface="Arial" panose="020B0604020202020204" pitchFamily="34" charset="0"/>
              </a:rPr>
              <a:t>* CHỈ TIÊU TĂNG TRƯỞNG CỦA CÁC HUYỆN, THỊ XÃ, THÀNH PHỐ</a:t>
            </a:r>
            <a:endParaRPr lang="en-US" sz="2000" b="1" spc="-10">
              <a:latin typeface="Arial" panose="020B0604020202020204" pitchFamily="34" charset="0"/>
            </a:endParaRPr>
          </a:p>
        </p:txBody>
      </p:sp>
      <p:graphicFrame>
        <p:nvGraphicFramePr>
          <p:cNvPr id="10" name="Table 9">
            <a:extLst>
              <a:ext uri="{FF2B5EF4-FFF2-40B4-BE49-F238E27FC236}">
                <a16:creationId xmlns:a16="http://schemas.microsoft.com/office/drawing/2014/main" id="{5C0A36C8-FB9F-5A2B-EFED-0C2D53C13203}"/>
              </a:ext>
            </a:extLst>
          </p:cNvPr>
          <p:cNvGraphicFramePr>
            <a:graphicFrameLocks noGrp="1"/>
          </p:cNvGraphicFramePr>
          <p:nvPr>
            <p:extLst>
              <p:ext uri="{D42A27DB-BD31-4B8C-83A1-F6EECF244321}">
                <p14:modId xmlns:p14="http://schemas.microsoft.com/office/powerpoint/2010/main" val="3694887104"/>
              </p:ext>
            </p:extLst>
          </p:nvPr>
        </p:nvGraphicFramePr>
        <p:xfrm>
          <a:off x="1724412" y="611085"/>
          <a:ext cx="7627534" cy="4351336"/>
        </p:xfrm>
        <a:graphic>
          <a:graphicData uri="http://schemas.openxmlformats.org/drawingml/2006/table">
            <a:tbl>
              <a:tblPr/>
              <a:tblGrid>
                <a:gridCol w="463445">
                  <a:extLst>
                    <a:ext uri="{9D8B030D-6E8A-4147-A177-3AD203B41FA5}">
                      <a16:colId xmlns:a16="http://schemas.microsoft.com/office/drawing/2014/main" val="449499993"/>
                    </a:ext>
                  </a:extLst>
                </a:gridCol>
                <a:gridCol w="2891015">
                  <a:extLst>
                    <a:ext uri="{9D8B030D-6E8A-4147-A177-3AD203B41FA5}">
                      <a16:colId xmlns:a16="http://schemas.microsoft.com/office/drawing/2014/main" val="3577692039"/>
                    </a:ext>
                  </a:extLst>
                </a:gridCol>
                <a:gridCol w="951718">
                  <a:extLst>
                    <a:ext uri="{9D8B030D-6E8A-4147-A177-3AD203B41FA5}">
                      <a16:colId xmlns:a16="http://schemas.microsoft.com/office/drawing/2014/main" val="4218140662"/>
                    </a:ext>
                  </a:extLst>
                </a:gridCol>
                <a:gridCol w="1953090">
                  <a:extLst>
                    <a:ext uri="{9D8B030D-6E8A-4147-A177-3AD203B41FA5}">
                      <a16:colId xmlns:a16="http://schemas.microsoft.com/office/drawing/2014/main" val="2573762872"/>
                    </a:ext>
                  </a:extLst>
                </a:gridCol>
                <a:gridCol w="1368266">
                  <a:extLst>
                    <a:ext uri="{9D8B030D-6E8A-4147-A177-3AD203B41FA5}">
                      <a16:colId xmlns:a16="http://schemas.microsoft.com/office/drawing/2014/main" val="1200156361"/>
                    </a:ext>
                  </a:extLst>
                </a:gridCol>
              </a:tblGrid>
              <a:tr h="741781">
                <a:tc>
                  <a:txBody>
                    <a:bodyPr/>
                    <a:lstStyle/>
                    <a:p>
                      <a:pPr algn="ctr" fontAlgn="ctr"/>
                      <a:r>
                        <a:rPr lang="vi-VN" sz="1200" b="1" i="0" u="none" strike="noStrike">
                          <a:solidFill>
                            <a:srgbClr val="000000"/>
                          </a:solidFill>
                          <a:effectLst/>
                          <a:latin typeface="Times New Roman" panose="02020603050405020304" pitchFamily="18" charset="0"/>
                        </a:rPr>
                        <a:t>STT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Chỉ tiêu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Đơn vị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Kế hoạch năm 2025 UBND tỉnh đã thông báo tại Công văn số 10039/UBND-TH ngày 11/12/2024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Phương án điều chỉnh theo mục tiêu tăng trưởng GRDP 8,5 - 9,0%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9756471"/>
                  </a:ext>
                </a:extLst>
              </a:tr>
              <a:tr h="223528">
                <a:tc>
                  <a:txBody>
                    <a:bodyPr/>
                    <a:lstStyle/>
                    <a:p>
                      <a:pPr algn="ctr" fontAlgn="ctr"/>
                      <a:r>
                        <a:rPr lang="vi-VN" sz="1200" b="0" i="1" u="none" strike="noStrike">
                          <a:solidFill>
                            <a:srgbClr val="000000"/>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5</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0664328"/>
                  </a:ext>
                </a:extLst>
              </a:tr>
              <a:tr h="289758">
                <a:tc>
                  <a:txBody>
                    <a:bodyPr/>
                    <a:lstStyle/>
                    <a:p>
                      <a:pPr algn="ctr" fontAlgn="ctr"/>
                      <a:r>
                        <a:rPr lang="vi-VN" sz="14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l" fontAlgn="ctr"/>
                      <a:r>
                        <a:rPr lang="vi-VN" sz="1400" b="1" i="0" u="none" strike="noStrike">
                          <a:solidFill>
                            <a:srgbClr val="000000"/>
                          </a:solidFill>
                          <a:effectLst/>
                          <a:latin typeface="Times New Roman" panose="02020603050405020304" pitchFamily="18" charset="0"/>
                        </a:rPr>
                        <a:t>TỐC ĐỘ TĂNG TỔNG GIÁ TRỊ SẢN PHẨM</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3178831503"/>
                  </a:ext>
                </a:extLst>
              </a:tr>
              <a:tr h="281479">
                <a:tc>
                  <a:txBody>
                    <a:bodyPr/>
                    <a:lstStyle/>
                    <a:p>
                      <a:pPr algn="ctr" fontAlgn="ctr"/>
                      <a:r>
                        <a:rPr lang="vi-VN" sz="1200" b="1" i="0" u="none" strike="noStrike">
                          <a:solidFill>
                            <a:srgbClr val="000000"/>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THÀNH PHỐ QUY NHƠN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10 - 10,4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10,4 - 11,3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0779773"/>
                  </a:ext>
                </a:extLst>
              </a:tr>
              <a:tr h="281479">
                <a:tc>
                  <a:txBody>
                    <a:bodyPr/>
                    <a:lstStyle/>
                    <a:p>
                      <a:pPr algn="ctr" fontAlgn="ctr"/>
                      <a:r>
                        <a:rPr lang="vi-VN" sz="1200" b="1" i="0" u="none" strike="noStrike">
                          <a:solidFill>
                            <a:srgbClr val="000000"/>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THỊ XÃ AN NHƠN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11,1 - 11,5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11,5 - 12,4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5061476"/>
                  </a:ext>
                </a:extLst>
              </a:tr>
              <a:tr h="281479">
                <a:tc>
                  <a:txBody>
                    <a:bodyPr/>
                    <a:lstStyle/>
                    <a:p>
                      <a:pPr algn="ctr" fontAlgn="ctr"/>
                      <a:r>
                        <a:rPr lang="vi-VN" sz="1200" b="1" i="0" u="none" strike="noStrike">
                          <a:solidFill>
                            <a:srgbClr val="000000"/>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THỊ XÃ HOÀI NHƠN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8,6 - 9,0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9 - 9,7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0862941"/>
                  </a:ext>
                </a:extLst>
              </a:tr>
              <a:tr h="281479">
                <a:tc>
                  <a:txBody>
                    <a:bodyPr/>
                    <a:lstStyle/>
                    <a:p>
                      <a:pPr algn="ctr" fontAlgn="ctr"/>
                      <a:r>
                        <a:rPr lang="vi-VN" sz="1200" b="1" i="0" u="none" strike="noStrike">
                          <a:solidFill>
                            <a:srgbClr val="000000"/>
                          </a:solidFill>
                          <a:effectLst/>
                          <a:latin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HUYỆN PHÙ CÁT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9,1 - 9,6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9,6 - 10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9753934"/>
                  </a:ext>
                </a:extLst>
              </a:tr>
              <a:tr h="281479">
                <a:tc>
                  <a:txBody>
                    <a:bodyPr/>
                    <a:lstStyle/>
                    <a:p>
                      <a:pPr algn="ctr" fontAlgn="ctr"/>
                      <a:r>
                        <a:rPr lang="vi-VN" sz="1200" b="1" i="0" u="none" strike="noStrike">
                          <a:solidFill>
                            <a:srgbClr val="000000"/>
                          </a:solidFill>
                          <a:effectLst/>
                          <a:latin typeface="Times New Roman" panose="020206030504050203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HUYỆN PHÙ MỸ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7,8 - 8,1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8,1 - 8,9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3789071"/>
                  </a:ext>
                </a:extLst>
              </a:tr>
              <a:tr h="281479">
                <a:tc>
                  <a:txBody>
                    <a:bodyPr/>
                    <a:lstStyle/>
                    <a:p>
                      <a:pPr algn="ctr" fontAlgn="ctr"/>
                      <a:r>
                        <a:rPr lang="vi-VN" sz="1200" b="1" i="0" u="none" strike="noStrike">
                          <a:solidFill>
                            <a:srgbClr val="000000"/>
                          </a:solidFill>
                          <a:effectLst/>
                          <a:latin typeface="Times New Roman" panose="02020603050405020304"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HUYỆN TUY PHƯỚC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9,1 - 9,5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9,5 - 10,5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8176935"/>
                  </a:ext>
                </a:extLst>
              </a:tr>
              <a:tr h="281479">
                <a:tc>
                  <a:txBody>
                    <a:bodyPr/>
                    <a:lstStyle/>
                    <a:p>
                      <a:pPr algn="ctr" fontAlgn="ctr"/>
                      <a:r>
                        <a:rPr lang="vi-VN" sz="1200" b="1" i="0" u="none" strike="noStrike">
                          <a:solidFill>
                            <a:srgbClr val="000000"/>
                          </a:solidFill>
                          <a:effectLst/>
                          <a:latin typeface="Times New Roman" panose="02020603050405020304" pitchFamily="18"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HUYỆN TÂY SƠN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9,4 - 9,8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9,8 - 10,5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7377068"/>
                  </a:ext>
                </a:extLst>
              </a:tr>
              <a:tr h="281479">
                <a:tc>
                  <a:txBody>
                    <a:bodyPr/>
                    <a:lstStyle/>
                    <a:p>
                      <a:pPr algn="ctr" fontAlgn="ctr"/>
                      <a:r>
                        <a:rPr lang="vi-VN" sz="1200" b="1" i="0" u="none" strike="noStrike">
                          <a:solidFill>
                            <a:srgbClr val="000000"/>
                          </a:solidFill>
                          <a:effectLst/>
                          <a:latin typeface="Times New Roman" panose="02020603050405020304" pitchFamily="18"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HUYỆN HOÀI ÂN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7,6 - 7,8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7,8 - 8,6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3596828"/>
                  </a:ext>
                </a:extLst>
              </a:tr>
              <a:tr h="281479">
                <a:tc>
                  <a:txBody>
                    <a:bodyPr/>
                    <a:lstStyle/>
                    <a:p>
                      <a:pPr algn="ctr" fontAlgn="ctr"/>
                      <a:r>
                        <a:rPr lang="vi-VN" sz="1200" b="1" i="0" u="none" strike="noStrike">
                          <a:solidFill>
                            <a:srgbClr val="000000"/>
                          </a:solidFill>
                          <a:effectLst/>
                          <a:latin typeface="Times New Roman" panose="02020603050405020304" pitchFamily="18"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HUYỆN AN LÃO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7,6 - 8,2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8,2 - 9,3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5740632"/>
                  </a:ext>
                </a:extLst>
              </a:tr>
              <a:tr h="281479">
                <a:tc>
                  <a:txBody>
                    <a:bodyPr/>
                    <a:lstStyle/>
                    <a:p>
                      <a:pPr algn="ctr" fontAlgn="ctr"/>
                      <a:r>
                        <a:rPr lang="vi-VN" sz="1200" b="1" i="0" u="none" strike="noStrike">
                          <a:solidFill>
                            <a:srgbClr val="000000"/>
                          </a:solidFill>
                          <a:effectLst/>
                          <a:latin typeface="Times New Roman" panose="02020603050405020304" pitchFamily="18"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HUYỆN VÂN CANH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11,2 - 11,5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11,5 - 12,4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5882137"/>
                  </a:ext>
                </a:extLst>
              </a:tr>
              <a:tr h="281479">
                <a:tc>
                  <a:txBody>
                    <a:bodyPr/>
                    <a:lstStyle/>
                    <a:p>
                      <a:pPr algn="ctr" fontAlgn="ctr"/>
                      <a:r>
                        <a:rPr lang="vi-VN" sz="1200" b="1" i="0" u="none" strike="noStrike">
                          <a:solidFill>
                            <a:srgbClr val="000000"/>
                          </a:solidFill>
                          <a:effectLst/>
                          <a:latin typeface="Times New Roman" panose="02020603050405020304" pitchFamily="18"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HUYỆN VĨNH THẠNH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8,5 - 8,9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8,9 - 9,5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9089293"/>
                  </a:ext>
                </a:extLst>
              </a:tr>
            </a:tbl>
          </a:graphicData>
        </a:graphic>
      </p:graphicFrame>
    </p:spTree>
    <p:extLst>
      <p:ext uri="{BB962C8B-B14F-4D97-AF65-F5344CB8AC3E}">
        <p14:creationId xmlns:p14="http://schemas.microsoft.com/office/powerpoint/2010/main" val="1013870589"/>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73BC9-2399-211D-FA86-24ADB9EDA98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9358BF2-6FEC-01D4-1B7A-87EB6551FA28}"/>
              </a:ext>
            </a:extLst>
          </p:cNvPr>
          <p:cNvSpPr txBox="1"/>
          <p:nvPr/>
        </p:nvSpPr>
        <p:spPr>
          <a:xfrm>
            <a:off x="675909" y="282629"/>
            <a:ext cx="7956363" cy="523220"/>
          </a:xfrm>
          <a:prstGeom prst="rect">
            <a:avLst/>
          </a:prstGeom>
          <a:noFill/>
        </p:spPr>
        <p:txBody>
          <a:bodyPr wrap="square">
            <a:spAutoFit/>
          </a:bodyPr>
          <a:lstStyle/>
          <a:p>
            <a:pPr>
              <a:lnSpc>
                <a:spcPct val="100000"/>
              </a:lnSpc>
            </a:pPr>
            <a:r>
              <a:rPr lang="en-US" sz="2800" b="1">
                <a:solidFill>
                  <a:schemeClr val="accent1">
                    <a:lumMod val="50000"/>
                  </a:schemeClr>
                </a:solidFill>
                <a:latin typeface="Arial" panose="020B0604020202020204" pitchFamily="34" charset="0"/>
                <a:cs typeface="Arial" panose="020B0604020202020204" pitchFamily="34" charset="0"/>
              </a:rPr>
              <a:t>NHIỆM VỤ TRỌNG TÂM THÁNG 3 NĂM 2025</a:t>
            </a:r>
            <a:endParaRPr lang="vi-VN" sz="2800" b="1" dirty="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6C2917E3-53CC-40E1-46FD-39EDFBCF844B}"/>
              </a:ext>
            </a:extLst>
          </p:cNvPr>
          <p:cNvGraphicFramePr/>
          <p:nvPr>
            <p:extLst>
              <p:ext uri="{D42A27DB-BD31-4B8C-83A1-F6EECF244321}">
                <p14:modId xmlns:p14="http://schemas.microsoft.com/office/powerpoint/2010/main" val="127790359"/>
              </p:ext>
            </p:extLst>
          </p:nvPr>
        </p:nvGraphicFramePr>
        <p:xfrm>
          <a:off x="206867" y="1104414"/>
          <a:ext cx="11586643" cy="5330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704243"/>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935957967"/>
              </p:ext>
            </p:extLst>
          </p:nvPr>
        </p:nvGraphicFramePr>
        <p:xfrm>
          <a:off x="315311" y="1024760"/>
          <a:ext cx="11471222" cy="5452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38A18C87-461A-6A71-67DB-2C044723E745}"/>
              </a:ext>
            </a:extLst>
          </p:cNvPr>
          <p:cNvSpPr txBox="1"/>
          <p:nvPr/>
        </p:nvSpPr>
        <p:spPr>
          <a:xfrm>
            <a:off x="675909" y="282629"/>
            <a:ext cx="7956363" cy="523220"/>
          </a:xfrm>
          <a:prstGeom prst="rect">
            <a:avLst/>
          </a:prstGeom>
          <a:noFill/>
        </p:spPr>
        <p:txBody>
          <a:bodyPr wrap="square">
            <a:spAutoFit/>
          </a:bodyPr>
          <a:lstStyle/>
          <a:p>
            <a:pPr>
              <a:lnSpc>
                <a:spcPct val="100000"/>
              </a:lnSpc>
            </a:pPr>
            <a:r>
              <a:rPr lang="en-US" sz="2800" b="1">
                <a:solidFill>
                  <a:schemeClr val="accent1">
                    <a:lumMod val="50000"/>
                  </a:schemeClr>
                </a:solidFill>
                <a:latin typeface="Arial" panose="020B0604020202020204" pitchFamily="34" charset="0"/>
                <a:cs typeface="Arial" panose="020B0604020202020204" pitchFamily="34" charset="0"/>
              </a:rPr>
              <a:t>NHIỆM VỤ TRỌNG TÂM THÁNG 02 NĂM 2025</a:t>
            </a:r>
            <a:endParaRPr lang="vi-VN" sz="28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245410"/>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1F7088-9928-7396-D267-659762DCD728}"/>
              </a:ext>
            </a:extLst>
          </p:cNvPr>
          <p:cNvSpPr/>
          <p:nvPr/>
        </p:nvSpPr>
        <p:spPr>
          <a:xfrm>
            <a:off x="1534023" y="4599541"/>
            <a:ext cx="9400596" cy="1323439"/>
          </a:xfrm>
          <a:prstGeom prst="rect">
            <a:avLst/>
          </a:prstGeom>
        </p:spPr>
        <p:txBody>
          <a:bodyPr wrap="square">
            <a:spAutoFit/>
          </a:bodyPr>
          <a:lstStyle/>
          <a:p>
            <a:pPr algn="ctr"/>
            <a:r>
              <a:rPr lang="en-US" sz="8000" b="1" i="1" spc="-10">
                <a:latin typeface="Times New Roman" panose="02020603050405020304" pitchFamily="18" charset="0"/>
                <a:ea typeface="Times New Roman" panose="02020603050405020304" pitchFamily="18" charset="0"/>
                <a:cs typeface="Times New Roman" panose="02020603050405020304" pitchFamily="18" charset="0"/>
              </a:rPr>
              <a:t>Trân trọng cảm ơn</a:t>
            </a:r>
            <a:r>
              <a:rPr lang="en-US" sz="8000" b="1" i="1" spc="-1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500" b="1" i="1">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371819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0A9C000-165F-E95A-7887-87E444772F67}"/>
              </a:ext>
            </a:extLst>
          </p:cNvPr>
          <p:cNvSpPr txBox="1"/>
          <p:nvPr/>
        </p:nvSpPr>
        <p:spPr>
          <a:xfrm>
            <a:off x="247829" y="786212"/>
            <a:ext cx="5332575" cy="5816977"/>
          </a:xfrm>
          <a:prstGeom prst="rect">
            <a:avLst/>
          </a:prstGeom>
          <a:noFill/>
        </p:spPr>
        <p:txBody>
          <a:bodyPr wrap="square">
            <a:spAutoFit/>
          </a:bodyPr>
          <a:lstStyle/>
          <a:p>
            <a:pPr marR="0" lvl="0" indent="-342900" algn="just" defTabSz="1219170" rtl="0" eaLnBrk="1" fontAlgn="auto" latinLnBrk="0" hangingPunct="1">
              <a:lnSpc>
                <a:spcPct val="100000"/>
              </a:lnSpc>
              <a:spcBef>
                <a:spcPts val="0"/>
              </a:spcBef>
              <a:spcAft>
                <a:spcPts val="1200"/>
              </a:spcAft>
              <a:buClrTx/>
              <a:buSzTx/>
              <a:buFont typeface="Wingdings" pitchFamily="2" charset="2"/>
              <a:buChar char="v"/>
              <a:tabLst/>
              <a:defRPr/>
            </a:pPr>
            <a:r>
              <a:rPr lang="en-US" sz="2400">
                <a:latin typeface="Arial" panose="020B0604020202020204" pitchFamily="34" charset="0"/>
                <a:cs typeface="Arial" panose="020B0604020202020204" pitchFamily="34" charset="0"/>
              </a:rPr>
              <a:t>Thực hiện Nghị quyết số 01/NQ-CP và 25/NQ-CP của Chính phủ về </a:t>
            </a:r>
            <a:r>
              <a:rPr lang="vi-VN" sz="2400" i="0">
                <a:effectLst/>
                <a:latin typeface="Arial" panose="020B0604020202020204" pitchFamily="34" charset="0"/>
                <a:cs typeface="Arial" panose="020B0604020202020204" pitchFamily="34" charset="0"/>
              </a:rPr>
              <a:t>phát triển KTXH năm 2025, UBND tỉnh đã ban hành nhiều Văn bản triển khai Kế hoạch phát triển KTXH năm 2025 trên địa bàn tỉnh. Theo đó </a:t>
            </a:r>
            <a:r>
              <a:rPr lang="vi-VN" sz="2400">
                <a:latin typeface="Arial" panose="020B0604020202020204" pitchFamily="34" charset="0"/>
                <a:cs typeface="Arial" panose="020B0604020202020204" pitchFamily="34" charset="0"/>
              </a:rPr>
              <a:t>đã điều chỉnh mục tiêu tăng trưởng GRDP </a:t>
            </a:r>
            <a:r>
              <a:rPr lang="vi-VN" sz="2400"/>
              <a:t>toàn tỉnh năm 2025 từ 8,5% - 9% </a:t>
            </a:r>
            <a:r>
              <a:rPr lang="vi-VN" sz="2400">
                <a:latin typeface="Arial" panose="020B0604020202020204" pitchFamily="34" charset="0"/>
                <a:cs typeface="Arial" panose="020B0604020202020204" pitchFamily="34" charset="0"/>
              </a:rPr>
              <a:t>để đảm bảo cùng với cả nước hoàn thành mục tiêu tăng trưởng 8% trở lên trong năm 2025 </a:t>
            </a:r>
          </a:p>
          <a:p>
            <a:pPr marR="0" lvl="0" indent="-342900" algn="just" defTabSz="1219170" rtl="0" eaLnBrk="1" fontAlgn="auto" latinLnBrk="0" hangingPunct="1">
              <a:lnSpc>
                <a:spcPct val="100000"/>
              </a:lnSpc>
              <a:spcBef>
                <a:spcPts val="0"/>
              </a:spcBef>
              <a:spcAft>
                <a:spcPts val="1200"/>
              </a:spcAft>
              <a:buClrTx/>
              <a:buSzTx/>
              <a:buFont typeface="Wingdings" pitchFamily="2" charset="2"/>
              <a:buChar char="v"/>
              <a:tabLst/>
              <a:defRPr/>
            </a:pPr>
            <a:r>
              <a:rPr lang="vi-VN" sz="2400" i="0">
                <a:effectLst/>
                <a:latin typeface="Arial" panose="020B0604020202020204" pitchFamily="34" charset="0"/>
                <a:cs typeface="Arial" panose="020B0604020202020204" pitchFamily="34" charset="0"/>
              </a:rPr>
              <a:t>Đồng thời đã điều chỉnh mục tiêu tăng trưởng cho các địa phương theo kịch bản chung của tỉnh</a:t>
            </a:r>
          </a:p>
          <a:p>
            <a:pPr indent="-342900" algn="just" defTabSz="1219170">
              <a:spcAft>
                <a:spcPts val="1200"/>
              </a:spcAft>
              <a:buFont typeface="Wingdings" pitchFamily="2" charset="2"/>
              <a:buChar char="v"/>
              <a:defRPr/>
            </a:pPr>
            <a:endParaRPr lang="it-IT" sz="160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49DB492-0ACE-EC4B-78A2-7FFF6DFB60DB}"/>
              </a:ext>
            </a:extLst>
          </p:cNvPr>
          <p:cNvSpPr txBox="1">
            <a:spLocks/>
          </p:cNvSpPr>
          <p:nvPr/>
        </p:nvSpPr>
        <p:spPr>
          <a:xfrm>
            <a:off x="379203" y="113914"/>
            <a:ext cx="11244268" cy="47817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2800" b="1">
                <a:solidFill>
                  <a:srgbClr val="064273"/>
                </a:solidFill>
                <a:latin typeface="+mn-lt"/>
                <a:cs typeface="Arial" panose="020B0604020202020204" pitchFamily="34" charset="0"/>
              </a:rPr>
              <a:t>* TÌNH HÌNH KINH TẾ - XÃ HỘI 02 THÁNG NĂM 2025 </a:t>
            </a:r>
          </a:p>
          <a:p>
            <a:pPr>
              <a:lnSpc>
                <a:spcPct val="100000"/>
              </a:lnSpc>
            </a:pPr>
            <a:endParaRPr lang="vi-VN" sz="2800" b="1" dirty="0">
              <a:solidFill>
                <a:srgbClr val="064273"/>
              </a:solidFill>
              <a:ea typeface="+mn-ea"/>
              <a:cs typeface="Arial" panose="020B0604020202020204" pitchFamily="34" charset="0"/>
            </a:endParaRPr>
          </a:p>
        </p:txBody>
      </p:sp>
      <p:cxnSp>
        <p:nvCxnSpPr>
          <p:cNvPr id="4" name="Straight Connector 3">
            <a:extLst>
              <a:ext uri="{FF2B5EF4-FFF2-40B4-BE49-F238E27FC236}">
                <a16:creationId xmlns:a16="http://schemas.microsoft.com/office/drawing/2014/main" id="{7036BA89-8FEC-3B82-F77A-11D19639120F}"/>
              </a:ext>
            </a:extLst>
          </p:cNvPr>
          <p:cNvCxnSpPr>
            <a:cxnSpLocks/>
          </p:cNvCxnSpPr>
          <p:nvPr/>
        </p:nvCxnSpPr>
        <p:spPr>
          <a:xfrm>
            <a:off x="488466" y="592087"/>
            <a:ext cx="8940760" cy="0"/>
          </a:xfrm>
          <a:prstGeom prst="line">
            <a:avLst/>
          </a:prstGeom>
          <a:ln w="12700" cap="sq">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3" name="Picture 2" descr="A white sheet with black text and numbers&#10;&#10;AI-generated content may be incorrect.">
            <a:extLst>
              <a:ext uri="{FF2B5EF4-FFF2-40B4-BE49-F238E27FC236}">
                <a16:creationId xmlns:a16="http://schemas.microsoft.com/office/drawing/2014/main" id="{421960EC-8F24-F815-832B-780B5FDDCF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2974" y="786211"/>
            <a:ext cx="6409325" cy="4422370"/>
          </a:xfrm>
          <a:prstGeom prst="rect">
            <a:avLst/>
          </a:prstGeom>
        </p:spPr>
      </p:pic>
    </p:spTree>
    <p:extLst>
      <p:ext uri="{BB962C8B-B14F-4D97-AF65-F5344CB8AC3E}">
        <p14:creationId xmlns:p14="http://schemas.microsoft.com/office/powerpoint/2010/main" val="980169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8FCB44-5401-4810-551D-B0072A6956BA}"/>
              </a:ext>
            </a:extLst>
          </p:cNvPr>
          <p:cNvSpPr txBox="1"/>
          <p:nvPr/>
        </p:nvSpPr>
        <p:spPr>
          <a:xfrm>
            <a:off x="1111149" y="619232"/>
            <a:ext cx="3448764" cy="461665"/>
          </a:xfrm>
          <a:prstGeom prst="rect">
            <a:avLst/>
          </a:prstGeom>
          <a:noFill/>
        </p:spPr>
        <p:txBody>
          <a:bodyPr wrap="square">
            <a:spAutoFit/>
          </a:bodyPr>
          <a:lstStyle/>
          <a:p>
            <a:pPr>
              <a:lnSpc>
                <a:spcPct val="100000"/>
              </a:lnSpc>
            </a:pPr>
            <a:r>
              <a:rPr lang="vi-VN" sz="2400" b="1">
                <a:cs typeface="Arial" panose="020B0604020202020204" pitchFamily="34" charset="0"/>
              </a:rPr>
              <a:t>1. Nông, lâm, thủy sản</a:t>
            </a:r>
          </a:p>
        </p:txBody>
      </p:sp>
      <p:graphicFrame>
        <p:nvGraphicFramePr>
          <p:cNvPr id="3" name="Table 2">
            <a:extLst>
              <a:ext uri="{FF2B5EF4-FFF2-40B4-BE49-F238E27FC236}">
                <a16:creationId xmlns:a16="http://schemas.microsoft.com/office/drawing/2014/main" id="{19F8C869-87A6-0F98-C7BC-7F547BC514A6}"/>
              </a:ext>
            </a:extLst>
          </p:cNvPr>
          <p:cNvGraphicFramePr>
            <a:graphicFrameLocks noGrp="1"/>
          </p:cNvGraphicFramePr>
          <p:nvPr>
            <p:extLst>
              <p:ext uri="{D42A27DB-BD31-4B8C-83A1-F6EECF244321}">
                <p14:modId xmlns:p14="http://schemas.microsoft.com/office/powerpoint/2010/main" val="1675438823"/>
              </p:ext>
            </p:extLst>
          </p:nvPr>
        </p:nvGraphicFramePr>
        <p:xfrm>
          <a:off x="302172" y="2069432"/>
          <a:ext cx="11348545" cy="3737737"/>
        </p:xfrm>
        <a:graphic>
          <a:graphicData uri="http://schemas.openxmlformats.org/drawingml/2006/table">
            <a:tbl>
              <a:tblPr firstRow="1" bandRow="1"/>
              <a:tblGrid>
                <a:gridCol w="11348545">
                  <a:extLst>
                    <a:ext uri="{9D8B030D-6E8A-4147-A177-3AD203B41FA5}">
                      <a16:colId xmlns:a16="http://schemas.microsoft.com/office/drawing/2014/main" val="3655493598"/>
                    </a:ext>
                  </a:extLst>
                </a:gridCol>
              </a:tblGrid>
              <a:tr h="373773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400" b="0" kern="1200" dirty="0">
                          <a:solidFill>
                            <a:schemeClr val="dk1"/>
                          </a:solidFill>
                          <a:effectLst/>
                          <a:latin typeface="Arial" panose="020B0604020202020204" pitchFamily="34" charset="0"/>
                          <a:ea typeface="+mn-ea"/>
                          <a:cs typeface="Arial" panose="020B0604020202020204" pitchFamily="34" charset="0"/>
                        </a:rPr>
                        <a:t> Trong </a:t>
                      </a:r>
                      <a:r>
                        <a:rPr lang="en-US" sz="2400" b="0" kern="1200" err="1">
                          <a:solidFill>
                            <a:schemeClr val="dk1"/>
                          </a:solidFill>
                          <a:effectLst/>
                          <a:latin typeface="Arial" panose="020B0604020202020204" pitchFamily="34" charset="0"/>
                          <a:ea typeface="+mn-ea"/>
                          <a:cs typeface="Arial" panose="020B0604020202020204" pitchFamily="34" charset="0"/>
                        </a:rPr>
                        <a:t>tháng</a:t>
                      </a:r>
                      <a:r>
                        <a:rPr lang="en-US" sz="2400" b="0" kern="1200">
                          <a:solidFill>
                            <a:schemeClr val="dk1"/>
                          </a:solidFill>
                          <a:effectLst/>
                          <a:latin typeface="Arial" panose="020B0604020202020204" pitchFamily="34" charset="0"/>
                          <a:ea typeface="+mn-ea"/>
                          <a:cs typeface="Arial" panose="020B0604020202020204" pitchFamily="34" charset="0"/>
                        </a:rPr>
                        <a:t> 02/2025, </a:t>
                      </a:r>
                      <a:r>
                        <a:rPr lang="en-US" sz="2400" b="0" kern="1200" dirty="0" err="1">
                          <a:solidFill>
                            <a:schemeClr val="dk1"/>
                          </a:solidFill>
                          <a:effectLst/>
                          <a:latin typeface="Arial" panose="020B0604020202020204" pitchFamily="34" charset="0"/>
                          <a:ea typeface="+mn-ea"/>
                          <a:cs typeface="Arial" panose="020B0604020202020204" pitchFamily="34" charset="0"/>
                        </a:rPr>
                        <a:t>ngành</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Nông</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err="1">
                          <a:solidFill>
                            <a:schemeClr val="dk1"/>
                          </a:solidFill>
                          <a:effectLst/>
                          <a:latin typeface="Arial" panose="020B0604020202020204" pitchFamily="34" charset="0"/>
                          <a:ea typeface="+mn-ea"/>
                          <a:cs typeface="Arial" panose="020B0604020202020204" pitchFamily="34" charset="0"/>
                        </a:rPr>
                        <a:t>nghiệp</a:t>
                      </a:r>
                      <a:r>
                        <a:rPr lang="en-US" sz="2400" b="0" kern="1200">
                          <a:solidFill>
                            <a:schemeClr val="dk1"/>
                          </a:solidFill>
                          <a:effectLst/>
                          <a:latin typeface="Arial" panose="020B0604020202020204" pitchFamily="34" charset="0"/>
                          <a:ea typeface="+mn-ea"/>
                          <a:cs typeface="Arial" panose="020B0604020202020204" pitchFamily="34" charset="0"/>
                        </a:rPr>
                        <a:t> tiếp tục </a:t>
                      </a:r>
                      <a:r>
                        <a:rPr lang="en-US" sz="2400" b="0" kern="1200" dirty="0" err="1">
                          <a:solidFill>
                            <a:schemeClr val="dk1"/>
                          </a:solidFill>
                          <a:effectLst/>
                          <a:latin typeface="Arial" panose="020B0604020202020204" pitchFamily="34" charset="0"/>
                          <a:ea typeface="+mn-ea"/>
                          <a:cs typeface="Arial" panose="020B0604020202020204" pitchFamily="34" charset="0"/>
                        </a:rPr>
                        <a:t>chỉ</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đạo</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các</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địa</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err="1">
                          <a:solidFill>
                            <a:schemeClr val="dk1"/>
                          </a:solidFill>
                          <a:effectLst/>
                          <a:latin typeface="Arial" panose="020B0604020202020204" pitchFamily="34" charset="0"/>
                          <a:ea typeface="+mn-ea"/>
                          <a:cs typeface="Arial" panose="020B0604020202020204" pitchFamily="34" charset="0"/>
                        </a:rPr>
                        <a:t>phương</a:t>
                      </a:r>
                      <a:r>
                        <a:rPr lang="en-US" sz="2400" b="0" kern="1200">
                          <a:solidFill>
                            <a:schemeClr val="dk1"/>
                          </a:solidFill>
                          <a:effectLst/>
                          <a:latin typeface="Arial" panose="020B0604020202020204" pitchFamily="34" charset="0"/>
                          <a:ea typeface="+mn-ea"/>
                          <a:cs typeface="Arial" panose="020B0604020202020204" pitchFamily="34" charset="0"/>
                        </a:rPr>
                        <a:t> sản </a:t>
                      </a:r>
                      <a:r>
                        <a:rPr lang="en-US" sz="2400" b="0" kern="1200" dirty="0" err="1">
                          <a:solidFill>
                            <a:schemeClr val="dk1"/>
                          </a:solidFill>
                          <a:effectLst/>
                          <a:latin typeface="Arial" panose="020B0604020202020204" pitchFamily="34" charset="0"/>
                          <a:ea typeface="+mn-ea"/>
                          <a:cs typeface="Arial" panose="020B0604020202020204" pitchFamily="34" charset="0"/>
                        </a:rPr>
                        <a:t>xuất</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vụ</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Đông</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a:solidFill>
                            <a:schemeClr val="dk1"/>
                          </a:solidFill>
                          <a:effectLst/>
                          <a:latin typeface="Arial" panose="020B0604020202020204" pitchFamily="34" charset="0"/>
                          <a:ea typeface="+mn-ea"/>
                          <a:cs typeface="Arial" panose="020B0604020202020204" pitchFamily="34" charset="0"/>
                        </a:rPr>
                        <a:t>Xuân 2024 - 2025</a:t>
                      </a:r>
                      <a:endParaRPr lang="en-US" sz="2400" b="0" kern="1200" dirty="0">
                        <a:solidFill>
                          <a:schemeClr val="dk1"/>
                        </a:solidFill>
                        <a:effectLst/>
                        <a:latin typeface="Arial" panose="020B0604020202020204" pitchFamily="34" charset="0"/>
                        <a:ea typeface="+mn-ea"/>
                        <a:cs typeface="Arial" panose="020B0604020202020204" pitchFamily="34"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Toàn</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tỉnh</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đã</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gieo</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err="1">
                          <a:solidFill>
                            <a:schemeClr val="dk1"/>
                          </a:solidFill>
                          <a:effectLst/>
                          <a:latin typeface="Arial" panose="020B0604020202020204" pitchFamily="34" charset="0"/>
                          <a:ea typeface="+mn-ea"/>
                          <a:cs typeface="Arial" panose="020B0604020202020204" pitchFamily="34" charset="0"/>
                        </a:rPr>
                        <a:t>sạ</a:t>
                      </a:r>
                      <a:r>
                        <a:rPr lang="en-US" sz="2400" b="0" kern="1200">
                          <a:solidFill>
                            <a:schemeClr val="dk1"/>
                          </a:solidFill>
                          <a:effectLst/>
                          <a:latin typeface="Arial" panose="020B0604020202020204" pitchFamily="34" charset="0"/>
                          <a:ea typeface="+mn-ea"/>
                          <a:cs typeface="Arial" panose="020B0604020202020204" pitchFamily="34" charset="0"/>
                        </a:rPr>
                        <a:t> 46.415 </a:t>
                      </a:r>
                      <a:r>
                        <a:rPr lang="en-US" sz="2400" b="0" kern="1200" dirty="0">
                          <a:solidFill>
                            <a:schemeClr val="dk1"/>
                          </a:solidFill>
                          <a:effectLst/>
                          <a:latin typeface="Arial" panose="020B0604020202020204" pitchFamily="34" charset="0"/>
                          <a:ea typeface="+mn-ea"/>
                          <a:cs typeface="Arial" panose="020B0604020202020204" pitchFamily="34" charset="0"/>
                        </a:rPr>
                        <a:t>ha </a:t>
                      </a:r>
                      <a:r>
                        <a:rPr lang="en-US" sz="2400" b="0" kern="1200" dirty="0" err="1">
                          <a:solidFill>
                            <a:schemeClr val="dk1"/>
                          </a:solidFill>
                          <a:effectLst/>
                          <a:latin typeface="Arial" panose="020B0604020202020204" pitchFamily="34" charset="0"/>
                          <a:ea typeface="+mn-ea"/>
                          <a:cs typeface="Arial" panose="020B0604020202020204" pitchFamily="34" charset="0"/>
                        </a:rPr>
                        <a:t>lúa</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Đông</a:t>
                      </a:r>
                      <a:r>
                        <a:rPr lang="en-US" sz="2400" b="0" kern="1200" dirty="0">
                          <a:solidFill>
                            <a:schemeClr val="dk1"/>
                          </a:solidFill>
                          <a:effectLst/>
                          <a:latin typeface="Arial" panose="020B0604020202020204" pitchFamily="34" charset="0"/>
                          <a:ea typeface="+mn-ea"/>
                          <a:cs typeface="Arial" panose="020B0604020202020204" pitchFamily="34" charset="0"/>
                        </a:rPr>
                        <a:t> Xuân</a:t>
                      </a:r>
                      <a:r>
                        <a:rPr lang="en-US" sz="2400" b="0" kern="1200">
                          <a:solidFill>
                            <a:schemeClr val="dk1"/>
                          </a:solidFill>
                          <a:effectLst/>
                          <a:latin typeface="Arial" panose="020B0604020202020204" pitchFamily="34" charset="0"/>
                          <a:ea typeface="+mn-ea"/>
                          <a:cs typeface="Arial" panose="020B0604020202020204" pitchFamily="34" charset="0"/>
                        </a:rPr>
                        <a:t>, </a:t>
                      </a:r>
                      <a:r>
                        <a:rPr lang="es-ES" sz="2400" b="0" kern="1200">
                          <a:solidFill>
                            <a:schemeClr val="dk1"/>
                          </a:solidFill>
                          <a:effectLst/>
                          <a:latin typeface="Arial" panose="020B0604020202020204" pitchFamily="34" charset="0"/>
                          <a:ea typeface="+mn-ea"/>
                          <a:cs typeface="Arial" panose="020B0604020202020204" pitchFamily="34" charset="0"/>
                        </a:rPr>
                        <a:t>đạt 50,1% kế hoạch năm và bằng 98,2% so với cùng kỳ. </a:t>
                      </a:r>
                      <a:r>
                        <a:rPr lang="en-US" sz="2400" b="0" kern="1200">
                          <a:solidFill>
                            <a:schemeClr val="dk1"/>
                          </a:solidFill>
                          <a:effectLst/>
                          <a:latin typeface="Arial" panose="020B0604020202020204" pitchFamily="34" charset="0"/>
                          <a:ea typeface="+mn-ea"/>
                          <a:cs typeface="Arial" panose="020B0604020202020204" pitchFamily="34" charset="0"/>
                        </a:rPr>
                        <a:t>Diện </a:t>
                      </a:r>
                      <a:r>
                        <a:rPr lang="en-US" sz="2400" b="0" kern="1200" dirty="0" err="1">
                          <a:solidFill>
                            <a:schemeClr val="dk1"/>
                          </a:solidFill>
                          <a:effectLst/>
                          <a:latin typeface="Arial" panose="020B0604020202020204" pitchFamily="34" charset="0"/>
                          <a:ea typeface="+mn-ea"/>
                          <a:cs typeface="Arial" panose="020B0604020202020204" pitchFamily="34" charset="0"/>
                        </a:rPr>
                        <a:t>tích</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gieo</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trồng</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một</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số</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cây</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trồng</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cạn</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khác</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như</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sau</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Cây</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err="1">
                          <a:solidFill>
                            <a:schemeClr val="dk1"/>
                          </a:solidFill>
                          <a:effectLst/>
                          <a:latin typeface="Arial" panose="020B0604020202020204" pitchFamily="34" charset="0"/>
                          <a:ea typeface="+mn-ea"/>
                          <a:cs typeface="Arial" panose="020B0604020202020204" pitchFamily="34" charset="0"/>
                        </a:rPr>
                        <a:t>ngô</a:t>
                      </a:r>
                      <a:r>
                        <a:rPr lang="en-US" sz="2400" b="0" kern="1200">
                          <a:solidFill>
                            <a:schemeClr val="dk1"/>
                          </a:solidFill>
                          <a:effectLst/>
                          <a:latin typeface="Arial" panose="020B0604020202020204" pitchFamily="34" charset="0"/>
                          <a:ea typeface="+mn-ea"/>
                          <a:cs typeface="Arial" panose="020B0604020202020204" pitchFamily="34" charset="0"/>
                        </a:rPr>
                        <a:t> 2.112 ha; </a:t>
                      </a:r>
                      <a:r>
                        <a:rPr lang="en-US" sz="2400" b="0" kern="1200" err="1">
                          <a:solidFill>
                            <a:schemeClr val="dk1"/>
                          </a:solidFill>
                          <a:effectLst/>
                          <a:latin typeface="Arial" panose="020B0604020202020204" pitchFamily="34" charset="0"/>
                          <a:ea typeface="+mn-ea"/>
                          <a:cs typeface="Arial" panose="020B0604020202020204" pitchFamily="34" charset="0"/>
                        </a:rPr>
                        <a:t>lạc</a:t>
                      </a:r>
                      <a:r>
                        <a:rPr lang="en-US" sz="2400" b="0" kern="1200">
                          <a:solidFill>
                            <a:schemeClr val="dk1"/>
                          </a:solidFill>
                          <a:effectLst/>
                          <a:latin typeface="Arial" panose="020B0604020202020204" pitchFamily="34" charset="0"/>
                          <a:ea typeface="+mn-ea"/>
                          <a:cs typeface="Arial" panose="020B0604020202020204" pitchFamily="34" charset="0"/>
                        </a:rPr>
                        <a:t> 8.902 ha; </a:t>
                      </a:r>
                      <a:r>
                        <a:rPr lang="en-US" sz="2400" b="0" kern="1200" dirty="0" err="1">
                          <a:solidFill>
                            <a:schemeClr val="dk1"/>
                          </a:solidFill>
                          <a:effectLst/>
                          <a:latin typeface="Arial" panose="020B0604020202020204" pitchFamily="34" charset="0"/>
                          <a:ea typeface="+mn-ea"/>
                          <a:cs typeface="Arial" panose="020B0604020202020204" pitchFamily="34" charset="0"/>
                        </a:rPr>
                        <a:t>rau</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các</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err="1">
                          <a:solidFill>
                            <a:schemeClr val="dk1"/>
                          </a:solidFill>
                          <a:effectLst/>
                          <a:latin typeface="Arial" panose="020B0604020202020204" pitchFamily="34" charset="0"/>
                          <a:ea typeface="+mn-ea"/>
                          <a:cs typeface="Arial" panose="020B0604020202020204" pitchFamily="34" charset="0"/>
                        </a:rPr>
                        <a:t>loại</a:t>
                      </a:r>
                      <a:r>
                        <a:rPr lang="en-US" sz="2400" b="0" kern="1200">
                          <a:solidFill>
                            <a:schemeClr val="dk1"/>
                          </a:solidFill>
                          <a:effectLst/>
                          <a:latin typeface="Arial" panose="020B0604020202020204" pitchFamily="34" charset="0"/>
                          <a:ea typeface="+mn-ea"/>
                          <a:cs typeface="Arial" panose="020B0604020202020204" pitchFamily="34" charset="0"/>
                        </a:rPr>
                        <a:t> 5.250 ha... </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400" b="0" kern="1200">
                          <a:solidFill>
                            <a:schemeClr val="dk1"/>
                          </a:solidFill>
                          <a:effectLst/>
                          <a:latin typeface="Arial" panose="020B0604020202020204" pitchFamily="34" charset="0"/>
                          <a:ea typeface="+mn-ea"/>
                          <a:cs typeface="Arial" panose="020B0604020202020204" pitchFamily="34" charset="0"/>
                        </a:rPr>
                        <a:t> Nhìn chung, tình hình cây trồng vụ Đông Xuân năm nay sinh trưởng và phát triển tốt</a:t>
                      </a:r>
                      <a:endParaRPr lang="en-US" sz="2400" b="0" kern="1200" dirty="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4" name="Rectangle 3">
            <a:extLst>
              <a:ext uri="{FF2B5EF4-FFF2-40B4-BE49-F238E27FC236}">
                <a16:creationId xmlns:a16="http://schemas.microsoft.com/office/drawing/2014/main" id="{1FA84E38-1AE4-2FD2-269D-531A1D51424D}"/>
              </a:ext>
            </a:extLst>
          </p:cNvPr>
          <p:cNvSpPr/>
          <p:nvPr/>
        </p:nvSpPr>
        <p:spPr>
          <a:xfrm>
            <a:off x="1447660" y="1050831"/>
            <a:ext cx="2631490" cy="461665"/>
          </a:xfrm>
          <a:prstGeom prst="rect">
            <a:avLst/>
          </a:prstGeom>
        </p:spPr>
        <p:txBody>
          <a:bodyPr wrap="none">
            <a:spAutoFit/>
          </a:bodyPr>
          <a:lstStyle/>
          <a:p>
            <a:pPr marL="12700" defTabSz="914400">
              <a:spcBef>
                <a:spcPts val="300"/>
              </a:spcBef>
              <a:defRPr/>
            </a:pPr>
            <a:r>
              <a:rPr lang="en-US" sz="2400" b="1" spc="-20">
                <a:solidFill>
                  <a:srgbClr val="100717"/>
                </a:solidFill>
                <a:latin typeface="Arial" panose="020B0604020202020204" pitchFamily="34" charset="0"/>
                <a:cs typeface="Arial" panose="020B0604020202020204" pitchFamily="34" charset="0"/>
              </a:rPr>
              <a:t>1.1. </a:t>
            </a:r>
            <a:r>
              <a:rPr lang="en-US" sz="2400" b="1" spc="-20" err="1">
                <a:solidFill>
                  <a:srgbClr val="100717"/>
                </a:solidFill>
                <a:latin typeface="Arial" panose="020B0604020202020204" pitchFamily="34" charset="0"/>
                <a:cs typeface="Arial" panose="020B0604020202020204" pitchFamily="34" charset="0"/>
              </a:rPr>
              <a:t>Nông</a:t>
            </a:r>
            <a:r>
              <a:rPr lang="en-US" sz="2400" b="1" spc="-20">
                <a:solidFill>
                  <a:srgbClr val="100717"/>
                </a:solidFill>
                <a:latin typeface="Arial" panose="020B0604020202020204" pitchFamily="34" charset="0"/>
                <a:cs typeface="Arial" panose="020B0604020202020204" pitchFamily="34" charset="0"/>
              </a:rPr>
              <a:t> </a:t>
            </a:r>
            <a:r>
              <a:rPr lang="en-US" sz="2400" b="1" spc="-20" err="1">
                <a:solidFill>
                  <a:srgbClr val="100717"/>
                </a:solidFill>
                <a:latin typeface="Arial" panose="020B0604020202020204" pitchFamily="34" charset="0"/>
                <a:cs typeface="Arial" panose="020B0604020202020204" pitchFamily="34" charset="0"/>
              </a:rPr>
              <a:t>nghiệp</a:t>
            </a:r>
            <a:endParaRPr lang="en-US" sz="2400" b="1" spc="-20">
              <a:solidFill>
                <a:srgbClr val="100717"/>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E4620DA0-DCF6-700E-9776-6805AE4114E9}"/>
              </a:ext>
            </a:extLst>
          </p:cNvPr>
          <p:cNvSpPr/>
          <p:nvPr/>
        </p:nvSpPr>
        <p:spPr>
          <a:xfrm>
            <a:off x="1897747" y="1453955"/>
            <a:ext cx="2459648" cy="461665"/>
          </a:xfrm>
          <a:prstGeom prst="rect">
            <a:avLst/>
          </a:prstGeom>
        </p:spPr>
        <p:txBody>
          <a:bodyPr wrap="none">
            <a:spAutoFit/>
          </a:bodyPr>
          <a:lstStyle/>
          <a:p>
            <a:pPr marL="12700" defTabSz="914400">
              <a:spcBef>
                <a:spcPts val="300"/>
              </a:spcBef>
              <a:defRPr/>
            </a:pPr>
            <a:r>
              <a:rPr lang="en-US" sz="2400" b="1" spc="-20">
                <a:solidFill>
                  <a:srgbClr val="100717"/>
                </a:solidFill>
                <a:latin typeface="Arial" panose="020B0604020202020204" pitchFamily="34" charset="0"/>
                <a:cs typeface="Arial" panose="020B0604020202020204" pitchFamily="34" charset="0"/>
              </a:rPr>
              <a:t>1.1.1  </a:t>
            </a:r>
            <a:r>
              <a:rPr lang="en-US" sz="2400" b="1" spc="-20" err="1">
                <a:solidFill>
                  <a:srgbClr val="100717"/>
                </a:solidFill>
                <a:latin typeface="Arial" panose="020B0604020202020204" pitchFamily="34" charset="0"/>
                <a:cs typeface="Arial" panose="020B0604020202020204" pitchFamily="34" charset="0"/>
              </a:rPr>
              <a:t>Trồng</a:t>
            </a:r>
            <a:r>
              <a:rPr lang="en-US" sz="2400" b="1" spc="-20">
                <a:solidFill>
                  <a:srgbClr val="100717"/>
                </a:solidFill>
                <a:latin typeface="Arial" panose="020B0604020202020204" pitchFamily="34" charset="0"/>
                <a:cs typeface="Arial" panose="020B0604020202020204" pitchFamily="34" charset="0"/>
              </a:rPr>
              <a:t> </a:t>
            </a:r>
            <a:r>
              <a:rPr lang="en-US" sz="2400" b="1" spc="-20" err="1">
                <a:solidFill>
                  <a:srgbClr val="100717"/>
                </a:solidFill>
                <a:latin typeface="Arial" panose="020B0604020202020204" pitchFamily="34" charset="0"/>
                <a:cs typeface="Arial" panose="020B0604020202020204" pitchFamily="34" charset="0"/>
              </a:rPr>
              <a:t>trọt</a:t>
            </a:r>
            <a:endParaRPr lang="en-US" sz="2400" b="1" spc="-20">
              <a:solidFill>
                <a:srgbClr val="100717"/>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D26251E-81C7-06F1-7885-14E83BF37741}"/>
              </a:ext>
            </a:extLst>
          </p:cNvPr>
          <p:cNvSpPr txBox="1"/>
          <p:nvPr/>
        </p:nvSpPr>
        <p:spPr>
          <a:xfrm>
            <a:off x="641618" y="216108"/>
            <a:ext cx="8323199" cy="461665"/>
          </a:xfrm>
          <a:prstGeom prst="rect">
            <a:avLst/>
          </a:prstGeom>
          <a:noFill/>
        </p:spPr>
        <p:txBody>
          <a:bodyPr wrap="square">
            <a:spAutoFit/>
          </a:bodyPr>
          <a:lstStyle/>
          <a:p>
            <a:pPr>
              <a:lnSpc>
                <a:spcPct val="100000"/>
              </a:lnSpc>
            </a:pPr>
            <a:r>
              <a:rPr lang="vi-VN" sz="2400" b="1">
                <a:cs typeface="Arial" panose="020B0604020202020204" pitchFamily="34" charset="0"/>
              </a:rPr>
              <a:t>I. PHÂN TÍCH CHI TIẾT CÁC NGÀNH, LĨNH VỰC</a:t>
            </a:r>
          </a:p>
        </p:txBody>
      </p:sp>
    </p:spTree>
    <p:extLst>
      <p:ext uri="{BB962C8B-B14F-4D97-AF65-F5344CB8AC3E}">
        <p14:creationId xmlns:p14="http://schemas.microsoft.com/office/powerpoint/2010/main" val="5057961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AC359A-8ADF-9DAA-4CA1-F82A916F1E2E}"/>
              </a:ext>
            </a:extLst>
          </p:cNvPr>
          <p:cNvSpPr/>
          <p:nvPr/>
        </p:nvSpPr>
        <p:spPr>
          <a:xfrm>
            <a:off x="733430" y="522701"/>
            <a:ext cx="2912016"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1.1.2. </a:t>
            </a:r>
            <a:r>
              <a:rPr lang="en-US" sz="2800" b="1" spc="-20" err="1">
                <a:solidFill>
                  <a:srgbClr val="100717"/>
                </a:solidFill>
                <a:latin typeface="Arial" panose="020B0604020202020204" pitchFamily="34" charset="0"/>
                <a:cs typeface="Arial" panose="020B0604020202020204" pitchFamily="34" charset="0"/>
              </a:rPr>
              <a:t>Chăn</a:t>
            </a:r>
            <a:r>
              <a:rPr lang="en-US" sz="2800" b="1" spc="-20">
                <a:solidFill>
                  <a:srgbClr val="100717"/>
                </a:solidFill>
                <a:latin typeface="Arial" panose="020B0604020202020204" pitchFamily="34" charset="0"/>
                <a:cs typeface="Arial" panose="020B0604020202020204" pitchFamily="34" charset="0"/>
              </a:rPr>
              <a:t> </a:t>
            </a:r>
            <a:r>
              <a:rPr lang="en-US" sz="2800" b="1" spc="-20" err="1">
                <a:solidFill>
                  <a:srgbClr val="100717"/>
                </a:solidFill>
                <a:latin typeface="Arial" panose="020B0604020202020204" pitchFamily="34" charset="0"/>
                <a:cs typeface="Arial" panose="020B0604020202020204" pitchFamily="34" charset="0"/>
              </a:rPr>
              <a:t>nuôi</a:t>
            </a:r>
            <a:endParaRPr lang="en-US" sz="2800" b="1" spc="-20">
              <a:solidFill>
                <a:srgbClr val="100717"/>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47027231-95EF-C8CE-4215-B126B807487B}"/>
              </a:ext>
            </a:extLst>
          </p:cNvPr>
          <p:cNvGraphicFramePr>
            <a:graphicFrameLocks noGrp="1"/>
          </p:cNvGraphicFramePr>
          <p:nvPr>
            <p:extLst>
              <p:ext uri="{D42A27DB-BD31-4B8C-83A1-F6EECF244321}">
                <p14:modId xmlns:p14="http://schemas.microsoft.com/office/powerpoint/2010/main" val="524582905"/>
              </p:ext>
            </p:extLst>
          </p:nvPr>
        </p:nvGraphicFramePr>
        <p:xfrm>
          <a:off x="341586" y="617296"/>
          <a:ext cx="11508827" cy="6020537"/>
        </p:xfrm>
        <a:graphic>
          <a:graphicData uri="http://schemas.openxmlformats.org/drawingml/2006/table">
            <a:tbl>
              <a:tblPr firstRow="1" bandRow="1"/>
              <a:tblGrid>
                <a:gridCol w="11508827">
                  <a:extLst>
                    <a:ext uri="{9D8B030D-6E8A-4147-A177-3AD203B41FA5}">
                      <a16:colId xmlns:a16="http://schemas.microsoft.com/office/drawing/2014/main" val="3655493598"/>
                    </a:ext>
                  </a:extLst>
                </a:gridCol>
              </a:tblGrid>
              <a:tr h="602053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800" b="0" u="none" kern="1200">
                          <a:solidFill>
                            <a:schemeClr val="dk1"/>
                          </a:solidFill>
                          <a:effectLst/>
                          <a:latin typeface="Arial" panose="020B0604020202020204" pitchFamily="34" charset="0"/>
                          <a:ea typeface="+mn-ea"/>
                          <a:cs typeface="Arial" panose="020B0604020202020204" pitchFamily="34" charset="0"/>
                        </a:rPr>
                        <a:t>Tình </a:t>
                      </a:r>
                      <a:r>
                        <a:rPr lang="en-US" sz="2800" b="0" u="none" kern="1200" dirty="0" err="1">
                          <a:solidFill>
                            <a:schemeClr val="dk1"/>
                          </a:solidFill>
                          <a:effectLst/>
                          <a:latin typeface="Arial" panose="020B0604020202020204" pitchFamily="34" charset="0"/>
                          <a:ea typeface="+mn-ea"/>
                          <a:cs typeface="Arial" panose="020B0604020202020204" pitchFamily="34" charset="0"/>
                        </a:rPr>
                        <a:t>hình</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chăn</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nuôi</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trên</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địa</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bàn</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tỉnh</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nhìn</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chung</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phát</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triển</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ổn</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định</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công</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tác</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tái</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đàn</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được</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err="1">
                          <a:solidFill>
                            <a:schemeClr val="dk1"/>
                          </a:solidFill>
                          <a:effectLst/>
                          <a:latin typeface="Arial" panose="020B0604020202020204" pitchFamily="34" charset="0"/>
                          <a:ea typeface="+mn-ea"/>
                          <a:cs typeface="Arial" panose="020B0604020202020204" pitchFamily="34" charset="0"/>
                        </a:rPr>
                        <a:t>đẩy</a:t>
                      </a:r>
                      <a:r>
                        <a:rPr lang="en-US" sz="2800" b="0" u="none" kern="1200">
                          <a:solidFill>
                            <a:schemeClr val="dk1"/>
                          </a:solidFill>
                          <a:effectLst/>
                          <a:latin typeface="Arial" panose="020B0604020202020204" pitchFamily="34" charset="0"/>
                          <a:ea typeface="+mn-ea"/>
                          <a:cs typeface="Arial" panose="020B0604020202020204" pitchFamily="34" charset="0"/>
                        </a:rPr>
                        <a:t> mạnh sau Tết</a:t>
                      </a:r>
                      <a:endParaRPr lang="vi-VN" sz="2800" b="0" u="none" kern="120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800" b="0" u="none" kern="1200">
                          <a:solidFill>
                            <a:schemeClr val="dk1"/>
                          </a:solidFill>
                          <a:effectLst/>
                          <a:latin typeface="Arial" panose="020B0604020202020204" pitchFamily="34" charset="0"/>
                          <a:ea typeface="+mn-ea"/>
                          <a:cs typeface="Arial" panose="020B0604020202020204" pitchFamily="34" charset="0"/>
                        </a:rPr>
                        <a:t> </a:t>
                      </a:r>
                      <a:r>
                        <a:rPr lang="vi-VN" sz="2800" b="0" u="none" kern="1200">
                          <a:solidFill>
                            <a:schemeClr val="tx1"/>
                          </a:solidFill>
                          <a:effectLst/>
                          <a:latin typeface="Arial" panose="020B0604020202020204" pitchFamily="34" charset="0"/>
                          <a:ea typeface="+mn-ea"/>
                          <a:cs typeface="Arial" panose="020B0604020202020204" pitchFamily="34" charset="0"/>
                        </a:rPr>
                        <a:t>Tổng </a:t>
                      </a:r>
                      <a:r>
                        <a:rPr lang="vi-VN" sz="2800" b="0" u="none" kern="1200" dirty="0">
                          <a:solidFill>
                            <a:schemeClr val="tx1"/>
                          </a:solidFill>
                          <a:effectLst/>
                          <a:latin typeface="Arial" panose="020B0604020202020204" pitchFamily="34" charset="0"/>
                          <a:ea typeface="+mn-ea"/>
                          <a:cs typeface="Arial" panose="020B0604020202020204" pitchFamily="34" charset="0"/>
                        </a:rPr>
                        <a:t>đàn vật nuôi</a:t>
                      </a:r>
                      <a:r>
                        <a:rPr lang="en-US" sz="2800" b="0" u="none" kern="1200" dirty="0">
                          <a:solidFill>
                            <a:schemeClr val="tx1"/>
                          </a:solidFill>
                          <a:effectLst/>
                          <a:latin typeface="Arial" panose="020B0604020202020204" pitchFamily="34" charset="0"/>
                          <a:ea typeface="+mn-ea"/>
                          <a:cs typeface="Arial" panose="020B0604020202020204" pitchFamily="34" charset="0"/>
                        </a:rPr>
                        <a:t> </a:t>
                      </a:r>
                      <a:r>
                        <a:rPr lang="vi-VN" sz="2800" b="0" u="none" kern="1200">
                          <a:solidFill>
                            <a:schemeClr val="tx1"/>
                          </a:solidFill>
                          <a:effectLst/>
                          <a:latin typeface="Arial" panose="020B0604020202020204" pitchFamily="34" charset="0"/>
                          <a:ea typeface="+mn-ea"/>
                          <a:cs typeface="Arial" panose="020B0604020202020204" pitchFamily="34" charset="0"/>
                        </a:rPr>
                        <a:t>tháng 02/2025 </a:t>
                      </a:r>
                      <a:r>
                        <a:rPr lang="vi-VN" sz="2800" b="0" u="none" kern="1200" dirty="0">
                          <a:solidFill>
                            <a:schemeClr val="tx1"/>
                          </a:solidFill>
                          <a:effectLst/>
                          <a:latin typeface="Arial" panose="020B0604020202020204" pitchFamily="34" charset="0"/>
                          <a:ea typeface="+mn-ea"/>
                          <a:cs typeface="Arial" panose="020B0604020202020204" pitchFamily="34" charset="0"/>
                        </a:rPr>
                        <a:t>ước đạt: </a:t>
                      </a:r>
                      <a:r>
                        <a:rPr lang="vi-VN" sz="2800" b="0" u="none" kern="1200">
                          <a:solidFill>
                            <a:schemeClr val="tx1"/>
                          </a:solidFill>
                          <a:effectLst/>
                          <a:latin typeface="Arial" panose="020B0604020202020204" pitchFamily="34" charset="0"/>
                          <a:ea typeface="+mn-ea"/>
                          <a:cs typeface="Arial" panose="020B0604020202020204" pitchFamily="34" charset="0"/>
                        </a:rPr>
                        <a:t>Đàn bò trên 305.000 </a:t>
                      </a:r>
                      <a:r>
                        <a:rPr lang="vi-VN" sz="2800" b="0" u="none" kern="1200" dirty="0">
                          <a:solidFill>
                            <a:schemeClr val="tx1"/>
                          </a:solidFill>
                          <a:effectLst/>
                          <a:latin typeface="Arial" panose="020B0604020202020204" pitchFamily="34" charset="0"/>
                          <a:ea typeface="+mn-ea"/>
                          <a:cs typeface="Arial" panose="020B0604020202020204" pitchFamily="34" charset="0"/>
                        </a:rPr>
                        <a:t>con, </a:t>
                      </a:r>
                      <a:r>
                        <a:rPr lang="vi-VN" sz="2800" b="0" u="none" kern="1200">
                          <a:solidFill>
                            <a:schemeClr val="tx1"/>
                          </a:solidFill>
                          <a:effectLst/>
                          <a:latin typeface="Arial" panose="020B0604020202020204" pitchFamily="34" charset="0"/>
                          <a:ea typeface="+mn-ea"/>
                          <a:cs typeface="Arial" panose="020B0604020202020204" pitchFamily="34" charset="0"/>
                        </a:rPr>
                        <a:t>tăng 1,5% </a:t>
                      </a:r>
                      <a:r>
                        <a:rPr lang="vi-VN" sz="2800" b="0" u="none" kern="1200" dirty="0">
                          <a:solidFill>
                            <a:schemeClr val="tx1"/>
                          </a:solidFill>
                          <a:effectLst/>
                          <a:latin typeface="Arial" panose="020B0604020202020204" pitchFamily="34" charset="0"/>
                          <a:ea typeface="+mn-ea"/>
                          <a:cs typeface="Arial" panose="020B0604020202020204" pitchFamily="34" charset="0"/>
                        </a:rPr>
                        <a:t>so với cùng kỳ; đàn </a:t>
                      </a:r>
                      <a:r>
                        <a:rPr lang="vi-VN" sz="2800" b="0" u="none" kern="1200">
                          <a:solidFill>
                            <a:schemeClr val="tx1"/>
                          </a:solidFill>
                          <a:effectLst/>
                          <a:latin typeface="Arial" panose="020B0604020202020204" pitchFamily="34" charset="0"/>
                          <a:ea typeface="+mn-ea"/>
                          <a:cs typeface="Arial" panose="020B0604020202020204" pitchFamily="34" charset="0"/>
                        </a:rPr>
                        <a:t>lợn trên 688.300 </a:t>
                      </a:r>
                      <a:r>
                        <a:rPr lang="vi-VN" sz="2800" b="0" u="none" kern="1200" dirty="0">
                          <a:solidFill>
                            <a:schemeClr val="tx1"/>
                          </a:solidFill>
                          <a:effectLst/>
                          <a:latin typeface="Arial" panose="020B0604020202020204" pitchFamily="34" charset="0"/>
                          <a:ea typeface="+mn-ea"/>
                          <a:cs typeface="Arial" panose="020B0604020202020204" pitchFamily="34" charset="0"/>
                        </a:rPr>
                        <a:t>con, </a:t>
                      </a:r>
                      <a:r>
                        <a:rPr lang="vi-VN" sz="2800" b="0" u="none" kern="1200">
                          <a:solidFill>
                            <a:schemeClr val="tx1"/>
                          </a:solidFill>
                          <a:effectLst/>
                          <a:latin typeface="Arial" panose="020B0604020202020204" pitchFamily="34" charset="0"/>
                          <a:ea typeface="+mn-ea"/>
                          <a:cs typeface="Arial" panose="020B0604020202020204" pitchFamily="34" charset="0"/>
                        </a:rPr>
                        <a:t>tăng 5,0% </a:t>
                      </a:r>
                      <a:r>
                        <a:rPr lang="vi-VN" sz="2800" b="0" u="none" kern="1200" dirty="0">
                          <a:solidFill>
                            <a:schemeClr val="tx1"/>
                          </a:solidFill>
                          <a:effectLst/>
                          <a:latin typeface="Arial" panose="020B0604020202020204" pitchFamily="34" charset="0"/>
                          <a:ea typeface="+mn-ea"/>
                          <a:cs typeface="Arial" panose="020B0604020202020204" pitchFamily="34" charset="0"/>
                        </a:rPr>
                        <a:t>so với cùng kỳ; đàn gia </a:t>
                      </a:r>
                      <a:r>
                        <a:rPr lang="vi-VN" sz="2800" b="0" u="none" kern="1200">
                          <a:solidFill>
                            <a:schemeClr val="tx1"/>
                          </a:solidFill>
                          <a:effectLst/>
                          <a:latin typeface="Arial" panose="020B0604020202020204" pitchFamily="34" charset="0"/>
                          <a:ea typeface="+mn-ea"/>
                          <a:cs typeface="Arial" panose="020B0604020202020204" pitchFamily="34" charset="0"/>
                        </a:rPr>
                        <a:t>cầm 9,6 </a:t>
                      </a:r>
                      <a:r>
                        <a:rPr lang="vi-VN" sz="2800" b="0" u="none" kern="1200" dirty="0">
                          <a:solidFill>
                            <a:schemeClr val="tx1"/>
                          </a:solidFill>
                          <a:effectLst/>
                          <a:latin typeface="Arial" panose="020B0604020202020204" pitchFamily="34" charset="0"/>
                          <a:ea typeface="+mn-ea"/>
                          <a:cs typeface="Arial" panose="020B0604020202020204" pitchFamily="34" charset="0"/>
                        </a:rPr>
                        <a:t>triệu con, </a:t>
                      </a:r>
                      <a:r>
                        <a:rPr lang="vi-VN" sz="2800" b="0" u="none" kern="1200">
                          <a:solidFill>
                            <a:schemeClr val="tx1"/>
                          </a:solidFill>
                          <a:effectLst/>
                          <a:latin typeface="Arial" panose="020B0604020202020204" pitchFamily="34" charset="0"/>
                          <a:ea typeface="+mn-ea"/>
                          <a:cs typeface="Arial" panose="020B0604020202020204" pitchFamily="34" charset="0"/>
                        </a:rPr>
                        <a:t>tăng 5,4% </a:t>
                      </a:r>
                      <a:r>
                        <a:rPr lang="vi-VN" sz="2800" b="0" u="none" kern="1200" dirty="0">
                          <a:solidFill>
                            <a:schemeClr val="tx1"/>
                          </a:solidFill>
                          <a:effectLst/>
                          <a:latin typeface="Arial" panose="020B0604020202020204" pitchFamily="34" charset="0"/>
                          <a:ea typeface="+mn-ea"/>
                          <a:cs typeface="Arial" panose="020B0604020202020204" pitchFamily="34" charset="0"/>
                        </a:rPr>
                        <a:t>so với cùng kỳ</a:t>
                      </a:r>
                      <a:r>
                        <a:rPr lang="en-US" sz="2800" b="0" u="none" kern="1200" dirty="0">
                          <a:solidFill>
                            <a:schemeClr val="tx1"/>
                          </a:solidFill>
                          <a:effectLst/>
                          <a:latin typeface="Arial" panose="020B0604020202020204" pitchFamily="34" charset="0"/>
                          <a:ea typeface="+mn-ea"/>
                          <a:cs typeface="Arial" panose="020B0604020202020204" pitchFamily="34" charset="0"/>
                        </a:rPr>
                        <a:t>.</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s-ES" sz="2800" b="0" u="none" kern="1200">
                          <a:solidFill>
                            <a:schemeClr val="dk1"/>
                          </a:solidFill>
                          <a:effectLst/>
                          <a:latin typeface="Arial" panose="020B0604020202020204" pitchFamily="34" charset="0"/>
                          <a:ea typeface="+mn-ea"/>
                          <a:cs typeface="Arial" panose="020B0604020202020204" pitchFamily="34" charset="0"/>
                        </a:rPr>
                        <a:t> Ngành nông nghiệp tiếp tục </a:t>
                      </a:r>
                      <a:r>
                        <a:rPr lang="nl-NL" sz="2800" b="0" u="none" kern="1200">
                          <a:solidFill>
                            <a:schemeClr val="dk1"/>
                          </a:solidFill>
                          <a:effectLst/>
                          <a:latin typeface="Arial" panose="020B0604020202020204" pitchFamily="34" charset="0"/>
                          <a:ea typeface="+mn-ea"/>
                          <a:cs typeface="Arial" panose="020B0604020202020204" pitchFamily="34" charset="0"/>
                        </a:rPr>
                        <a:t>duy trì công tác phòng, chống dịch bệnh,</a:t>
                      </a:r>
                      <a:r>
                        <a:rPr lang="vi-VN" sz="2800" b="0" u="none" kern="1200">
                          <a:solidFill>
                            <a:schemeClr val="dk1"/>
                          </a:solidFill>
                          <a:effectLst/>
                          <a:latin typeface="Arial" panose="020B0604020202020204" pitchFamily="34" charset="0"/>
                          <a:ea typeface="+mn-ea"/>
                          <a:cs typeface="Arial" panose="020B0604020202020204" pitchFamily="34" charset="0"/>
                        </a:rPr>
                        <a:t> </a:t>
                      </a:r>
                      <a:r>
                        <a:rPr lang="nl-NL" sz="2800" b="0" u="none" kern="1200">
                          <a:solidFill>
                            <a:schemeClr val="dk1"/>
                          </a:solidFill>
                          <a:effectLst/>
                          <a:latin typeface="Arial" panose="020B0604020202020204" pitchFamily="34" charset="0"/>
                          <a:ea typeface="+mn-ea"/>
                          <a:cs typeface="Arial" panose="020B0604020202020204" pitchFamily="34" charset="0"/>
                        </a:rPr>
                        <a:t>hướng dẫn các biện pháp chăn nuôi an toàn sinh học</a:t>
                      </a:r>
                      <a:r>
                        <a:rPr lang="vi-VN" sz="2800" b="0" u="none" kern="1200">
                          <a:solidFill>
                            <a:schemeClr val="dk1"/>
                          </a:solidFill>
                          <a:effectLst/>
                          <a:latin typeface="Arial" panose="020B0604020202020204" pitchFamily="34" charset="0"/>
                          <a:ea typeface="+mn-ea"/>
                          <a:cs typeface="Arial" panose="020B0604020202020204" pitchFamily="34" charset="0"/>
                        </a:rPr>
                        <a:t>, đ</a:t>
                      </a:r>
                      <a:r>
                        <a:rPr lang="nl-NL" sz="2800" b="0" u="none" kern="1200">
                          <a:solidFill>
                            <a:schemeClr val="dk1"/>
                          </a:solidFill>
                          <a:effectLst/>
                          <a:latin typeface="Arial" panose="020B0604020202020204" pitchFamily="34" charset="0"/>
                          <a:ea typeface="+mn-ea"/>
                          <a:cs typeface="Arial" panose="020B0604020202020204" pitchFamily="34" charset="0"/>
                        </a:rPr>
                        <a:t>ôn đốc tiêm phòng vắc xin</a:t>
                      </a:r>
                      <a:r>
                        <a:rPr lang="vi-VN" sz="2800" b="0" u="none" kern="1200">
                          <a:solidFill>
                            <a:schemeClr val="dk1"/>
                          </a:solidFill>
                          <a:effectLst/>
                          <a:latin typeface="Arial" panose="020B0604020202020204" pitchFamily="34" charset="0"/>
                          <a:ea typeface="+mn-ea"/>
                          <a:cs typeface="Arial" panose="020B0604020202020204" pitchFamily="34" charset="0"/>
                        </a:rPr>
                        <a:t>...</a:t>
                      </a:r>
                      <a:endParaRPr lang="es-ES" sz="2800" b="0" u="none" kern="120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Tree>
    <p:extLst>
      <p:ext uri="{BB962C8B-B14F-4D97-AF65-F5344CB8AC3E}">
        <p14:creationId xmlns:p14="http://schemas.microsoft.com/office/powerpoint/2010/main" val="66753865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3514004462"/>
              </p:ext>
            </p:extLst>
          </p:nvPr>
        </p:nvGraphicFramePr>
        <p:xfrm>
          <a:off x="1" y="923672"/>
          <a:ext cx="7395410" cy="4998720"/>
        </p:xfrm>
        <a:graphic>
          <a:graphicData uri="http://schemas.openxmlformats.org/drawingml/2006/table">
            <a:tbl>
              <a:tblPr firstRow="1" bandRow="1"/>
              <a:tblGrid>
                <a:gridCol w="7395410">
                  <a:extLst>
                    <a:ext uri="{9D8B030D-6E8A-4147-A177-3AD203B41FA5}">
                      <a16:colId xmlns:a16="http://schemas.microsoft.com/office/drawing/2014/main" val="3655493598"/>
                    </a:ext>
                  </a:extLst>
                </a:gridCol>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sz="2600" b="0" kern="1200">
                          <a:solidFill>
                            <a:schemeClr val="dk1"/>
                          </a:solidFill>
                          <a:effectLst/>
                          <a:latin typeface="Arial" panose="020B0604020202020204" pitchFamily="34" charset="0"/>
                          <a:ea typeface="+mn-ea"/>
                          <a:cs typeface="Arial" panose="020B0604020202020204" pitchFamily="34" charset="0"/>
                        </a:rPr>
                        <a:t>Sản xuất lâm nghiệp trong tháng </a:t>
                      </a:r>
                      <a:r>
                        <a:rPr lang="vi-VN" sz="2600" b="0" kern="1200">
                          <a:solidFill>
                            <a:schemeClr val="dk1"/>
                          </a:solidFill>
                          <a:effectLst/>
                          <a:latin typeface="Arial" panose="020B0604020202020204" pitchFamily="34" charset="0"/>
                          <a:ea typeface="+mn-ea"/>
                          <a:cs typeface="Arial" panose="020B0604020202020204" pitchFamily="34" charset="0"/>
                        </a:rPr>
                        <a:t>Hai</a:t>
                      </a:r>
                      <a:r>
                        <a:rPr lang="en-US" sz="2600" b="0" kern="1200">
                          <a:solidFill>
                            <a:schemeClr val="dk1"/>
                          </a:solidFill>
                          <a:effectLst/>
                          <a:latin typeface="Arial" panose="020B0604020202020204" pitchFamily="34" charset="0"/>
                          <a:ea typeface="+mn-ea"/>
                          <a:cs typeface="Arial" panose="020B0604020202020204" pitchFamily="34" charset="0"/>
                        </a:rPr>
                        <a:t> tập trung chủ yếu là công tác trồng, chăm sóc và bảo vệ rừng.</a:t>
                      </a: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sz="2600" b="0" kern="1200">
                          <a:solidFill>
                            <a:schemeClr val="dk1"/>
                          </a:solidFill>
                          <a:effectLst/>
                          <a:latin typeface="Arial" panose="020B0604020202020204" pitchFamily="34" charset="0"/>
                          <a:ea typeface="+mn-ea"/>
                          <a:cs typeface="Arial" panose="020B0604020202020204" pitchFamily="34" charset="0"/>
                        </a:rPr>
                        <a:t> Kết quả thực hiện trồng rừng cây gỗ lớn: </a:t>
                      </a:r>
                      <a:r>
                        <a:rPr lang="vi-VN" sz="2600" b="0" kern="1200">
                          <a:solidFill>
                            <a:schemeClr val="dk1"/>
                          </a:solidFill>
                          <a:effectLst/>
                          <a:latin typeface="Arial" panose="020B0604020202020204" pitchFamily="34" charset="0"/>
                          <a:ea typeface="+mn-ea"/>
                          <a:cs typeface="Arial" panose="020B0604020202020204" pitchFamily="34" charset="0"/>
                        </a:rPr>
                        <a:t>Trong tháng có 41,5 ha diện tích trồng, chuyển hóa cây gỗ lớn; lũy kế đến nay, diện tích trồng rừng gỗ lớn trên địa bàn tỉnh là 10.123,5 ha; diện tích rừng được cấp chứng chỉ rừng là 12.175,90 ha</a:t>
                      </a:r>
                      <a:endParaRPr lang="en-US" sz="2600" b="0" kern="120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vi-VN" sz="2600" b="0" kern="1200">
                          <a:solidFill>
                            <a:schemeClr val="dk1"/>
                          </a:solidFill>
                          <a:effectLst/>
                          <a:latin typeface="Arial" panose="020B0604020202020204" pitchFamily="34" charset="0"/>
                          <a:ea typeface="+mn-ea"/>
                          <a:cs typeface="Arial" panose="020B0604020202020204" pitchFamily="34" charset="0"/>
                        </a:rPr>
                        <a:t>Công tác phòng chống cháy rừng và ngăn chặn tình trạng chặt phá rừng được các cấp, các ngành quan tâm chỉ đạo chặt chẽ..</a:t>
                      </a:r>
                      <a:endParaRPr lang="en-US" sz="2600" b="0" kern="120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6" name="Picture 5" descr="A picture containing tree, outdoor, plant, forest&#10;&#10;Description automatically generated">
            <a:extLst>
              <a:ext uri="{FF2B5EF4-FFF2-40B4-BE49-F238E27FC236}">
                <a16:creationId xmlns:a16="http://schemas.microsoft.com/office/drawing/2014/main" id="{B6FBF1AC-66BF-0ECE-3B76-06423BF9D5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0368" y="1062260"/>
            <a:ext cx="4063551" cy="2612164"/>
          </a:xfrm>
          <a:prstGeom prst="rect">
            <a:avLst/>
          </a:prstGeom>
        </p:spPr>
      </p:pic>
      <p:pic>
        <p:nvPicPr>
          <p:cNvPr id="10" name="Picture 9" descr="A picture containing sky, grass, outdoor, nature&#10;&#10;Description automatically generated">
            <a:extLst>
              <a:ext uri="{FF2B5EF4-FFF2-40B4-BE49-F238E27FC236}">
                <a16:creationId xmlns:a16="http://schemas.microsoft.com/office/drawing/2014/main" id="{C5232F2B-CFFA-D637-CADF-068072693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368" y="3915603"/>
            <a:ext cx="4063551" cy="2418085"/>
          </a:xfrm>
          <a:prstGeom prst="rect">
            <a:avLst/>
          </a:prstGeom>
        </p:spPr>
      </p:pic>
      <p:sp>
        <p:nvSpPr>
          <p:cNvPr id="3" name="Rectangle 2">
            <a:extLst>
              <a:ext uri="{FF2B5EF4-FFF2-40B4-BE49-F238E27FC236}">
                <a16:creationId xmlns:a16="http://schemas.microsoft.com/office/drawing/2014/main" id="{012B1FB8-DEBD-F0C9-742A-F7D511419944}"/>
              </a:ext>
            </a:extLst>
          </p:cNvPr>
          <p:cNvSpPr/>
          <p:nvPr/>
        </p:nvSpPr>
        <p:spPr>
          <a:xfrm>
            <a:off x="586992" y="270763"/>
            <a:ext cx="3169137"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1.1.3. Lâm nghiệp</a:t>
            </a:r>
          </a:p>
        </p:txBody>
      </p:sp>
    </p:spTree>
    <p:extLst>
      <p:ext uri="{BB962C8B-B14F-4D97-AF65-F5344CB8AC3E}">
        <p14:creationId xmlns:p14="http://schemas.microsoft.com/office/powerpoint/2010/main" val="378865233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F24AD0-F007-A590-583C-27B1A4CE0310}"/>
              </a:ext>
            </a:extLst>
          </p:cNvPr>
          <p:cNvSpPr/>
          <p:nvPr/>
        </p:nvSpPr>
        <p:spPr>
          <a:xfrm>
            <a:off x="843287" y="186666"/>
            <a:ext cx="2736647"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1.1.4. Thủy sản</a:t>
            </a:r>
          </a:p>
        </p:txBody>
      </p:sp>
      <p:graphicFrame>
        <p:nvGraphicFramePr>
          <p:cNvPr id="3" name="Table 2">
            <a:extLst>
              <a:ext uri="{FF2B5EF4-FFF2-40B4-BE49-F238E27FC236}">
                <a16:creationId xmlns:a16="http://schemas.microsoft.com/office/drawing/2014/main" id="{1243D2EC-FD70-31EF-486E-0289B57D5A19}"/>
              </a:ext>
            </a:extLst>
          </p:cNvPr>
          <p:cNvGraphicFramePr>
            <a:graphicFrameLocks noGrp="1"/>
          </p:cNvGraphicFramePr>
          <p:nvPr>
            <p:extLst>
              <p:ext uri="{D42A27DB-BD31-4B8C-83A1-F6EECF244321}">
                <p14:modId xmlns:p14="http://schemas.microsoft.com/office/powerpoint/2010/main" val="3860658373"/>
              </p:ext>
            </p:extLst>
          </p:nvPr>
        </p:nvGraphicFramePr>
        <p:xfrm>
          <a:off x="186778" y="836448"/>
          <a:ext cx="7380670" cy="5394960"/>
        </p:xfrm>
        <a:graphic>
          <a:graphicData uri="http://schemas.openxmlformats.org/drawingml/2006/table">
            <a:tbl>
              <a:tblPr firstRow="1" bandRow="1"/>
              <a:tblGrid>
                <a:gridCol w="7380670">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vi-VN" sz="2600" b="0" kern="1200">
                          <a:solidFill>
                            <a:schemeClr val="dk1"/>
                          </a:solidFill>
                          <a:effectLst/>
                          <a:latin typeface="Arial" panose="020B0604020202020204" pitchFamily="34" charset="0"/>
                          <a:ea typeface="+mn-ea"/>
                          <a:cs typeface="Arial" panose="020B0604020202020204" pitchFamily="34" charset="0"/>
                        </a:rPr>
                        <a:t>Trong tháng 02/2025, mặc dù thời tiết diễn biến bất lợi do áp thấp nhiệt đới trên biển Đông và không khí lạnh tăng cường, tuy nhiên ngư dân đã linh hoạt khai thác nên hoạt động đánh bắt thủy sản vẫn diễn ra tương đối ổn định</a:t>
                      </a: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nl-NL" sz="2600" b="0" kern="1200">
                          <a:solidFill>
                            <a:schemeClr val="dk1"/>
                          </a:solidFill>
                          <a:effectLst/>
                          <a:latin typeface="Arial" panose="020B0604020202020204" pitchFamily="34" charset="0"/>
                          <a:ea typeface="+mn-ea"/>
                          <a:cs typeface="Arial" panose="020B0604020202020204" pitchFamily="34" charset="0"/>
                        </a:rPr>
                        <a:t>Sản lượng khai thác thủy sản</a:t>
                      </a:r>
                      <a:r>
                        <a:rPr lang="vi-VN" sz="2600" b="0" kern="1200">
                          <a:solidFill>
                            <a:schemeClr val="dk1"/>
                          </a:solidFill>
                          <a:effectLst/>
                          <a:latin typeface="Arial" panose="020B0604020202020204" pitchFamily="34" charset="0"/>
                          <a:ea typeface="+mn-ea"/>
                          <a:cs typeface="Arial" panose="020B0604020202020204" pitchFamily="34" charset="0"/>
                        </a:rPr>
                        <a:t> 02</a:t>
                      </a:r>
                      <a:r>
                        <a:rPr lang="nl-NL" sz="2600" b="0" kern="1200">
                          <a:solidFill>
                            <a:schemeClr val="dk1"/>
                          </a:solidFill>
                          <a:effectLst/>
                          <a:latin typeface="Arial" panose="020B0604020202020204" pitchFamily="34" charset="0"/>
                          <a:ea typeface="+mn-ea"/>
                          <a:cs typeface="Arial" panose="020B0604020202020204" pitchFamily="34" charset="0"/>
                        </a:rPr>
                        <a:t> tháng </a:t>
                      </a:r>
                      <a:r>
                        <a:rPr lang="vi-VN" sz="2600" b="0" kern="1200">
                          <a:solidFill>
                            <a:schemeClr val="dk1"/>
                          </a:solidFill>
                          <a:effectLst/>
                          <a:latin typeface="Arial" panose="020B0604020202020204" pitchFamily="34" charset="0"/>
                          <a:ea typeface="+mn-ea"/>
                          <a:cs typeface="Arial" panose="020B0604020202020204" pitchFamily="34" charset="0"/>
                        </a:rPr>
                        <a:t>đầu năm</a:t>
                      </a:r>
                      <a:r>
                        <a:rPr lang="nl-NL" sz="2600" b="0" kern="1200">
                          <a:solidFill>
                            <a:schemeClr val="dk1"/>
                          </a:solidFill>
                          <a:effectLst/>
                          <a:latin typeface="Arial" panose="020B0604020202020204" pitchFamily="34" charset="0"/>
                          <a:ea typeface="+mn-ea"/>
                          <a:cs typeface="Arial" panose="020B0604020202020204" pitchFamily="34" charset="0"/>
                        </a:rPr>
                        <a:t> ước đạt</a:t>
                      </a:r>
                      <a:r>
                        <a:rPr lang="vi-VN" sz="2600" b="0" kern="1200">
                          <a:solidFill>
                            <a:schemeClr val="dk1"/>
                          </a:solidFill>
                          <a:effectLst/>
                          <a:latin typeface="Arial" panose="020B0604020202020204" pitchFamily="34" charset="0"/>
                          <a:ea typeface="+mn-ea"/>
                          <a:cs typeface="Arial" panose="020B0604020202020204" pitchFamily="34" charset="0"/>
                        </a:rPr>
                        <a:t> 36.533</a:t>
                      </a:r>
                      <a:r>
                        <a:rPr lang="nl-NL" sz="2600" b="0" kern="1200">
                          <a:solidFill>
                            <a:schemeClr val="dk1"/>
                          </a:solidFill>
                          <a:effectLst/>
                          <a:latin typeface="Arial" panose="020B0604020202020204" pitchFamily="34" charset="0"/>
                          <a:ea typeface="+mn-ea"/>
                          <a:cs typeface="Arial" panose="020B0604020202020204" pitchFamily="34" charset="0"/>
                        </a:rPr>
                        <a:t> tấn, tăng </a:t>
                      </a:r>
                      <a:r>
                        <a:rPr lang="vi-VN" sz="2600" b="0" kern="1200">
                          <a:solidFill>
                            <a:schemeClr val="dk1"/>
                          </a:solidFill>
                          <a:effectLst/>
                          <a:latin typeface="Arial" panose="020B0604020202020204" pitchFamily="34" charset="0"/>
                          <a:ea typeface="+mn-ea"/>
                          <a:cs typeface="Arial" panose="020B0604020202020204" pitchFamily="34" charset="0"/>
                        </a:rPr>
                        <a:t>2,1</a:t>
                      </a:r>
                      <a:r>
                        <a:rPr lang="nl-NL" sz="2600" b="0" kern="1200">
                          <a:solidFill>
                            <a:schemeClr val="dk1"/>
                          </a:solidFill>
                          <a:effectLst/>
                          <a:latin typeface="Arial" panose="020B0604020202020204" pitchFamily="34" charset="0"/>
                          <a:ea typeface="+mn-ea"/>
                          <a:cs typeface="Arial" panose="020B0604020202020204" pitchFamily="34" charset="0"/>
                        </a:rPr>
                        <a:t>% so với cùng kỳ,</a:t>
                      </a: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sz="2600" b="0" kern="1200">
                          <a:solidFill>
                            <a:schemeClr val="dk1"/>
                          </a:solidFill>
                          <a:effectLst/>
                          <a:latin typeface="Arial" panose="020B0604020202020204" pitchFamily="34" charset="0"/>
                          <a:ea typeface="+mn-ea"/>
                          <a:cs typeface="Arial" panose="020B0604020202020204" pitchFamily="34" charset="0"/>
                        </a:rPr>
                        <a:t>Toàn tỉnh tiếp tục tập trung triển khai thực hiện các nhiệm vụ, giải pháp cấp bách, chống khai thác hải sản bất hợp pháp, không báo cáo và không theo quy định của Ủy ban châu Âu </a:t>
                      </a:r>
                      <a:endParaRPr lang="vi-VN" sz="2600" b="0" kern="120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2" name="Picture 1">
            <a:extLst>
              <a:ext uri="{FF2B5EF4-FFF2-40B4-BE49-F238E27FC236}">
                <a16:creationId xmlns:a16="http://schemas.microsoft.com/office/drawing/2014/main" id="{56062293-557D-4F7E-7A6A-F260FA821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4951" y="836010"/>
            <a:ext cx="4280271" cy="2662615"/>
          </a:xfrm>
          <a:prstGeom prst="rect">
            <a:avLst/>
          </a:prstGeom>
        </p:spPr>
      </p:pic>
    </p:spTree>
    <p:extLst>
      <p:ext uri="{BB962C8B-B14F-4D97-AF65-F5344CB8AC3E}">
        <p14:creationId xmlns:p14="http://schemas.microsoft.com/office/powerpoint/2010/main" val="374442674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D40E1E-E472-56C2-7A52-1D68B78E001A}"/>
              </a:ext>
            </a:extLst>
          </p:cNvPr>
          <p:cNvSpPr txBox="1"/>
          <p:nvPr/>
        </p:nvSpPr>
        <p:spPr>
          <a:xfrm>
            <a:off x="1357174" y="733216"/>
            <a:ext cx="3448764" cy="461665"/>
          </a:xfrm>
          <a:prstGeom prst="rect">
            <a:avLst/>
          </a:prstGeom>
          <a:noFill/>
        </p:spPr>
        <p:txBody>
          <a:bodyPr wrap="square">
            <a:spAutoFit/>
          </a:bodyPr>
          <a:lstStyle/>
          <a:p>
            <a:pPr>
              <a:lnSpc>
                <a:spcPct val="100000"/>
              </a:lnSpc>
            </a:pPr>
            <a:r>
              <a:rPr lang="vi-VN" sz="2400" b="1">
                <a:cs typeface="Arial" panose="020B0604020202020204" pitchFamily="34" charset="0"/>
              </a:rPr>
              <a:t>2.1. Công nghiệp</a:t>
            </a:r>
          </a:p>
        </p:txBody>
      </p:sp>
      <p:sp>
        <p:nvSpPr>
          <p:cNvPr id="12" name="TextBox 11">
            <a:extLst>
              <a:ext uri="{FF2B5EF4-FFF2-40B4-BE49-F238E27FC236}">
                <a16:creationId xmlns:a16="http://schemas.microsoft.com/office/drawing/2014/main" id="{9770937D-1377-CC7E-CF4C-63302C488F3E}"/>
              </a:ext>
            </a:extLst>
          </p:cNvPr>
          <p:cNvSpPr txBox="1"/>
          <p:nvPr/>
        </p:nvSpPr>
        <p:spPr>
          <a:xfrm>
            <a:off x="916752" y="271551"/>
            <a:ext cx="4415824" cy="461665"/>
          </a:xfrm>
          <a:prstGeom prst="rect">
            <a:avLst/>
          </a:prstGeom>
          <a:noFill/>
        </p:spPr>
        <p:txBody>
          <a:bodyPr wrap="square">
            <a:spAutoFit/>
          </a:bodyPr>
          <a:lstStyle/>
          <a:p>
            <a:pPr>
              <a:lnSpc>
                <a:spcPct val="100000"/>
              </a:lnSpc>
            </a:pPr>
            <a:r>
              <a:rPr lang="vi-VN" sz="2400" b="1">
                <a:cs typeface="Arial" panose="020B0604020202020204" pitchFamily="34" charset="0"/>
              </a:rPr>
              <a:t>2. Công nghiệp – xây dựng</a:t>
            </a:r>
          </a:p>
        </p:txBody>
      </p:sp>
      <p:graphicFrame>
        <p:nvGraphicFramePr>
          <p:cNvPr id="2" name="Table 1">
            <a:extLst>
              <a:ext uri="{FF2B5EF4-FFF2-40B4-BE49-F238E27FC236}">
                <a16:creationId xmlns:a16="http://schemas.microsoft.com/office/drawing/2014/main" id="{39E2DA21-FF3E-F191-1589-8A33F036713F}"/>
              </a:ext>
            </a:extLst>
          </p:cNvPr>
          <p:cNvGraphicFramePr>
            <a:graphicFrameLocks noGrp="1"/>
          </p:cNvGraphicFramePr>
          <p:nvPr>
            <p:extLst>
              <p:ext uri="{D42A27DB-BD31-4B8C-83A1-F6EECF244321}">
                <p14:modId xmlns:p14="http://schemas.microsoft.com/office/powerpoint/2010/main" val="2525653101"/>
              </p:ext>
            </p:extLst>
          </p:nvPr>
        </p:nvGraphicFramePr>
        <p:xfrm>
          <a:off x="334153" y="1221969"/>
          <a:ext cx="5278371" cy="5904045"/>
        </p:xfrm>
        <a:graphic>
          <a:graphicData uri="http://schemas.openxmlformats.org/drawingml/2006/table">
            <a:tbl>
              <a:tblPr firstRow="1" bandRow="1"/>
              <a:tblGrid>
                <a:gridCol w="5278371">
                  <a:extLst>
                    <a:ext uri="{9D8B030D-6E8A-4147-A177-3AD203B41FA5}">
                      <a16:colId xmlns:a16="http://schemas.microsoft.com/office/drawing/2014/main" val="3655493598"/>
                    </a:ext>
                  </a:extLst>
                </a:gridCol>
              </a:tblGrid>
              <a:tr h="590404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100" b="0" kern="1200" baseline="0">
                          <a:solidFill>
                            <a:schemeClr val="dk1"/>
                          </a:solidFill>
                          <a:effectLst/>
                          <a:latin typeface="Arial" panose="020B0604020202020204" pitchFamily="34" charset="0"/>
                          <a:ea typeface="+mn-ea"/>
                          <a:cs typeface="Arial" panose="020B0604020202020204" pitchFamily="34" charset="0"/>
                        </a:rPr>
                        <a:t>Sau Tết Nguyên đán các doanh nghiệp trên địa bàn tỉnh đã tập trung ổn định sản xuất, kinh doanh nhằm đáp ứng ngay các đơn hàng đã tiếp nhận từ đầu năm</a:t>
                      </a:r>
                      <a:endParaRPr lang="en-US" sz="2100" b="0" kern="1200" baseline="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sz="2100" b="0" kern="1200" baseline="0">
                          <a:solidFill>
                            <a:schemeClr val="dk1"/>
                          </a:solidFill>
                          <a:effectLst/>
                          <a:latin typeface="Arial" panose="020B0604020202020204" pitchFamily="34" charset="0"/>
                          <a:ea typeface="+mn-ea"/>
                          <a:cs typeface="Arial" panose="020B0604020202020204" pitchFamily="34" charset="0"/>
                        </a:rPr>
                        <a:t>Chỉ số sản xuất công nghiệp (IIP) tháng 02/2025 tăng 17,28% so với cùng kỳ.</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sz="2100" b="0" kern="1200" baseline="0">
                          <a:solidFill>
                            <a:schemeClr val="dk1"/>
                          </a:solidFill>
                          <a:effectLst/>
                          <a:latin typeface="Arial" panose="020B0604020202020204" pitchFamily="34" charset="0"/>
                          <a:ea typeface="+mn-ea"/>
                          <a:cs typeface="Arial" panose="020B0604020202020204" pitchFamily="34" charset="0"/>
                        </a:rPr>
                        <a:t>Tính chung 02 tháng đầu năm, c</a:t>
                      </a:r>
                      <a:r>
                        <a:rPr lang="pt-BR" sz="2100" b="0" kern="1200" baseline="0">
                          <a:solidFill>
                            <a:schemeClr val="dk1"/>
                          </a:solidFill>
                          <a:effectLst/>
                          <a:latin typeface="Arial" panose="020B0604020202020204" pitchFamily="34" charset="0"/>
                          <a:ea typeface="+mn-ea"/>
                          <a:cs typeface="Arial" panose="020B0604020202020204" pitchFamily="34" charset="0"/>
                        </a:rPr>
                        <a:t>hỉ số sản xuất công nghiệp </a:t>
                      </a:r>
                      <a:r>
                        <a:rPr lang="en-US" sz="2100" b="0" kern="1200" baseline="0">
                          <a:solidFill>
                            <a:schemeClr val="dk1"/>
                          </a:solidFill>
                          <a:effectLst/>
                          <a:latin typeface="Arial" panose="020B0604020202020204" pitchFamily="34" charset="0"/>
                          <a:ea typeface="+mn-ea"/>
                          <a:cs typeface="Arial" panose="020B0604020202020204" pitchFamily="34" charset="0"/>
                        </a:rPr>
                        <a:t>tăng 10,18</a:t>
                      </a:r>
                      <a:r>
                        <a:rPr lang="pt-BR" sz="2100" b="0" kern="1200" baseline="0">
                          <a:solidFill>
                            <a:schemeClr val="dk1"/>
                          </a:solidFill>
                          <a:effectLst/>
                          <a:latin typeface="Arial" panose="020B0604020202020204" pitchFamily="34" charset="0"/>
                          <a:ea typeface="+mn-ea"/>
                          <a:cs typeface="Arial" panose="020B0604020202020204" pitchFamily="34" charset="0"/>
                        </a:rPr>
                        <a:t>% so</a:t>
                      </a:r>
                      <a:r>
                        <a:rPr lang="vi-VN" sz="2100" b="0" kern="1200" baseline="0">
                          <a:solidFill>
                            <a:schemeClr val="dk1"/>
                          </a:solidFill>
                          <a:effectLst/>
                          <a:latin typeface="Arial" panose="020B0604020202020204" pitchFamily="34" charset="0"/>
                          <a:ea typeface="+mn-ea"/>
                          <a:cs typeface="Arial" panose="020B0604020202020204" pitchFamily="34" charset="0"/>
                        </a:rPr>
                        <a:t> với</a:t>
                      </a:r>
                      <a:r>
                        <a:rPr lang="pt-BR" sz="2100" b="0" kern="1200" baseline="0">
                          <a:solidFill>
                            <a:schemeClr val="dk1"/>
                          </a:solidFill>
                          <a:effectLst/>
                          <a:latin typeface="Arial" panose="020B0604020202020204" pitchFamily="34" charset="0"/>
                          <a:ea typeface="+mn-ea"/>
                          <a:cs typeface="Arial" panose="020B0604020202020204" pitchFamily="34" charset="0"/>
                        </a:rPr>
                        <a:t> cùng kỳ</a:t>
                      </a:r>
                      <a:endParaRPr lang="vi-VN" sz="2100" b="0" kern="1200" baseline="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100" b="0" kern="1200" baseline="0">
                          <a:solidFill>
                            <a:schemeClr val="dk1"/>
                          </a:solidFill>
                          <a:effectLst/>
                          <a:latin typeface="Arial" panose="020B0604020202020204" pitchFamily="34" charset="0"/>
                          <a:ea typeface="+mn-ea"/>
                          <a:cs typeface="Arial" panose="020B0604020202020204" pitchFamily="34" charset="0"/>
                        </a:rPr>
                        <a:t>Hầu hết các sản phẩm chủ lực của tỉnh đều tăng cao như: Gạch ốp lát tăng 896,01%; Cấu kiện thép tăng 38,34%; Tấm lợp bằng kim loại tăng 18,08%</a:t>
                      </a:r>
                    </a:p>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vi-VN" sz="2200" b="0" kern="1200" baseline="0">
                          <a:solidFill>
                            <a:schemeClr val="dk1"/>
                          </a:solidFill>
                          <a:effectLst/>
                          <a:latin typeface="Arial" panose="020B0604020202020204" pitchFamily="34" charset="0"/>
                          <a:ea typeface="+mn-ea"/>
                          <a:cs typeface="Arial" panose="020B0604020202020204" pitchFamily="34" charset="0"/>
                        </a:rPr>
                        <a:t> </a:t>
                      </a:r>
                      <a:endParaRPr lang="en-US" sz="2200" b="0" kern="1200" baseline="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graphicFrame>
        <p:nvGraphicFramePr>
          <p:cNvPr id="3" name="Table 2">
            <a:extLst>
              <a:ext uri="{FF2B5EF4-FFF2-40B4-BE49-F238E27FC236}">
                <a16:creationId xmlns:a16="http://schemas.microsoft.com/office/drawing/2014/main" id="{4041A825-56D0-7053-DAE9-197B8CA9E0C9}"/>
              </a:ext>
            </a:extLst>
          </p:cNvPr>
          <p:cNvGraphicFramePr>
            <a:graphicFrameLocks noGrp="1"/>
          </p:cNvGraphicFramePr>
          <p:nvPr>
            <p:extLst>
              <p:ext uri="{D42A27DB-BD31-4B8C-83A1-F6EECF244321}">
                <p14:modId xmlns:p14="http://schemas.microsoft.com/office/powerpoint/2010/main" val="4059487968"/>
              </p:ext>
            </p:extLst>
          </p:nvPr>
        </p:nvGraphicFramePr>
        <p:xfrm>
          <a:off x="5828958" y="243557"/>
          <a:ext cx="6130655" cy="3669941"/>
        </p:xfrm>
        <a:graphic>
          <a:graphicData uri="http://schemas.openxmlformats.org/drawingml/2006/table">
            <a:tbl>
              <a:tblPr/>
              <a:tblGrid>
                <a:gridCol w="447684">
                  <a:extLst>
                    <a:ext uri="{9D8B030D-6E8A-4147-A177-3AD203B41FA5}">
                      <a16:colId xmlns:a16="http://schemas.microsoft.com/office/drawing/2014/main" val="3483670552"/>
                    </a:ext>
                  </a:extLst>
                </a:gridCol>
                <a:gridCol w="2640133">
                  <a:extLst>
                    <a:ext uri="{9D8B030D-6E8A-4147-A177-3AD203B41FA5}">
                      <a16:colId xmlns:a16="http://schemas.microsoft.com/office/drawing/2014/main" val="4115650143"/>
                    </a:ext>
                  </a:extLst>
                </a:gridCol>
                <a:gridCol w="834760">
                  <a:extLst>
                    <a:ext uri="{9D8B030D-6E8A-4147-A177-3AD203B41FA5}">
                      <a16:colId xmlns:a16="http://schemas.microsoft.com/office/drawing/2014/main" val="2915383822"/>
                    </a:ext>
                  </a:extLst>
                </a:gridCol>
                <a:gridCol w="951449">
                  <a:extLst>
                    <a:ext uri="{9D8B030D-6E8A-4147-A177-3AD203B41FA5}">
                      <a16:colId xmlns:a16="http://schemas.microsoft.com/office/drawing/2014/main" val="1243279487"/>
                    </a:ext>
                  </a:extLst>
                </a:gridCol>
                <a:gridCol w="1256629">
                  <a:extLst>
                    <a:ext uri="{9D8B030D-6E8A-4147-A177-3AD203B41FA5}">
                      <a16:colId xmlns:a16="http://schemas.microsoft.com/office/drawing/2014/main" val="2086283588"/>
                    </a:ext>
                  </a:extLst>
                </a:gridCol>
              </a:tblGrid>
              <a:tr h="1002744">
                <a:tc>
                  <a:txBody>
                    <a:bodyPr/>
                    <a:lstStyle/>
                    <a:p>
                      <a:pPr algn="ctr"/>
                      <a:r>
                        <a:rPr lang="en-US" sz="1800" b="1">
                          <a:effectLst/>
                          <a:latin typeface="Times New Roman" panose="02020603050405020304" pitchFamily="18" charset="0"/>
                          <a:ea typeface="Times New Roman" panose="02020603050405020304" pitchFamily="18" charset="0"/>
                        </a:rPr>
                        <a:t>TT</a:t>
                      </a:r>
                      <a:endParaRPr lang="vi-VN" sz="18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800" b="1">
                          <a:effectLst/>
                          <a:latin typeface="Times New Roman" panose="02020603050405020304" pitchFamily="18" charset="0"/>
                          <a:ea typeface="Times New Roman" panose="02020603050405020304" pitchFamily="18" charset="0"/>
                        </a:rPr>
                        <a:t>Chỉ tiêu</a:t>
                      </a:r>
                      <a:endParaRPr lang="vi-VN" sz="18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800" b="1">
                          <a:effectLst/>
                          <a:latin typeface="Times New Roman" panose="02020603050405020304" pitchFamily="18" charset="0"/>
                          <a:ea typeface="Times New Roman" panose="02020603050405020304" pitchFamily="18" charset="0"/>
                        </a:rPr>
                        <a:t>Đơn vị tính</a:t>
                      </a:r>
                      <a:endParaRPr lang="vi-VN" sz="18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800" b="1">
                          <a:effectLst/>
                          <a:latin typeface="Times New Roman" panose="02020603050405020304" pitchFamily="18" charset="0"/>
                          <a:ea typeface="Times New Roman" panose="02020603050405020304" pitchFamily="18" charset="0"/>
                        </a:rPr>
                        <a:t>Kế hoạch 2025</a:t>
                      </a:r>
                      <a:endParaRPr lang="vi-VN" sz="18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vi-VN" sz="1800" b="1">
                          <a:effectLst/>
                          <a:latin typeface="Times New Roman" panose="02020603050405020304" pitchFamily="18" charset="0"/>
                          <a:ea typeface="Times New Roman" panose="02020603050405020304" pitchFamily="18" charset="0"/>
                        </a:rPr>
                        <a:t>Lũy kế 02 tháng đầu năm so với cùng kỳ</a:t>
                      </a:r>
                      <a:endParaRPr lang="vi-VN" sz="18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3336138"/>
                  </a:ext>
                </a:extLst>
              </a:tr>
              <a:tr h="501372">
                <a:tc>
                  <a:txBody>
                    <a:bodyPr/>
                    <a:lstStyle/>
                    <a:p>
                      <a:pPr algn="ctr"/>
                      <a:r>
                        <a:rPr lang="en-US" sz="1800">
                          <a:solidFill>
                            <a:srgbClr val="FF0000"/>
                          </a:solidFill>
                          <a:effectLst/>
                          <a:latin typeface="Times New Roman" panose="02020603050405020304" pitchFamily="18" charset="0"/>
                          <a:ea typeface="Times New Roman" panose="02020603050405020304" pitchFamily="18" charset="0"/>
                        </a:rPr>
                        <a:t> </a:t>
                      </a:r>
                      <a:endParaRPr lang="vi-VN" sz="18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800" b="1">
                          <a:solidFill>
                            <a:srgbClr val="000000"/>
                          </a:solidFill>
                          <a:effectLst/>
                          <a:latin typeface="Times New Roman" panose="02020603050405020304" pitchFamily="18" charset="0"/>
                          <a:ea typeface="Times New Roman" panose="02020603050405020304" pitchFamily="18" charset="0"/>
                        </a:rPr>
                        <a:t>Chỉ số sản xuất công nghiệp (IIP)</a:t>
                      </a:r>
                      <a:endParaRPr lang="vi-VN" sz="18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800" b="1" i="1">
                          <a:solidFill>
                            <a:srgbClr val="000000"/>
                          </a:solidFill>
                          <a:effectLst/>
                          <a:latin typeface="Times New Roman" panose="02020603050405020304" pitchFamily="18" charset="0"/>
                          <a:ea typeface="Times New Roman" panose="02020603050405020304" pitchFamily="18" charset="0"/>
                        </a:rPr>
                        <a:t>%</a:t>
                      </a:r>
                      <a:endParaRPr lang="vi-VN" sz="18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800" b="1">
                          <a:effectLst/>
                          <a:latin typeface="Times New Roman" panose="02020603050405020304" pitchFamily="18" charset="0"/>
                          <a:ea typeface="Times New Roman" panose="02020603050405020304" pitchFamily="18" charset="0"/>
                        </a:rPr>
                        <a:t>8,5 – 9,5</a:t>
                      </a:r>
                      <a:endParaRPr lang="vi-VN" sz="18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800" b="1">
                          <a:effectLst/>
                          <a:latin typeface="Times New Roman" panose="02020603050405020304" pitchFamily="18" charset="0"/>
                          <a:ea typeface="Times New Roman" panose="02020603050405020304" pitchFamily="18" charset="0"/>
                        </a:rPr>
                        <a:t>10,18</a:t>
                      </a:r>
                      <a:endParaRPr lang="vi-VN" sz="18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8498536"/>
                  </a:ext>
                </a:extLst>
              </a:tr>
              <a:tr h="378101">
                <a:tc>
                  <a:txBody>
                    <a:bodyPr/>
                    <a:lstStyle/>
                    <a:p>
                      <a:pPr algn="ctr"/>
                      <a:r>
                        <a:rPr lang="en-US" sz="1800">
                          <a:effectLst/>
                          <a:latin typeface="Times New Roman" panose="02020603050405020304" pitchFamily="18" charset="0"/>
                          <a:ea typeface="Times New Roman" panose="02020603050405020304" pitchFamily="18" charset="0"/>
                        </a:rPr>
                        <a:t>-</a:t>
                      </a:r>
                      <a:endParaRPr lang="vi-VN" sz="18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800" i="1">
                          <a:solidFill>
                            <a:srgbClr val="000000"/>
                          </a:solidFill>
                          <a:effectLst/>
                          <a:latin typeface="Times New Roman" panose="02020603050405020304" pitchFamily="18" charset="0"/>
                          <a:ea typeface="Times New Roman" panose="02020603050405020304" pitchFamily="18" charset="0"/>
                        </a:rPr>
                        <a:t>Ngành CN khai khoáng</a:t>
                      </a:r>
                      <a:endParaRPr lang="vi-VN" sz="18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800" i="1">
                          <a:solidFill>
                            <a:srgbClr val="000000"/>
                          </a:solidFill>
                          <a:effectLst/>
                          <a:latin typeface="Times New Roman" panose="02020603050405020304" pitchFamily="18" charset="0"/>
                          <a:ea typeface="Times New Roman" panose="02020603050405020304" pitchFamily="18" charset="0"/>
                        </a:rPr>
                        <a:t>%</a:t>
                      </a:r>
                      <a:endParaRPr lang="vi-VN" sz="18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rPr>
                        <a:t> </a:t>
                      </a:r>
                      <a:endParaRPr lang="vi-VN" sz="18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800">
                          <a:effectLst/>
                          <a:latin typeface="Times New Roman" panose="02020603050405020304" pitchFamily="18" charset="0"/>
                          <a:ea typeface="Times New Roman" panose="02020603050405020304" pitchFamily="18" charset="0"/>
                        </a:rPr>
                        <a:t>14,00</a:t>
                      </a:r>
                      <a:endParaRPr lang="vi-VN" sz="18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8558300"/>
                  </a:ext>
                </a:extLst>
              </a:tr>
              <a:tr h="501372">
                <a:tc>
                  <a:txBody>
                    <a:bodyPr/>
                    <a:lstStyle/>
                    <a:p>
                      <a:pPr algn="ctr"/>
                      <a:r>
                        <a:rPr lang="en-US" sz="1800">
                          <a:effectLst/>
                          <a:latin typeface="Times New Roman" panose="02020603050405020304" pitchFamily="18" charset="0"/>
                          <a:ea typeface="Times New Roman" panose="02020603050405020304" pitchFamily="18" charset="0"/>
                        </a:rPr>
                        <a:t>-</a:t>
                      </a:r>
                      <a:endParaRPr lang="vi-VN" sz="18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800" i="1">
                          <a:solidFill>
                            <a:srgbClr val="000000"/>
                          </a:solidFill>
                          <a:effectLst/>
                          <a:latin typeface="Times New Roman" panose="02020603050405020304" pitchFamily="18" charset="0"/>
                          <a:ea typeface="Times New Roman" panose="02020603050405020304" pitchFamily="18" charset="0"/>
                        </a:rPr>
                        <a:t>Ngành CN chế biến, chế tạo </a:t>
                      </a:r>
                      <a:endParaRPr lang="vi-VN" sz="18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800" i="1">
                          <a:solidFill>
                            <a:srgbClr val="000000"/>
                          </a:solidFill>
                          <a:effectLst/>
                          <a:latin typeface="Times New Roman" panose="02020603050405020304" pitchFamily="18" charset="0"/>
                          <a:ea typeface="Times New Roman" panose="02020603050405020304" pitchFamily="18" charset="0"/>
                        </a:rPr>
                        <a:t>%</a:t>
                      </a:r>
                      <a:endParaRPr lang="vi-VN" sz="18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rPr>
                        <a:t> </a:t>
                      </a:r>
                      <a:endParaRPr lang="vi-VN" sz="18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800">
                          <a:effectLst/>
                          <a:latin typeface="Times New Roman" panose="02020603050405020304" pitchFamily="18" charset="0"/>
                          <a:ea typeface="Times New Roman" panose="02020603050405020304" pitchFamily="18" charset="0"/>
                        </a:rPr>
                        <a:t>10,18</a:t>
                      </a:r>
                      <a:endParaRPr lang="vi-VN" sz="18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8622218"/>
                  </a:ext>
                </a:extLst>
              </a:tr>
              <a:tr h="501372">
                <a:tc>
                  <a:txBody>
                    <a:bodyPr/>
                    <a:lstStyle/>
                    <a:p>
                      <a:pPr algn="ctr"/>
                      <a:r>
                        <a:rPr lang="en-US" sz="1800">
                          <a:effectLst/>
                          <a:latin typeface="Times New Roman" panose="02020603050405020304" pitchFamily="18" charset="0"/>
                          <a:ea typeface="Times New Roman" panose="02020603050405020304" pitchFamily="18" charset="0"/>
                        </a:rPr>
                        <a:t>-</a:t>
                      </a:r>
                      <a:endParaRPr lang="vi-VN" sz="18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800" i="1">
                          <a:solidFill>
                            <a:srgbClr val="000000"/>
                          </a:solidFill>
                          <a:effectLst/>
                          <a:latin typeface="Times New Roman" panose="02020603050405020304" pitchFamily="18" charset="0"/>
                          <a:ea typeface="Times New Roman" panose="02020603050405020304" pitchFamily="18" charset="0"/>
                        </a:rPr>
                        <a:t>Ngành sản xuất và phân phối điện</a:t>
                      </a:r>
                      <a:endParaRPr lang="vi-VN" sz="18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800" i="1">
                          <a:solidFill>
                            <a:srgbClr val="000000"/>
                          </a:solidFill>
                          <a:effectLst/>
                          <a:latin typeface="Times New Roman" panose="02020603050405020304" pitchFamily="18" charset="0"/>
                          <a:ea typeface="Times New Roman" panose="02020603050405020304" pitchFamily="18" charset="0"/>
                        </a:rPr>
                        <a:t>%</a:t>
                      </a:r>
                      <a:endParaRPr lang="vi-VN" sz="18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rPr>
                        <a:t> </a:t>
                      </a:r>
                      <a:endParaRPr lang="vi-VN" sz="18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800">
                          <a:effectLst/>
                          <a:latin typeface="Times New Roman" panose="02020603050405020304" pitchFamily="18" charset="0"/>
                          <a:ea typeface="Times New Roman" panose="02020603050405020304" pitchFamily="18" charset="0"/>
                        </a:rPr>
                        <a:t>2,21</a:t>
                      </a:r>
                      <a:endParaRPr lang="vi-VN" sz="18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9546878"/>
                  </a:ext>
                </a:extLst>
              </a:tr>
              <a:tr h="501372">
                <a:tc>
                  <a:txBody>
                    <a:bodyPr/>
                    <a:lstStyle/>
                    <a:p>
                      <a:pPr algn="ctr"/>
                      <a:r>
                        <a:rPr lang="en-US" sz="1800">
                          <a:effectLst/>
                          <a:latin typeface="Times New Roman" panose="02020603050405020304" pitchFamily="18" charset="0"/>
                          <a:ea typeface="Times New Roman" panose="02020603050405020304" pitchFamily="18" charset="0"/>
                        </a:rPr>
                        <a:t>-</a:t>
                      </a:r>
                      <a:endParaRPr lang="vi-VN" sz="18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800" i="1" spc="-30">
                          <a:solidFill>
                            <a:srgbClr val="000000"/>
                          </a:solidFill>
                          <a:effectLst/>
                          <a:latin typeface="Times New Roman" panose="02020603050405020304" pitchFamily="18" charset="0"/>
                          <a:ea typeface="Times New Roman" panose="02020603050405020304" pitchFamily="18" charset="0"/>
                        </a:rPr>
                        <a:t>Ngành cung cấp nước, quản lý rác thải</a:t>
                      </a:r>
                      <a:endParaRPr lang="vi-VN" sz="18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800" i="1">
                          <a:solidFill>
                            <a:srgbClr val="000000"/>
                          </a:solidFill>
                          <a:effectLst/>
                          <a:latin typeface="Times New Roman" panose="02020603050405020304" pitchFamily="18" charset="0"/>
                          <a:ea typeface="Times New Roman" panose="02020603050405020304" pitchFamily="18" charset="0"/>
                        </a:rPr>
                        <a:t>%</a:t>
                      </a:r>
                      <a:endParaRPr lang="vi-VN" sz="18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rPr>
                        <a:t> </a:t>
                      </a:r>
                      <a:endParaRPr lang="vi-VN" sz="18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800">
                          <a:effectLst/>
                          <a:latin typeface="Times New Roman" panose="02020603050405020304" pitchFamily="18" charset="0"/>
                          <a:ea typeface="Times New Roman" panose="02020603050405020304" pitchFamily="18" charset="0"/>
                        </a:rPr>
                        <a:t>11,52</a:t>
                      </a:r>
                      <a:endParaRPr lang="vi-VN" sz="18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1632482"/>
                  </a:ext>
                </a:extLst>
              </a:tr>
            </a:tbl>
          </a:graphicData>
        </a:graphic>
      </p:graphicFrame>
      <p:pic>
        <p:nvPicPr>
          <p:cNvPr id="5" name="Picture 4" descr="A group of people sitting at a table&#10;&#10;AI-generated content may be incorrect.">
            <a:extLst>
              <a:ext uri="{FF2B5EF4-FFF2-40B4-BE49-F238E27FC236}">
                <a16:creationId xmlns:a16="http://schemas.microsoft.com/office/drawing/2014/main" id="{2426C0CE-A1A2-82BB-DE14-FE64E3D00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8957" y="3940585"/>
            <a:ext cx="6130655" cy="2673857"/>
          </a:xfrm>
          <a:prstGeom prst="rect">
            <a:avLst/>
          </a:prstGeom>
        </p:spPr>
      </p:pic>
    </p:spTree>
    <p:extLst>
      <p:ext uri="{BB962C8B-B14F-4D97-AF65-F5344CB8AC3E}">
        <p14:creationId xmlns:p14="http://schemas.microsoft.com/office/powerpoint/2010/main" val="65806097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2726370783"/>
              </p:ext>
            </p:extLst>
          </p:nvPr>
        </p:nvGraphicFramePr>
        <p:xfrm>
          <a:off x="85459" y="1411551"/>
          <a:ext cx="6580260" cy="4526280"/>
        </p:xfrm>
        <a:graphic>
          <a:graphicData uri="http://schemas.openxmlformats.org/drawingml/2006/table">
            <a:tbl>
              <a:tblPr firstRow="1" bandRow="1"/>
              <a:tblGrid>
                <a:gridCol w="6580260">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1800" b="0" kern="1200">
                          <a:solidFill>
                            <a:schemeClr val="dk1"/>
                          </a:solidFill>
                          <a:effectLst/>
                          <a:latin typeface="Arial" panose="020B0604020202020204" pitchFamily="34" charset="0"/>
                          <a:ea typeface="+mn-ea"/>
                          <a:cs typeface="Arial" panose="020B0604020202020204" pitchFamily="34" charset="0"/>
                        </a:rPr>
                        <a:t> </a:t>
                      </a:r>
                      <a:r>
                        <a:rPr lang="vi-VN" sz="2200" b="0" kern="1200">
                          <a:solidFill>
                            <a:schemeClr val="dk1"/>
                          </a:solidFill>
                          <a:effectLst/>
                          <a:latin typeface="Arial" panose="020B0604020202020204" pitchFamily="34" charset="0"/>
                          <a:ea typeface="+mn-ea"/>
                          <a:cs typeface="Arial" panose="020B0604020202020204" pitchFamily="34" charset="0"/>
                        </a:rPr>
                        <a:t>C</a:t>
                      </a:r>
                      <a:r>
                        <a:rPr lang="de-DE" sz="2200" b="0" kern="1200">
                          <a:solidFill>
                            <a:schemeClr val="dk1"/>
                          </a:solidFill>
                          <a:effectLst/>
                          <a:latin typeface="Arial" panose="020B0604020202020204" pitchFamily="34" charset="0"/>
                          <a:ea typeface="+mn-ea"/>
                          <a:cs typeface="Arial" panose="020B0604020202020204" pitchFamily="34" charset="0"/>
                        </a:rPr>
                        <a:t>ông tác quy hoạch, chỉnh trang đô thị, xây dựng các khu dân cư, nhà ở xã hội</a:t>
                      </a:r>
                      <a:r>
                        <a:rPr lang="vi-VN" sz="2200" b="0" kern="1200">
                          <a:solidFill>
                            <a:schemeClr val="dk1"/>
                          </a:solidFill>
                          <a:effectLst/>
                          <a:latin typeface="Arial" panose="020B0604020202020204" pitchFamily="34" charset="0"/>
                          <a:ea typeface="+mn-ea"/>
                          <a:cs typeface="Arial" panose="020B0604020202020204" pitchFamily="34" charset="0"/>
                        </a:rPr>
                        <a:t>; c</a:t>
                      </a:r>
                      <a:r>
                        <a:rPr lang="de-DE" sz="2200" b="0" kern="1200">
                          <a:solidFill>
                            <a:schemeClr val="dk1"/>
                          </a:solidFill>
                          <a:effectLst/>
                          <a:latin typeface="Arial" panose="020B0604020202020204" pitchFamily="34" charset="0"/>
                          <a:ea typeface="+mn-ea"/>
                          <a:cs typeface="Arial" panose="020B0604020202020204" pitchFamily="34" charset="0"/>
                        </a:rPr>
                        <a:t>ông tác quản lý dự án, chất lượng xây dựng công trình trên địa bàn tỉnh tiếp tục được quan tâm thực hiện</a:t>
                      </a:r>
                      <a:r>
                        <a:rPr lang="vi-VN" sz="2200" b="0" kern="1200">
                          <a:solidFill>
                            <a:schemeClr val="dk1"/>
                          </a:solidFill>
                          <a:effectLst/>
                          <a:latin typeface="Arial" panose="020B0604020202020204" pitchFamily="34" charset="0"/>
                          <a:ea typeface="+mn-ea"/>
                          <a:cs typeface="Arial" panose="020B0604020202020204" pitchFamily="34" charset="0"/>
                        </a:rPr>
                        <a:t>.</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200" b="0" kern="1200">
                          <a:solidFill>
                            <a:schemeClr val="dk1"/>
                          </a:solidFill>
                          <a:effectLst/>
                          <a:latin typeface="Arial" panose="020B0604020202020204" pitchFamily="34" charset="0"/>
                          <a:ea typeface="+mn-ea"/>
                          <a:cs typeface="Arial" panose="020B0604020202020204" pitchFamily="34" charset="0"/>
                        </a:rPr>
                        <a:t> Ngày 18/02, UBND tỉnh đã ban hành Quyết định chấp thuận chủ trương đầu tư đồng thời chấp thuận nhà đầu tư dự án đầu tư xây dựng và kinh doanh kết cấu hạ tầng Khu công nghiệp Phù Mỹ - Giai đoạn 1 của Công ty Cổ phần Tập đoàn Đầu tư Phù Mỹ. Đây sẽ là khu công nghiệp tập trung, đa ngành, thu hút các loại hình công nghiệp phù hợp với định hướng phát triển kinh tế - xã hội của tỉnh và của huyện Phù Mỹ.</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6" name="TextBox 5">
            <a:extLst>
              <a:ext uri="{FF2B5EF4-FFF2-40B4-BE49-F238E27FC236}">
                <a16:creationId xmlns:a16="http://schemas.microsoft.com/office/drawing/2014/main" id="{93EF2A67-E697-52DD-6F39-0BAEA5AC34EE}"/>
              </a:ext>
            </a:extLst>
          </p:cNvPr>
          <p:cNvSpPr txBox="1"/>
          <p:nvPr/>
        </p:nvSpPr>
        <p:spPr>
          <a:xfrm>
            <a:off x="720565" y="326899"/>
            <a:ext cx="4543644" cy="461665"/>
          </a:xfrm>
          <a:prstGeom prst="rect">
            <a:avLst/>
          </a:prstGeom>
          <a:noFill/>
        </p:spPr>
        <p:txBody>
          <a:bodyPr wrap="square">
            <a:spAutoFit/>
          </a:bodyPr>
          <a:lstStyle/>
          <a:p>
            <a:pPr>
              <a:lnSpc>
                <a:spcPct val="100000"/>
              </a:lnSpc>
            </a:pPr>
            <a:r>
              <a:rPr lang="vi-VN" sz="2400" b="1">
                <a:cs typeface="Arial" panose="020B0604020202020204" pitchFamily="34" charset="0"/>
              </a:rPr>
              <a:t>2. Công nghiệp – xây dựng</a:t>
            </a:r>
          </a:p>
        </p:txBody>
      </p:sp>
      <p:sp>
        <p:nvSpPr>
          <p:cNvPr id="10" name="TextBox 9">
            <a:extLst>
              <a:ext uri="{FF2B5EF4-FFF2-40B4-BE49-F238E27FC236}">
                <a16:creationId xmlns:a16="http://schemas.microsoft.com/office/drawing/2014/main" id="{25C96158-722F-D4BE-94A7-161452760777}"/>
              </a:ext>
            </a:extLst>
          </p:cNvPr>
          <p:cNvSpPr txBox="1"/>
          <p:nvPr/>
        </p:nvSpPr>
        <p:spPr>
          <a:xfrm>
            <a:off x="1334359" y="801117"/>
            <a:ext cx="2247740" cy="461665"/>
          </a:xfrm>
          <a:prstGeom prst="rect">
            <a:avLst/>
          </a:prstGeom>
          <a:noFill/>
        </p:spPr>
        <p:txBody>
          <a:bodyPr wrap="square">
            <a:spAutoFit/>
          </a:bodyPr>
          <a:lstStyle/>
          <a:p>
            <a:pPr>
              <a:lnSpc>
                <a:spcPct val="100000"/>
              </a:lnSpc>
            </a:pPr>
            <a:r>
              <a:rPr lang="vi-VN" sz="2400" b="1" dirty="0">
                <a:cs typeface="Arial" panose="020B0604020202020204" pitchFamily="34" charset="0"/>
              </a:rPr>
              <a:t>2.2. Xây dựng</a:t>
            </a:r>
          </a:p>
        </p:txBody>
      </p:sp>
      <p:pic>
        <p:nvPicPr>
          <p:cNvPr id="4" name="Picture 3" descr="An aerial view of a road&#10;&#10;Description automatically generated">
            <a:extLst>
              <a:ext uri="{FF2B5EF4-FFF2-40B4-BE49-F238E27FC236}">
                <a16:creationId xmlns:a16="http://schemas.microsoft.com/office/drawing/2014/main" id="{473B1434-00EE-10B0-62E8-8E8262E73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9137" y="3674691"/>
            <a:ext cx="5089471" cy="30039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A aerial view of a city&#10;&#10;AI-generated content may be incorrect.">
            <a:extLst>
              <a:ext uri="{FF2B5EF4-FFF2-40B4-BE49-F238E27FC236}">
                <a16:creationId xmlns:a16="http://schemas.microsoft.com/office/drawing/2014/main" id="{2759EA9E-1DA9-4CDA-82F4-793E39C76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9137" y="557731"/>
            <a:ext cx="5089471" cy="29432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3803616"/>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xml><?xml version="1.0" encoding="utf-8"?>
<p:tagLst xmlns:a="http://schemas.openxmlformats.org/drawingml/2006/main" xmlns:r="http://schemas.openxmlformats.org/officeDocument/2006/relationships" xmlns:p="http://schemas.openxmlformats.org/presentationml/2006/main">
  <p:tag name="SHAPENAME" val="5. Sourc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14250</TotalTime>
  <Words>3122</Words>
  <Application>Microsoft Office PowerPoint</Application>
  <PresentationFormat>Widescreen</PresentationFormat>
  <Paragraphs>352</Paragraphs>
  <Slides>23</Slides>
  <Notes>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3" baseType="lpstr">
      <vt:lpstr>Arial</vt:lpstr>
      <vt:lpstr>Calibri</vt:lpstr>
      <vt:lpstr>Calibri Light</vt:lpstr>
      <vt:lpstr>Roboto</vt:lpstr>
      <vt:lpstr>Times New Roman</vt:lpstr>
      <vt:lpstr>Verdana</vt:lpstr>
      <vt:lpstr>Wingdings</vt:lpstr>
      <vt:lpstr>Office Theme</vt:lpstr>
      <vt:lpstr>12_Office Theme</vt:lpstr>
      <vt:lpstr>think-cell Slide</vt:lpstr>
      <vt:lpstr>BÁO CÁO TÌNH HÌNH KINH TẾ - XÃ HỘI THÁNG 02 VÀ NHIỆM VỤ TRỌNG TÂM THÁNG 3 NĂM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Tường SKHĐT</cp:lastModifiedBy>
  <cp:revision>1525</cp:revision>
  <cp:lastPrinted>2025-02-27T08:05:26Z</cp:lastPrinted>
  <dcterms:created xsi:type="dcterms:W3CDTF">2021-10-19T01:28:52Z</dcterms:created>
  <dcterms:modified xsi:type="dcterms:W3CDTF">2025-02-27T08:39:51Z</dcterms:modified>
</cp:coreProperties>
</file>